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1" r:id="rId3"/>
  </p:sldMasterIdLst>
  <p:notesMasterIdLst>
    <p:notesMasterId r:id="rId17"/>
  </p:notesMasterIdLst>
  <p:handoutMasterIdLst>
    <p:handoutMasterId r:id="rId18"/>
  </p:handoutMasterIdLst>
  <p:sldIdLst>
    <p:sldId id="393" r:id="rId4"/>
    <p:sldId id="394" r:id="rId5"/>
    <p:sldId id="395" r:id="rId6"/>
    <p:sldId id="396" r:id="rId7"/>
    <p:sldId id="399" r:id="rId8"/>
    <p:sldId id="397" r:id="rId9"/>
    <p:sldId id="398" r:id="rId10"/>
    <p:sldId id="400" r:id="rId11"/>
    <p:sldId id="404" r:id="rId12"/>
    <p:sldId id="401" r:id="rId13"/>
    <p:sldId id="403" r:id="rId14"/>
    <p:sldId id="402" r:id="rId15"/>
    <p:sldId id="407" r:id="rId16"/>
  </p:sldIdLst>
  <p:sldSz cx="13004800" cy="9753600"/>
  <p:notesSz cx="6797675" cy="9926638"/>
  <p:defaultTextStyle>
    <a:defPPr>
      <a:defRPr lang="sv-SE"/>
    </a:defPPr>
    <a:lvl1pPr algn="l" defTabSz="1300163" rtl="0" fontAlgn="base">
      <a:spcBef>
        <a:spcPct val="0"/>
      </a:spcBef>
      <a:spcAft>
        <a:spcPct val="0"/>
      </a:spcAft>
      <a:defRPr sz="2600" kern="1200">
        <a:solidFill>
          <a:schemeClr val="tx1"/>
        </a:solidFill>
        <a:latin typeface="Arial" charset="0"/>
        <a:ea typeface="+mn-ea"/>
        <a:cs typeface="+mn-cs"/>
      </a:defRPr>
    </a:lvl1pPr>
    <a:lvl2pPr marL="649288" indent="-192088" algn="l" defTabSz="1300163" rtl="0" fontAlgn="base">
      <a:spcBef>
        <a:spcPct val="0"/>
      </a:spcBef>
      <a:spcAft>
        <a:spcPct val="0"/>
      </a:spcAft>
      <a:defRPr sz="2600" kern="1200">
        <a:solidFill>
          <a:schemeClr val="tx1"/>
        </a:solidFill>
        <a:latin typeface="Arial" charset="0"/>
        <a:ea typeface="+mn-ea"/>
        <a:cs typeface="+mn-cs"/>
      </a:defRPr>
    </a:lvl2pPr>
    <a:lvl3pPr marL="1300163" indent="-385763" algn="l" defTabSz="1300163" rtl="0" fontAlgn="base">
      <a:spcBef>
        <a:spcPct val="0"/>
      </a:spcBef>
      <a:spcAft>
        <a:spcPct val="0"/>
      </a:spcAft>
      <a:defRPr sz="2600" kern="1200">
        <a:solidFill>
          <a:schemeClr val="tx1"/>
        </a:solidFill>
        <a:latin typeface="Arial" charset="0"/>
        <a:ea typeface="+mn-ea"/>
        <a:cs typeface="+mn-cs"/>
      </a:defRPr>
    </a:lvl3pPr>
    <a:lvl4pPr marL="1949450" indent="-577850" algn="l" defTabSz="1300163" rtl="0" fontAlgn="base">
      <a:spcBef>
        <a:spcPct val="0"/>
      </a:spcBef>
      <a:spcAft>
        <a:spcPct val="0"/>
      </a:spcAft>
      <a:defRPr sz="2600" kern="1200">
        <a:solidFill>
          <a:schemeClr val="tx1"/>
        </a:solidFill>
        <a:latin typeface="Arial" charset="0"/>
        <a:ea typeface="+mn-ea"/>
        <a:cs typeface="+mn-cs"/>
      </a:defRPr>
    </a:lvl4pPr>
    <a:lvl5pPr marL="2600325" indent="-771525" algn="l" defTabSz="1300163" rtl="0" fontAlgn="base">
      <a:spcBef>
        <a:spcPct val="0"/>
      </a:spcBef>
      <a:spcAft>
        <a:spcPct val="0"/>
      </a:spcAft>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947">
          <p15:clr>
            <a:srgbClr val="A4A3A4"/>
          </p15:clr>
        </p15:guide>
        <p15:guide id="2" orient="horz" pos="2031">
          <p15:clr>
            <a:srgbClr val="A4A3A4"/>
          </p15:clr>
        </p15:guide>
        <p15:guide id="3" orient="horz" pos="5493">
          <p15:clr>
            <a:srgbClr val="A4A3A4"/>
          </p15:clr>
        </p15:guide>
        <p15:guide id="4" orient="horz" pos="1095">
          <p15:clr>
            <a:srgbClr val="A4A3A4"/>
          </p15:clr>
        </p15:guide>
        <p15:guide id="5" pos="412">
          <p15:clr>
            <a:srgbClr val="A4A3A4"/>
          </p15:clr>
        </p15:guide>
        <p15:guide id="6" pos="7780">
          <p15:clr>
            <a:srgbClr val="A4A3A4"/>
          </p15:clr>
        </p15:guide>
        <p15:guide id="7" pos="4012">
          <p15:clr>
            <a:srgbClr val="A4A3A4"/>
          </p15:clr>
        </p15:guide>
        <p15:guide id="8" pos="4180">
          <p15:clr>
            <a:srgbClr val="A4A3A4"/>
          </p15:clr>
        </p15:guide>
        <p15:guide id="9" pos="795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ik Stadig" initials="HS" lastIdx="0" clrIdx="0">
    <p:extLst>
      <p:ext uri="{19B8F6BF-5375-455C-9EA6-DF929625EA0E}">
        <p15:presenceInfo xmlns:p15="http://schemas.microsoft.com/office/powerpoint/2012/main" userId="S-1-5-21-1152667023-1068387323-1274951907-44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3" autoAdjust="0"/>
    <p:restoredTop sz="86433" autoAdjust="0"/>
  </p:normalViewPr>
  <p:slideViewPr>
    <p:cSldViewPr snapToGrid="0">
      <p:cViewPr varScale="1">
        <p:scale>
          <a:sx n="39" d="100"/>
          <a:sy n="39" d="100"/>
        </p:scale>
        <p:origin x="360" y="60"/>
      </p:cViewPr>
      <p:guideLst>
        <p:guide orient="horz" pos="1947"/>
        <p:guide orient="horz" pos="2031"/>
        <p:guide orient="horz" pos="5493"/>
        <p:guide orient="horz" pos="1095"/>
        <p:guide pos="412"/>
        <p:guide pos="7780"/>
        <p:guide pos="4012"/>
        <p:guide pos="4180"/>
        <p:guide pos="7954"/>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058" cy="497265"/>
          </a:xfrm>
          <a:prstGeom prst="rect">
            <a:avLst/>
          </a:prstGeom>
        </p:spPr>
        <p:txBody>
          <a:bodyPr vert="horz" lIns="62975" tIns="31487" rIns="62975" bIns="31487" rtlCol="0"/>
          <a:lstStyle>
            <a:lvl1pPr algn="l">
              <a:defRPr sz="800"/>
            </a:lvl1pPr>
          </a:lstStyle>
          <a:p>
            <a:endParaRPr lang="sv-SE"/>
          </a:p>
        </p:txBody>
      </p:sp>
      <p:sp>
        <p:nvSpPr>
          <p:cNvPr id="3" name="Platshållare för datum 2"/>
          <p:cNvSpPr>
            <a:spLocks noGrp="1"/>
          </p:cNvSpPr>
          <p:nvPr>
            <p:ph type="dt" sz="quarter" idx="1"/>
          </p:nvPr>
        </p:nvSpPr>
        <p:spPr>
          <a:xfrm>
            <a:off x="3850530" y="0"/>
            <a:ext cx="2946058" cy="497265"/>
          </a:xfrm>
          <a:prstGeom prst="rect">
            <a:avLst/>
          </a:prstGeom>
        </p:spPr>
        <p:txBody>
          <a:bodyPr vert="horz" lIns="62975" tIns="31487" rIns="62975" bIns="31487" rtlCol="0"/>
          <a:lstStyle>
            <a:lvl1pPr algn="r">
              <a:defRPr sz="800"/>
            </a:lvl1pPr>
          </a:lstStyle>
          <a:p>
            <a:fld id="{ABA426AD-CD00-4433-ACC4-550EBAA3C754}" type="datetimeFigureOut">
              <a:rPr lang="sv-SE" smtClean="0"/>
              <a:t>2022-09-15</a:t>
            </a:fld>
            <a:endParaRPr lang="sv-SE"/>
          </a:p>
        </p:txBody>
      </p:sp>
      <p:sp>
        <p:nvSpPr>
          <p:cNvPr id="4" name="Platshållare för sidfot 3"/>
          <p:cNvSpPr>
            <a:spLocks noGrp="1"/>
          </p:cNvSpPr>
          <p:nvPr>
            <p:ph type="ftr" sz="quarter" idx="2"/>
          </p:nvPr>
        </p:nvSpPr>
        <p:spPr>
          <a:xfrm>
            <a:off x="0" y="9429373"/>
            <a:ext cx="2946058" cy="497265"/>
          </a:xfrm>
          <a:prstGeom prst="rect">
            <a:avLst/>
          </a:prstGeom>
        </p:spPr>
        <p:txBody>
          <a:bodyPr vert="horz" lIns="62975" tIns="31487" rIns="62975" bIns="31487" rtlCol="0" anchor="b"/>
          <a:lstStyle>
            <a:lvl1pPr algn="l">
              <a:defRPr sz="800"/>
            </a:lvl1pPr>
          </a:lstStyle>
          <a:p>
            <a:endParaRPr lang="sv-SE"/>
          </a:p>
        </p:txBody>
      </p:sp>
      <p:sp>
        <p:nvSpPr>
          <p:cNvPr id="5" name="Platshållare för bildnummer 4"/>
          <p:cNvSpPr>
            <a:spLocks noGrp="1"/>
          </p:cNvSpPr>
          <p:nvPr>
            <p:ph type="sldNum" sz="quarter" idx="3"/>
          </p:nvPr>
        </p:nvSpPr>
        <p:spPr>
          <a:xfrm>
            <a:off x="3850530" y="9429373"/>
            <a:ext cx="2946058" cy="497265"/>
          </a:xfrm>
          <a:prstGeom prst="rect">
            <a:avLst/>
          </a:prstGeom>
        </p:spPr>
        <p:txBody>
          <a:bodyPr vert="horz" lIns="62975" tIns="31487" rIns="62975" bIns="31487" rtlCol="0" anchor="b"/>
          <a:lstStyle>
            <a:lvl1pPr algn="r">
              <a:defRPr sz="800"/>
            </a:lvl1pPr>
          </a:lstStyle>
          <a:p>
            <a:fld id="{9603E157-CC1E-406A-9E6E-5616A9FE68AD}" type="slidenum">
              <a:rPr lang="sv-SE" smtClean="0"/>
              <a:t>‹#›</a:t>
            </a:fld>
            <a:endParaRPr lang="sv-SE"/>
          </a:p>
        </p:txBody>
      </p:sp>
    </p:spTree>
    <p:extLst>
      <p:ext uri="{BB962C8B-B14F-4D97-AF65-F5344CB8AC3E}">
        <p14:creationId xmlns:p14="http://schemas.microsoft.com/office/powerpoint/2010/main" val="2150459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5558" tIns="47779" rIns="95558" bIns="47779" rtlCol="0"/>
          <a:lstStyle>
            <a:lvl1pPr algn="l" defTabSz="1359024" fontAlgn="auto">
              <a:spcBef>
                <a:spcPts val="0"/>
              </a:spcBef>
              <a:spcAft>
                <a:spcPts val="0"/>
              </a:spcAft>
              <a:defRPr sz="1200">
                <a:latin typeface="+mn-lt"/>
              </a:defRPr>
            </a:lvl1pPr>
          </a:lstStyle>
          <a:p>
            <a:pPr>
              <a:defRPr/>
            </a:pPr>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5558" tIns="47779" rIns="95558" bIns="47779" rtlCol="0"/>
          <a:lstStyle>
            <a:lvl1pPr algn="r" defTabSz="1359024" fontAlgn="auto">
              <a:spcBef>
                <a:spcPts val="0"/>
              </a:spcBef>
              <a:spcAft>
                <a:spcPts val="0"/>
              </a:spcAft>
              <a:defRPr sz="1200">
                <a:latin typeface="+mn-lt"/>
              </a:defRPr>
            </a:lvl1pPr>
          </a:lstStyle>
          <a:p>
            <a:pPr>
              <a:defRPr/>
            </a:pPr>
            <a:fld id="{A4DA7A39-2366-44EF-A7BF-CC78865721EC}" type="datetimeFigureOut">
              <a:rPr lang="sv-SE"/>
              <a:pPr>
                <a:defRPr/>
              </a:pPr>
              <a:t>2022-09-15</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58" tIns="47779" rIns="95558" bIns="47779" rtlCol="0" anchor="ctr"/>
          <a:lstStyle/>
          <a:p>
            <a:pPr lvl="0"/>
            <a:endParaRPr lang="sv-SE" noProof="0"/>
          </a:p>
        </p:txBody>
      </p:sp>
      <p:sp>
        <p:nvSpPr>
          <p:cNvPr id="5" name="Platshållare för anteckningar 4"/>
          <p:cNvSpPr>
            <a:spLocks noGrp="1"/>
          </p:cNvSpPr>
          <p:nvPr>
            <p:ph type="body" sz="quarter" idx="3"/>
          </p:nvPr>
        </p:nvSpPr>
        <p:spPr>
          <a:xfrm>
            <a:off x="679768" y="4715154"/>
            <a:ext cx="5438140" cy="4466987"/>
          </a:xfrm>
          <a:prstGeom prst="rect">
            <a:avLst/>
          </a:prstGeom>
        </p:spPr>
        <p:txBody>
          <a:bodyPr vert="horz" lIns="95558" tIns="47779" rIns="95558" bIns="47779"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5558" tIns="47779" rIns="95558" bIns="47779" rtlCol="0" anchor="b"/>
          <a:lstStyle>
            <a:lvl1pPr algn="l" defTabSz="1359024" fontAlgn="auto">
              <a:spcBef>
                <a:spcPts val="0"/>
              </a:spcBef>
              <a:spcAft>
                <a:spcPts val="0"/>
              </a:spcAft>
              <a:defRPr sz="1200">
                <a:latin typeface="+mn-lt"/>
              </a:defRPr>
            </a:lvl1pPr>
          </a:lstStyle>
          <a:p>
            <a:pPr>
              <a:defRPr/>
            </a:pPr>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5558" tIns="47779" rIns="95558" bIns="47779" rtlCol="0" anchor="b"/>
          <a:lstStyle>
            <a:lvl1pPr algn="r" defTabSz="1359024" fontAlgn="auto">
              <a:spcBef>
                <a:spcPts val="0"/>
              </a:spcBef>
              <a:spcAft>
                <a:spcPts val="0"/>
              </a:spcAft>
              <a:defRPr sz="1200">
                <a:latin typeface="+mn-lt"/>
              </a:defRPr>
            </a:lvl1pPr>
          </a:lstStyle>
          <a:p>
            <a:pPr>
              <a:defRPr/>
            </a:pPr>
            <a:fld id="{F4ADD615-6BD5-4023-9C9D-C085A2DE0D33}" type="slidenum">
              <a:rPr lang="sv-SE"/>
              <a:pPr>
                <a:defRPr/>
              </a:pPr>
              <a:t>‹#›</a:t>
            </a:fld>
            <a:endParaRPr lang="sv-SE"/>
          </a:p>
        </p:txBody>
      </p:sp>
    </p:spTree>
    <p:extLst>
      <p:ext uri="{BB962C8B-B14F-4D97-AF65-F5344CB8AC3E}">
        <p14:creationId xmlns:p14="http://schemas.microsoft.com/office/powerpoint/2010/main" val="1143042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är det man ser på en vegetationsindexkarta?</a:t>
            </a:r>
          </a:p>
        </p:txBody>
      </p:sp>
      <p:sp>
        <p:nvSpPr>
          <p:cNvPr id="4" name="Platshållare för bildnummer 3"/>
          <p:cNvSpPr>
            <a:spLocks noGrp="1"/>
          </p:cNvSpPr>
          <p:nvPr>
            <p:ph type="sldNum" sz="quarter" idx="10"/>
          </p:nvPr>
        </p:nvSpPr>
        <p:spPr/>
        <p:txBody>
          <a:bodyPr/>
          <a:lstStyle/>
          <a:p>
            <a:pPr>
              <a:defRPr/>
            </a:pPr>
            <a:fld id="{F4ADD615-6BD5-4023-9C9D-C085A2DE0D33}" type="slidenum">
              <a:rPr lang="sv-SE" smtClean="0"/>
              <a:pPr>
                <a:defRPr/>
              </a:pPr>
              <a:t>2</a:t>
            </a:fld>
            <a:endParaRPr lang="sv-SE"/>
          </a:p>
        </p:txBody>
      </p:sp>
    </p:spTree>
    <p:extLst>
      <p:ext uri="{BB962C8B-B14F-4D97-AF65-F5344CB8AC3E}">
        <p14:creationId xmlns:p14="http://schemas.microsoft.com/office/powerpoint/2010/main" val="147958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Vad är det man ser på en vegetationsindexkarta?</a:t>
            </a:r>
          </a:p>
          <a:p>
            <a:endParaRPr lang="sv-SE" dirty="0"/>
          </a:p>
        </p:txBody>
      </p:sp>
      <p:sp>
        <p:nvSpPr>
          <p:cNvPr id="4" name="Platshållare för bildnummer 3"/>
          <p:cNvSpPr>
            <a:spLocks noGrp="1"/>
          </p:cNvSpPr>
          <p:nvPr>
            <p:ph type="sldNum" sz="quarter" idx="10"/>
          </p:nvPr>
        </p:nvSpPr>
        <p:spPr/>
        <p:txBody>
          <a:bodyPr/>
          <a:lstStyle/>
          <a:p>
            <a:pPr>
              <a:defRPr/>
            </a:pPr>
            <a:fld id="{F4ADD615-6BD5-4023-9C9D-C085A2DE0D33}" type="slidenum">
              <a:rPr lang="sv-SE" smtClean="0"/>
              <a:pPr>
                <a:defRPr/>
              </a:pPr>
              <a:t>3</a:t>
            </a:fld>
            <a:endParaRPr lang="sv-SE"/>
          </a:p>
        </p:txBody>
      </p:sp>
    </p:spTree>
    <p:extLst>
      <p:ext uri="{BB962C8B-B14F-4D97-AF65-F5344CB8AC3E}">
        <p14:creationId xmlns:p14="http://schemas.microsoft.com/office/powerpoint/2010/main" val="316574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få en så bra tydlighet som möjligt är</a:t>
            </a:r>
            <a:r>
              <a:rPr lang="sv-SE" baseline="0" dirty="0"/>
              <a:t> färgskalan i </a:t>
            </a:r>
            <a:r>
              <a:rPr lang="sv-SE" baseline="0" dirty="0" err="1"/>
              <a:t>CropSAT</a:t>
            </a:r>
            <a:r>
              <a:rPr lang="sv-SE" baseline="0" dirty="0"/>
              <a:t> relativ. Det finns alltså alltid en gul prick och en grön prick. Det är viktigt att alltid titta på indexet för att få en uppfattning om hur stor variationen är och inte endast titta på färgmönstret.</a:t>
            </a:r>
            <a:endParaRPr lang="sv-SE" dirty="0"/>
          </a:p>
        </p:txBody>
      </p:sp>
      <p:sp>
        <p:nvSpPr>
          <p:cNvPr id="4" name="Platshållare för bildnummer 3"/>
          <p:cNvSpPr>
            <a:spLocks noGrp="1"/>
          </p:cNvSpPr>
          <p:nvPr>
            <p:ph type="sldNum" sz="quarter" idx="10"/>
          </p:nvPr>
        </p:nvSpPr>
        <p:spPr/>
        <p:txBody>
          <a:bodyPr/>
          <a:lstStyle/>
          <a:p>
            <a:pPr>
              <a:defRPr/>
            </a:pPr>
            <a:fld id="{F4ADD615-6BD5-4023-9C9D-C085A2DE0D33}" type="slidenum">
              <a:rPr lang="sv-SE" smtClean="0"/>
              <a:pPr>
                <a:defRPr/>
              </a:pPr>
              <a:t>4</a:t>
            </a:fld>
            <a:endParaRPr lang="sv-SE"/>
          </a:p>
        </p:txBody>
      </p:sp>
    </p:spTree>
    <p:extLst>
      <p:ext uri="{BB962C8B-B14F-4D97-AF65-F5344CB8AC3E}">
        <p14:creationId xmlns:p14="http://schemas.microsoft.com/office/powerpoint/2010/main" val="306909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finns för och nackdelar med relativskala och</a:t>
            </a:r>
            <a:r>
              <a:rPr lang="sv-SE" baseline="0" dirty="0"/>
              <a:t> eller absolutskala. </a:t>
            </a:r>
          </a:p>
          <a:p>
            <a:r>
              <a:rPr lang="sv-SE" baseline="0" dirty="0"/>
              <a:t>Absolutskala ger minder skillnader inom fält, men man kan följa ett fälts utveckling.</a:t>
            </a:r>
          </a:p>
          <a:p>
            <a:r>
              <a:rPr lang="sv-SE" baseline="0" dirty="0"/>
              <a:t>Relativskala visar tydligt på skillnader.</a:t>
            </a:r>
            <a:endParaRPr lang="sv-SE" dirty="0"/>
          </a:p>
        </p:txBody>
      </p:sp>
      <p:sp>
        <p:nvSpPr>
          <p:cNvPr id="4" name="Platshållare för bildnummer 3"/>
          <p:cNvSpPr>
            <a:spLocks noGrp="1"/>
          </p:cNvSpPr>
          <p:nvPr>
            <p:ph type="sldNum" sz="quarter" idx="10"/>
          </p:nvPr>
        </p:nvSpPr>
        <p:spPr/>
        <p:txBody>
          <a:bodyPr/>
          <a:lstStyle/>
          <a:p>
            <a:pPr>
              <a:defRPr/>
            </a:pPr>
            <a:fld id="{F4ADD615-6BD5-4023-9C9D-C085A2DE0D33}" type="slidenum">
              <a:rPr lang="sv-SE" smtClean="0"/>
              <a:pPr>
                <a:defRPr/>
              </a:pPr>
              <a:t>6</a:t>
            </a:fld>
            <a:endParaRPr lang="sv-SE"/>
          </a:p>
        </p:txBody>
      </p:sp>
    </p:spTree>
    <p:extLst>
      <p:ext uri="{BB962C8B-B14F-4D97-AF65-F5344CB8AC3E}">
        <p14:creationId xmlns:p14="http://schemas.microsoft.com/office/powerpoint/2010/main" val="1387862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pic>
        <p:nvPicPr>
          <p:cNvPr id="4" name="Bildobjekt 10" descr="HS_Logo_Staende_Large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49788" y="930275"/>
            <a:ext cx="37052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ubrik 1"/>
          <p:cNvSpPr>
            <a:spLocks noGrp="1"/>
          </p:cNvSpPr>
          <p:nvPr>
            <p:ph type="ctrTitle"/>
          </p:nvPr>
        </p:nvSpPr>
        <p:spPr>
          <a:xfrm>
            <a:off x="975360" y="6448301"/>
            <a:ext cx="11054080" cy="1709993"/>
          </a:xfrm>
        </p:spPr>
        <p:txBody>
          <a:bodyPr>
            <a:normAutofit/>
          </a:bodyPr>
          <a:lstStyle>
            <a:lvl1pPr algn="ctr">
              <a:defRPr sz="6000">
                <a:solidFill>
                  <a:schemeClr val="tx1"/>
                </a:solidFill>
              </a:defRPr>
            </a:lvl1pPr>
          </a:lstStyle>
          <a:p>
            <a:r>
              <a:rPr lang="sv-SE"/>
              <a:t>Klicka här för att ändra format</a:t>
            </a:r>
            <a:endParaRPr lang="sv-SE" dirty="0"/>
          </a:p>
        </p:txBody>
      </p:sp>
      <p:sp>
        <p:nvSpPr>
          <p:cNvPr id="8" name="Underrubrik 2"/>
          <p:cNvSpPr>
            <a:spLocks noGrp="1"/>
          </p:cNvSpPr>
          <p:nvPr>
            <p:ph type="subTitle" idx="1"/>
          </p:nvPr>
        </p:nvSpPr>
        <p:spPr>
          <a:xfrm>
            <a:off x="1950720" y="8241452"/>
            <a:ext cx="9103360" cy="778400"/>
          </a:xfrm>
        </p:spPr>
        <p:txBody>
          <a:bodyPr>
            <a:noAutofit/>
          </a:bodyPr>
          <a:lstStyle>
            <a:lvl1pPr marL="0" indent="0" algn="ctr">
              <a:buNone/>
              <a:defRPr sz="2400">
                <a:solidFill>
                  <a:schemeClr val="tx1"/>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5" name="Platshållare för datum 9"/>
          <p:cNvSpPr>
            <a:spLocks noGrp="1"/>
          </p:cNvSpPr>
          <p:nvPr>
            <p:ph type="dt" sz="half" idx="10"/>
          </p:nvPr>
        </p:nvSpPr>
        <p:spPr>
          <a:xfrm>
            <a:off x="654050" y="287338"/>
            <a:ext cx="1873250" cy="207962"/>
          </a:xfrm>
          <a:prstGeom prst="rect">
            <a:avLst/>
          </a:prstGeom>
        </p:spPr>
        <p:txBody>
          <a:bodyPr/>
          <a:lstStyle>
            <a:lvl1pPr>
              <a:defRPr>
                <a:solidFill>
                  <a:schemeClr val="tx1"/>
                </a:solidFill>
              </a:defRPr>
            </a:lvl1pPr>
          </a:lstStyle>
          <a:p>
            <a:pPr>
              <a:defRPr/>
            </a:pPr>
            <a:fld id="{F2C644AE-855B-431B-906D-CAD437EEF278}" type="datetime1">
              <a:rPr lang="sv-SE" smtClean="0"/>
              <a:t>2022-09-15</a:t>
            </a:fld>
            <a:endParaRPr lang="sv-SE" dirty="0"/>
          </a:p>
        </p:txBody>
      </p:sp>
      <p:sp>
        <p:nvSpPr>
          <p:cNvPr id="7" name="Platshållare för bildnummer 10"/>
          <p:cNvSpPr>
            <a:spLocks noGrp="1"/>
          </p:cNvSpPr>
          <p:nvPr>
            <p:ph type="sldNum" sz="quarter" idx="11"/>
          </p:nvPr>
        </p:nvSpPr>
        <p:spPr/>
        <p:txBody>
          <a:bodyPr/>
          <a:lstStyle>
            <a:lvl1pPr>
              <a:defRPr/>
            </a:lvl1pPr>
          </a:lstStyle>
          <a:p>
            <a:pPr>
              <a:defRPr/>
            </a:pPr>
            <a:fld id="{E69EB7F3-B6A8-49BF-AD73-CA942BCA4F47}" type="slidenum">
              <a:rPr lang="sv-SE"/>
              <a:pPr>
                <a:defRPr/>
              </a:pPr>
              <a:t>‹#›</a:t>
            </a:fld>
            <a:endParaRPr lang="sv-SE"/>
          </a:p>
        </p:txBody>
      </p:sp>
      <p:sp>
        <p:nvSpPr>
          <p:cNvPr id="9" name="Platshållare för sidfot 11"/>
          <p:cNvSpPr>
            <a:spLocks noGrp="1"/>
          </p:cNvSpPr>
          <p:nvPr>
            <p:ph type="ftr" sz="quarter" idx="12"/>
          </p:nvPr>
        </p:nvSpPr>
        <p:spPr/>
        <p:txBody>
          <a:bodyPr/>
          <a:lstStyle>
            <a:lvl1pPr>
              <a:defRPr>
                <a:solidFill>
                  <a:schemeClr val="tx1"/>
                </a:solidFill>
              </a:defRPr>
            </a:lvl1pPr>
          </a:lstStyle>
          <a:p>
            <a:pPr>
              <a:defRPr/>
            </a:pPr>
            <a:endParaRPr lang="sv-SE"/>
          </a:p>
        </p:txBody>
      </p:sp>
    </p:spTree>
    <p:extLst>
      <p:ext uri="{BB962C8B-B14F-4D97-AF65-F5344CB8AC3E}">
        <p14:creationId xmlns:p14="http://schemas.microsoft.com/office/powerpoint/2010/main" val="161517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9" name="Platshållare för bild 7"/>
          <p:cNvSpPr>
            <a:spLocks noGrp="1"/>
          </p:cNvSpPr>
          <p:nvPr>
            <p:ph type="pic" sz="quarter" idx="13"/>
          </p:nvPr>
        </p:nvSpPr>
        <p:spPr>
          <a:xfrm>
            <a:off x="1044000" y="3888000"/>
            <a:ext cx="11307600" cy="4827600"/>
          </a:xfrm>
        </p:spPr>
        <p:txBody>
          <a:bodyPr rtlCol="0" anchor="ctr">
            <a:normAutofit/>
          </a:bodyPr>
          <a:lstStyle>
            <a:lvl1pPr algn="ctr">
              <a:buNone/>
              <a:defRPr baseline="0"/>
            </a:lvl1pPr>
          </a:lstStyle>
          <a:p>
            <a:pPr lvl="0"/>
            <a:r>
              <a:rPr lang="sv-SE" noProof="0"/>
              <a:t>Klicka på ikonen för att lägga till en bild</a:t>
            </a:r>
            <a:endParaRPr lang="sv-SE" noProof="0" dirty="0"/>
          </a:p>
        </p:txBody>
      </p:sp>
      <p:sp>
        <p:nvSpPr>
          <p:cNvPr id="4" name="Platshållare för datum 3"/>
          <p:cNvSpPr>
            <a:spLocks noGrp="1"/>
          </p:cNvSpPr>
          <p:nvPr>
            <p:ph type="dt" sz="half" idx="14"/>
          </p:nvPr>
        </p:nvSpPr>
        <p:spPr/>
        <p:txBody>
          <a:bodyPr/>
          <a:lstStyle>
            <a:lvl1pPr>
              <a:defRPr/>
            </a:lvl1pPr>
          </a:lstStyle>
          <a:p>
            <a:pPr>
              <a:defRPr/>
            </a:pPr>
            <a:fld id="{FC2DC200-5973-4300-B568-B05CAA58211B}" type="datetime1">
              <a:rPr lang="sv-SE" smtClean="0"/>
              <a:t>2022-09-15</a:t>
            </a:fld>
            <a:endParaRPr lang="sv-SE" dirty="0"/>
          </a:p>
        </p:txBody>
      </p:sp>
      <p:sp>
        <p:nvSpPr>
          <p:cNvPr id="5" name="Platshållare för sidfot 4"/>
          <p:cNvSpPr>
            <a:spLocks noGrp="1"/>
          </p:cNvSpPr>
          <p:nvPr>
            <p:ph type="ftr" sz="quarter" idx="15"/>
          </p:nvPr>
        </p:nvSpPr>
        <p:spPr/>
        <p:txBody>
          <a:bodyPr/>
          <a:lstStyle>
            <a:lvl1pPr>
              <a:defRPr/>
            </a:lvl1pPr>
          </a:lstStyle>
          <a:p>
            <a:pPr>
              <a:defRPr/>
            </a:pPr>
            <a:endParaRPr lang="sv-SE"/>
          </a:p>
        </p:txBody>
      </p:sp>
      <p:sp>
        <p:nvSpPr>
          <p:cNvPr id="6" name="Platshållare för bildnummer 5"/>
          <p:cNvSpPr>
            <a:spLocks noGrp="1"/>
          </p:cNvSpPr>
          <p:nvPr>
            <p:ph type="sldNum" sz="quarter" idx="16"/>
          </p:nvPr>
        </p:nvSpPr>
        <p:spPr/>
        <p:txBody>
          <a:bodyPr/>
          <a:lstStyle>
            <a:lvl1pPr>
              <a:defRPr/>
            </a:lvl1pPr>
          </a:lstStyle>
          <a:p>
            <a:pPr>
              <a:defRPr/>
            </a:pPr>
            <a:fld id="{E4AA6B2F-1152-476A-846D-DA7E4CEACCAC}" type="slidenum">
              <a:rPr lang="sv-SE"/>
              <a:pPr>
                <a:defRPr/>
              </a:pPr>
              <a:t>‹#›</a:t>
            </a:fld>
            <a:endParaRPr lang="sv-SE"/>
          </a:p>
        </p:txBody>
      </p:sp>
    </p:spTree>
    <p:extLst>
      <p:ext uri="{BB962C8B-B14F-4D97-AF65-F5344CB8AC3E}">
        <p14:creationId xmlns:p14="http://schemas.microsoft.com/office/powerpoint/2010/main" val="3078241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7" name="Platshållare för bild 7"/>
          <p:cNvSpPr>
            <a:spLocks noGrp="1"/>
          </p:cNvSpPr>
          <p:nvPr>
            <p:ph type="pic" sz="quarter" idx="13"/>
          </p:nvPr>
        </p:nvSpPr>
        <p:spPr>
          <a:xfrm>
            <a:off x="1044000" y="2390400"/>
            <a:ext cx="10915200" cy="6322777"/>
          </a:xfrm>
        </p:spPr>
        <p:txBody>
          <a:bodyPr rtlCol="0" anchor="ctr">
            <a:normAutofit/>
          </a:bodyPr>
          <a:lstStyle>
            <a:lvl1pPr algn="ctr">
              <a:buNone/>
              <a:defRPr baseline="0"/>
            </a:lvl1pPr>
          </a:lstStyle>
          <a:p>
            <a:pPr lvl="0"/>
            <a:r>
              <a:rPr lang="sv-SE" noProof="0"/>
              <a:t>Klicka på ikonen för att lägga till en bild</a:t>
            </a:r>
            <a:endParaRPr lang="sv-SE" noProof="0" dirty="0"/>
          </a:p>
        </p:txBody>
      </p:sp>
      <p:sp>
        <p:nvSpPr>
          <p:cNvPr id="3" name="Platshållare för datum 3"/>
          <p:cNvSpPr>
            <a:spLocks noGrp="1"/>
          </p:cNvSpPr>
          <p:nvPr>
            <p:ph type="dt" sz="half" idx="14"/>
          </p:nvPr>
        </p:nvSpPr>
        <p:spPr/>
        <p:txBody>
          <a:bodyPr/>
          <a:lstStyle>
            <a:lvl1pPr>
              <a:defRPr/>
            </a:lvl1pPr>
          </a:lstStyle>
          <a:p>
            <a:pPr>
              <a:defRPr/>
            </a:pPr>
            <a:fld id="{7262D0CC-FD6E-485A-9E68-CB6201B06217}" type="datetime1">
              <a:rPr lang="sv-SE" smtClean="0"/>
              <a:t>2022-09-15</a:t>
            </a:fld>
            <a:endParaRPr lang="sv-SE" dirty="0"/>
          </a:p>
        </p:txBody>
      </p:sp>
      <p:sp>
        <p:nvSpPr>
          <p:cNvPr id="4" name="Platshållare för sidfot 4"/>
          <p:cNvSpPr>
            <a:spLocks noGrp="1"/>
          </p:cNvSpPr>
          <p:nvPr>
            <p:ph type="ftr" sz="quarter" idx="15"/>
          </p:nvPr>
        </p:nvSpPr>
        <p:spPr/>
        <p:txBody>
          <a:bodyPr/>
          <a:lstStyle>
            <a:lvl1pPr>
              <a:defRPr/>
            </a:lvl1pPr>
          </a:lstStyle>
          <a:p>
            <a:pPr>
              <a:defRPr/>
            </a:pPr>
            <a:endParaRPr lang="sv-SE"/>
          </a:p>
        </p:txBody>
      </p:sp>
      <p:sp>
        <p:nvSpPr>
          <p:cNvPr id="5" name="Platshållare för bildnummer 5"/>
          <p:cNvSpPr>
            <a:spLocks noGrp="1"/>
          </p:cNvSpPr>
          <p:nvPr>
            <p:ph type="sldNum" sz="quarter" idx="16"/>
          </p:nvPr>
        </p:nvSpPr>
        <p:spPr/>
        <p:txBody>
          <a:bodyPr/>
          <a:lstStyle>
            <a:lvl1pPr>
              <a:defRPr/>
            </a:lvl1pPr>
          </a:lstStyle>
          <a:p>
            <a:pPr>
              <a:defRPr/>
            </a:pPr>
            <a:fld id="{86D75289-4CAE-4588-937A-D0D7F87DD01A}" type="slidenum">
              <a:rPr lang="sv-SE"/>
              <a:pPr>
                <a:defRPr/>
              </a:pPr>
              <a:t>‹#›</a:t>
            </a:fld>
            <a:endParaRPr lang="sv-SE"/>
          </a:p>
        </p:txBody>
      </p:sp>
    </p:spTree>
    <p:extLst>
      <p:ext uri="{BB962C8B-B14F-4D97-AF65-F5344CB8AC3E}">
        <p14:creationId xmlns:p14="http://schemas.microsoft.com/office/powerpoint/2010/main" val="1727503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1044000" y="2390400"/>
            <a:ext cx="5479200" cy="1357322"/>
          </a:xfrm>
        </p:spPr>
        <p:txBody>
          <a:bodyPr/>
          <a:lstStyle/>
          <a:p>
            <a:r>
              <a:rPr lang="sv-SE" dirty="0"/>
              <a:t>Klicka här för att ändra format</a:t>
            </a:r>
          </a:p>
        </p:txBody>
      </p:sp>
      <p:sp>
        <p:nvSpPr>
          <p:cNvPr id="15" name="Platshållare för innehåll 2"/>
          <p:cNvSpPr>
            <a:spLocks noGrp="1"/>
          </p:cNvSpPr>
          <p:nvPr>
            <p:ph idx="17"/>
          </p:nvPr>
        </p:nvSpPr>
        <p:spPr>
          <a:xfrm>
            <a:off x="1044000" y="3888000"/>
            <a:ext cx="5480198" cy="48276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innehåll 2"/>
          <p:cNvSpPr>
            <a:spLocks noGrp="1"/>
          </p:cNvSpPr>
          <p:nvPr>
            <p:ph idx="1"/>
          </p:nvPr>
        </p:nvSpPr>
        <p:spPr>
          <a:xfrm>
            <a:off x="1044000" y="3888000"/>
            <a:ext cx="5479200" cy="48276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p:cNvSpPr>
            <a:spLocks noGrp="1"/>
          </p:cNvSpPr>
          <p:nvPr>
            <p:ph type="pic" sz="quarter" idx="13"/>
          </p:nvPr>
        </p:nvSpPr>
        <p:spPr>
          <a:xfrm>
            <a:off x="6873075" y="2390400"/>
            <a:ext cx="5479200" cy="6321600"/>
          </a:xfrm>
        </p:spPr>
        <p:txBody>
          <a:bodyPr rtlCol="0" anchor="ctr">
            <a:normAutofit/>
          </a:bodyPr>
          <a:lstStyle>
            <a:lvl1pPr algn="ctr">
              <a:buNone/>
              <a:defRPr baseline="0"/>
            </a:lvl1pPr>
          </a:lstStyle>
          <a:p>
            <a:pPr lvl="0"/>
            <a:r>
              <a:rPr lang="sv-SE" noProof="0"/>
              <a:t>Klicka på ikonen för att lägga till en bild</a:t>
            </a:r>
            <a:endParaRPr lang="sv-SE" noProof="0" dirty="0"/>
          </a:p>
        </p:txBody>
      </p:sp>
      <p:sp>
        <p:nvSpPr>
          <p:cNvPr id="6" name="Platshållare för datum 3"/>
          <p:cNvSpPr>
            <a:spLocks noGrp="1"/>
          </p:cNvSpPr>
          <p:nvPr>
            <p:ph type="dt" sz="half" idx="18"/>
          </p:nvPr>
        </p:nvSpPr>
        <p:spPr/>
        <p:txBody>
          <a:bodyPr/>
          <a:lstStyle>
            <a:lvl1pPr>
              <a:defRPr/>
            </a:lvl1pPr>
          </a:lstStyle>
          <a:p>
            <a:pPr>
              <a:defRPr/>
            </a:pPr>
            <a:fld id="{0B33E391-7352-48DF-9380-5B888ED1F3F5}" type="datetime1">
              <a:rPr lang="sv-SE" smtClean="0"/>
              <a:t>2022-09-15</a:t>
            </a:fld>
            <a:endParaRPr lang="sv-SE" dirty="0"/>
          </a:p>
        </p:txBody>
      </p:sp>
      <p:sp>
        <p:nvSpPr>
          <p:cNvPr id="9" name="Platshållare för sidfot 4"/>
          <p:cNvSpPr>
            <a:spLocks noGrp="1"/>
          </p:cNvSpPr>
          <p:nvPr>
            <p:ph type="ftr" sz="quarter" idx="19"/>
          </p:nvPr>
        </p:nvSpPr>
        <p:spPr/>
        <p:txBody>
          <a:bodyPr/>
          <a:lstStyle>
            <a:lvl1pPr>
              <a:defRPr/>
            </a:lvl1pPr>
          </a:lstStyle>
          <a:p>
            <a:pPr>
              <a:defRPr/>
            </a:pPr>
            <a:endParaRPr lang="sv-SE"/>
          </a:p>
        </p:txBody>
      </p:sp>
      <p:sp>
        <p:nvSpPr>
          <p:cNvPr id="10" name="Platshållare för bildnummer 5"/>
          <p:cNvSpPr>
            <a:spLocks noGrp="1"/>
          </p:cNvSpPr>
          <p:nvPr>
            <p:ph type="sldNum" sz="quarter" idx="20"/>
          </p:nvPr>
        </p:nvSpPr>
        <p:spPr/>
        <p:txBody>
          <a:bodyPr/>
          <a:lstStyle>
            <a:lvl1pPr>
              <a:defRPr/>
            </a:lvl1pPr>
          </a:lstStyle>
          <a:p>
            <a:pPr>
              <a:defRPr/>
            </a:pPr>
            <a:fld id="{60666A70-B0CE-415C-8687-9E00ADFC2983}" type="slidenum">
              <a:rPr lang="sv-SE"/>
              <a:pPr>
                <a:defRPr/>
              </a:pPr>
              <a:t>‹#›</a:t>
            </a:fld>
            <a:endParaRPr lang="sv-SE"/>
          </a:p>
        </p:txBody>
      </p:sp>
    </p:spTree>
    <p:extLst>
      <p:ext uri="{BB962C8B-B14F-4D97-AF65-F5344CB8AC3E}">
        <p14:creationId xmlns:p14="http://schemas.microsoft.com/office/powerpoint/2010/main" val="1011105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Kapitelsida">
    <p:spTree>
      <p:nvGrpSpPr>
        <p:cNvPr id="1" name=""/>
        <p:cNvGrpSpPr/>
        <p:nvPr/>
      </p:nvGrpSpPr>
      <p:grpSpPr>
        <a:xfrm>
          <a:off x="0" y="0"/>
          <a:ext cx="0" cy="0"/>
          <a:chOff x="0" y="0"/>
          <a:chExt cx="0" cy="0"/>
        </a:xfrm>
      </p:grpSpPr>
      <p:pic>
        <p:nvPicPr>
          <p:cNvPr id="4" name="Bildobjekt 10" descr="Dekor helbil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13001625"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11" descr="logga.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401425" y="144463"/>
            <a:ext cx="127635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975360" y="2733660"/>
            <a:ext cx="11054080" cy="2386980"/>
          </a:xfrm>
        </p:spPr>
        <p:txBody>
          <a:bodyPr>
            <a:normAutofit/>
          </a:bodyPr>
          <a:lstStyle>
            <a:lvl1pPr algn="ctr">
              <a:defRPr sz="7200">
                <a:solidFill>
                  <a:schemeClr val="bg1"/>
                </a:solidFill>
              </a:defRPr>
            </a:lvl1pPr>
          </a:lstStyle>
          <a:p>
            <a:r>
              <a:rPr lang="sv-SE"/>
              <a:t>Klicka här för att ändra format</a:t>
            </a:r>
          </a:p>
        </p:txBody>
      </p:sp>
      <p:sp>
        <p:nvSpPr>
          <p:cNvPr id="3" name="Underrubrik 2"/>
          <p:cNvSpPr>
            <a:spLocks noGrp="1"/>
          </p:cNvSpPr>
          <p:nvPr>
            <p:ph type="subTitle" idx="1"/>
          </p:nvPr>
        </p:nvSpPr>
        <p:spPr>
          <a:xfrm>
            <a:off x="1950720" y="5660390"/>
            <a:ext cx="9103360" cy="2492587"/>
          </a:xfrm>
        </p:spPr>
        <p:txBody>
          <a:bodyPr/>
          <a:lstStyle>
            <a:lvl1pPr marL="0" indent="0" algn="ctr">
              <a:buNone/>
              <a:defRPr>
                <a:solidFill>
                  <a:schemeClr val="bg1"/>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3479256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lmsida">
    <p:spTree>
      <p:nvGrpSpPr>
        <p:cNvPr id="1" name=""/>
        <p:cNvGrpSpPr/>
        <p:nvPr/>
      </p:nvGrpSpPr>
      <p:grpSpPr>
        <a:xfrm>
          <a:off x="0" y="0"/>
          <a:ext cx="0" cy="0"/>
          <a:chOff x="0" y="0"/>
          <a:chExt cx="0" cy="0"/>
        </a:xfrm>
      </p:grpSpPr>
      <p:pic>
        <p:nvPicPr>
          <p:cNvPr id="4" name="Bildobjekt 10" descr="logg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1425" y="144463"/>
            <a:ext cx="127635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044000" y="1733527"/>
            <a:ext cx="10915200" cy="2409847"/>
          </a:xfrm>
        </p:spPr>
        <p:txBody>
          <a:bodyPr>
            <a:normAutofit/>
          </a:bodyPr>
          <a:lstStyle>
            <a:lvl1pPr algn="ctr">
              <a:defRPr sz="6600"/>
            </a:lvl1pPr>
          </a:lstStyle>
          <a:p>
            <a:r>
              <a:rPr lang="sv-SE" dirty="0"/>
              <a:t>Klicka här för att ändra format</a:t>
            </a:r>
          </a:p>
        </p:txBody>
      </p:sp>
      <p:sp>
        <p:nvSpPr>
          <p:cNvPr id="8" name="Platshållare för media 7"/>
          <p:cNvSpPr>
            <a:spLocks noGrp="1"/>
          </p:cNvSpPr>
          <p:nvPr>
            <p:ph type="media" sz="quarter" idx="13"/>
          </p:nvPr>
        </p:nvSpPr>
        <p:spPr>
          <a:xfrm>
            <a:off x="1044000" y="4276725"/>
            <a:ext cx="10915200" cy="4443413"/>
          </a:xfrm>
        </p:spPr>
        <p:txBody>
          <a:bodyPr rtlCol="0" anchor="ctr">
            <a:normAutofit/>
          </a:bodyPr>
          <a:lstStyle>
            <a:lvl1pPr algn="ctr">
              <a:buNone/>
              <a:defRPr/>
            </a:lvl1pPr>
          </a:lstStyle>
          <a:p>
            <a:pPr lvl="0"/>
            <a:endParaRPr lang="sv-SE" noProof="0" dirty="0"/>
          </a:p>
        </p:txBody>
      </p:sp>
      <p:sp>
        <p:nvSpPr>
          <p:cNvPr id="5" name="Platshållare för datum 10"/>
          <p:cNvSpPr>
            <a:spLocks noGrp="1"/>
          </p:cNvSpPr>
          <p:nvPr>
            <p:ph type="dt" sz="half" idx="14"/>
          </p:nvPr>
        </p:nvSpPr>
        <p:spPr/>
        <p:txBody>
          <a:bodyPr/>
          <a:lstStyle>
            <a:lvl1pPr>
              <a:defRPr>
                <a:solidFill>
                  <a:schemeClr val="tx1"/>
                </a:solidFill>
              </a:defRPr>
            </a:lvl1pPr>
          </a:lstStyle>
          <a:p>
            <a:pPr>
              <a:defRPr/>
            </a:pPr>
            <a:fld id="{06EA656B-42D7-4DED-AAAC-93A27DA8D356}" type="datetime1">
              <a:rPr lang="sv-SE" smtClean="0"/>
              <a:t>2022-09-15</a:t>
            </a:fld>
            <a:endParaRPr lang="sv-SE" dirty="0"/>
          </a:p>
        </p:txBody>
      </p:sp>
      <p:sp>
        <p:nvSpPr>
          <p:cNvPr id="6" name="Platshållare för bildnummer 11"/>
          <p:cNvSpPr>
            <a:spLocks noGrp="1"/>
          </p:cNvSpPr>
          <p:nvPr>
            <p:ph type="sldNum" sz="quarter" idx="15"/>
          </p:nvPr>
        </p:nvSpPr>
        <p:spPr/>
        <p:txBody>
          <a:bodyPr/>
          <a:lstStyle>
            <a:lvl1pPr>
              <a:defRPr/>
            </a:lvl1pPr>
          </a:lstStyle>
          <a:p>
            <a:pPr>
              <a:defRPr/>
            </a:pPr>
            <a:fld id="{D2CD413B-8491-477C-833A-A4F882F89C89}" type="slidenum">
              <a:rPr lang="sv-SE"/>
              <a:pPr>
                <a:defRPr/>
              </a:pPr>
              <a:t>‹#›</a:t>
            </a:fld>
            <a:endParaRPr lang="sv-SE"/>
          </a:p>
        </p:txBody>
      </p:sp>
      <p:sp>
        <p:nvSpPr>
          <p:cNvPr id="7" name="Platshållare för sidfot 12"/>
          <p:cNvSpPr>
            <a:spLocks noGrp="1"/>
          </p:cNvSpPr>
          <p:nvPr>
            <p:ph type="ftr" sz="quarter" idx="16"/>
          </p:nvPr>
        </p:nvSpPr>
        <p:spPr/>
        <p:txBody>
          <a:bodyPr/>
          <a:lstStyle>
            <a:lvl1pPr>
              <a:defRPr>
                <a:solidFill>
                  <a:schemeClr val="tx1"/>
                </a:solidFill>
              </a:defRPr>
            </a:lvl1pPr>
          </a:lstStyle>
          <a:p>
            <a:pPr>
              <a:defRPr/>
            </a:pPr>
            <a:endParaRPr lang="sv-SE"/>
          </a:p>
        </p:txBody>
      </p:sp>
    </p:spTree>
    <p:extLst>
      <p:ext uri="{BB962C8B-B14F-4D97-AF65-F5344CB8AC3E}">
        <p14:creationId xmlns:p14="http://schemas.microsoft.com/office/powerpoint/2010/main" val="286311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75360" y="2733660"/>
            <a:ext cx="11054080" cy="2386980"/>
          </a:xfrm>
        </p:spPr>
        <p:txBody>
          <a:bodyPr>
            <a:normAutofit/>
          </a:bodyPr>
          <a:lstStyle>
            <a:lvl1pPr algn="ctr">
              <a:defRPr sz="7200">
                <a:solidFill>
                  <a:schemeClr val="tx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1950720" y="5660390"/>
            <a:ext cx="9103360" cy="2492587"/>
          </a:xfrm>
        </p:spPr>
        <p:txBody>
          <a:bodyPr/>
          <a:lstStyle>
            <a:lvl1pPr marL="0" indent="0" algn="ctr">
              <a:buNone/>
              <a:defRPr>
                <a:solidFill>
                  <a:schemeClr val="tx1"/>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654050" y="287338"/>
            <a:ext cx="1873250" cy="207962"/>
          </a:xfrm>
          <a:prstGeom prst="rect">
            <a:avLst/>
          </a:prstGeom>
        </p:spPr>
        <p:txBody>
          <a:bodyPr/>
          <a:lstStyle>
            <a:lvl1pPr>
              <a:defRPr/>
            </a:lvl1pPr>
          </a:lstStyle>
          <a:p>
            <a:pPr>
              <a:defRPr/>
            </a:pPr>
            <a:fld id="{135B5722-BA69-4FCA-9323-FDC7E716AE7A}" type="datetime1">
              <a:rPr lang="sv-SE" smtClean="0"/>
              <a:t>2022-09-15</a:t>
            </a:fld>
            <a:endParaRPr lang="sv-SE" dirty="0"/>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E38A1C83-08B8-416F-BA92-B2BA10F7EBAA}" type="slidenum">
              <a:rPr lang="sv-SE"/>
              <a:pPr>
                <a:defRPr/>
              </a:pPr>
              <a:t>‹#›</a:t>
            </a:fld>
            <a:endParaRPr lang="sv-SE"/>
          </a:p>
        </p:txBody>
      </p:sp>
    </p:spTree>
    <p:extLst>
      <p:ext uri="{BB962C8B-B14F-4D97-AF65-F5344CB8AC3E}">
        <p14:creationId xmlns:p14="http://schemas.microsoft.com/office/powerpoint/2010/main" val="23707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2"/>
          </p:nvPr>
        </p:nvSpPr>
        <p:spPr/>
        <p:txBody>
          <a:bodyPr/>
          <a:lstStyle>
            <a:lvl1pPr>
              <a:defRPr/>
            </a:lvl1pPr>
          </a:lstStyle>
          <a:p>
            <a:pPr>
              <a:defRPr/>
            </a:pPr>
            <a:fld id="{049DA59B-F1B5-4B01-9009-1A1F392C6F8B}" type="slidenum">
              <a:rPr lang="sv-SE"/>
              <a:pPr>
                <a:defRPr/>
              </a:pPr>
              <a:t>‹#›</a:t>
            </a:fld>
            <a:endParaRPr lang="sv-SE"/>
          </a:p>
        </p:txBody>
      </p:sp>
      <p:sp>
        <p:nvSpPr>
          <p:cNvPr id="7" name="Platshållare för sidfot 1"/>
          <p:cNvSpPr txBox="1">
            <a:spLocks/>
          </p:cNvSpPr>
          <p:nvPr userDrawn="1"/>
        </p:nvSpPr>
        <p:spPr>
          <a:xfrm>
            <a:off x="282575" y="215900"/>
            <a:ext cx="4375150" cy="417512"/>
          </a:xfrm>
          <a:prstGeom prst="rect">
            <a:avLst/>
          </a:prstGeom>
        </p:spPr>
        <p:txBody>
          <a:bodyPr vert="horz" lIns="0" tIns="0" rIns="0" bIns="0" rtlCol="0" anchor="t"/>
          <a:lstStyle>
            <a:defPPr>
              <a:defRPr lang="sv-SE"/>
            </a:defPPr>
            <a:lvl1pPr algn="l" defTabSz="1300460" rtl="0" fontAlgn="auto">
              <a:spcBef>
                <a:spcPts val="0"/>
              </a:spcBef>
              <a:spcAft>
                <a:spcPts val="0"/>
              </a:spcAft>
              <a:defRPr sz="1200" kern="1200">
                <a:solidFill>
                  <a:schemeClr val="bg1"/>
                </a:solidFill>
                <a:latin typeface="+mn-lt"/>
                <a:ea typeface="+mn-ea"/>
                <a:cs typeface="+mn-cs"/>
              </a:defRPr>
            </a:lvl1pPr>
            <a:lvl2pPr marL="649288" indent="-192088" algn="l" defTabSz="1300163" rtl="0" fontAlgn="base">
              <a:spcBef>
                <a:spcPct val="0"/>
              </a:spcBef>
              <a:spcAft>
                <a:spcPct val="0"/>
              </a:spcAft>
              <a:defRPr sz="2600" kern="1200">
                <a:solidFill>
                  <a:schemeClr val="tx1"/>
                </a:solidFill>
                <a:latin typeface="Arial" charset="0"/>
                <a:ea typeface="+mn-ea"/>
                <a:cs typeface="+mn-cs"/>
              </a:defRPr>
            </a:lvl2pPr>
            <a:lvl3pPr marL="1300163" indent="-385763" algn="l" defTabSz="1300163" rtl="0" fontAlgn="base">
              <a:spcBef>
                <a:spcPct val="0"/>
              </a:spcBef>
              <a:spcAft>
                <a:spcPct val="0"/>
              </a:spcAft>
              <a:defRPr sz="2600" kern="1200">
                <a:solidFill>
                  <a:schemeClr val="tx1"/>
                </a:solidFill>
                <a:latin typeface="Arial" charset="0"/>
                <a:ea typeface="+mn-ea"/>
                <a:cs typeface="+mn-cs"/>
              </a:defRPr>
            </a:lvl3pPr>
            <a:lvl4pPr marL="1949450" indent="-577850" algn="l" defTabSz="1300163" rtl="0" fontAlgn="base">
              <a:spcBef>
                <a:spcPct val="0"/>
              </a:spcBef>
              <a:spcAft>
                <a:spcPct val="0"/>
              </a:spcAft>
              <a:defRPr sz="2600" kern="1200">
                <a:solidFill>
                  <a:schemeClr val="tx1"/>
                </a:solidFill>
                <a:latin typeface="Arial" charset="0"/>
                <a:ea typeface="+mn-ea"/>
                <a:cs typeface="+mn-cs"/>
              </a:defRPr>
            </a:lvl4pPr>
            <a:lvl5pPr marL="2600325" indent="-771525" algn="l" defTabSz="1300163" rtl="0" fontAlgn="base">
              <a:spcBef>
                <a:spcPct val="0"/>
              </a:spcBef>
              <a:spcAft>
                <a:spcPct val="0"/>
              </a:spcAft>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a:lstStyle>
          <a:p>
            <a:pPr>
              <a:defRPr/>
            </a:pPr>
            <a:r>
              <a:rPr lang="sv-SE" dirty="0"/>
              <a:t>2014-09-19 Henrik Stadig Hushållningssällskapet Skara</a:t>
            </a:r>
          </a:p>
        </p:txBody>
      </p:sp>
    </p:spTree>
    <p:extLst>
      <p:ext uri="{BB962C8B-B14F-4D97-AF65-F5344CB8AC3E}">
        <p14:creationId xmlns:p14="http://schemas.microsoft.com/office/powerpoint/2010/main" val="153197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044000" y="2391508"/>
            <a:ext cx="11308275" cy="1357322"/>
          </a:xfrm>
        </p:spPr>
        <p:txBody>
          <a:bodyPr/>
          <a:lstStyle/>
          <a:p>
            <a:r>
              <a:rPr lang="sv-SE"/>
              <a:t>Klicka här för att ändra format</a:t>
            </a:r>
          </a:p>
        </p:txBody>
      </p:sp>
      <p:sp>
        <p:nvSpPr>
          <p:cNvPr id="3" name="Platshållare för innehåll 2"/>
          <p:cNvSpPr>
            <a:spLocks noGrp="1"/>
          </p:cNvSpPr>
          <p:nvPr>
            <p:ph idx="1"/>
          </p:nvPr>
        </p:nvSpPr>
        <p:spPr>
          <a:xfrm>
            <a:off x="1044000" y="3888000"/>
            <a:ext cx="5480198" cy="4827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p:cNvSpPr>
            <a:spLocks noGrp="1"/>
          </p:cNvSpPr>
          <p:nvPr>
            <p:ph idx="13"/>
          </p:nvPr>
        </p:nvSpPr>
        <p:spPr>
          <a:xfrm>
            <a:off x="6872077" y="3888000"/>
            <a:ext cx="5480198" cy="4827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3"/>
          <p:cNvSpPr>
            <a:spLocks noGrp="1"/>
          </p:cNvSpPr>
          <p:nvPr>
            <p:ph type="dt" sz="half" idx="14"/>
          </p:nvPr>
        </p:nvSpPr>
        <p:spPr>
          <a:xfrm>
            <a:off x="654050" y="287338"/>
            <a:ext cx="1873250" cy="207962"/>
          </a:xfrm>
          <a:prstGeom prst="rect">
            <a:avLst/>
          </a:prstGeom>
        </p:spPr>
        <p:txBody>
          <a:bodyPr/>
          <a:lstStyle>
            <a:lvl1pPr>
              <a:defRPr/>
            </a:lvl1pPr>
          </a:lstStyle>
          <a:p>
            <a:pPr>
              <a:defRPr/>
            </a:pPr>
            <a:fld id="{337997A5-5489-4A18-915D-B4D5A9EE876B}" type="datetime1">
              <a:rPr lang="sv-SE" smtClean="0"/>
              <a:t>2022-09-15</a:t>
            </a:fld>
            <a:endParaRPr lang="sv-SE" dirty="0"/>
          </a:p>
        </p:txBody>
      </p:sp>
      <p:sp>
        <p:nvSpPr>
          <p:cNvPr id="6" name="Platshållare för sidfot 4"/>
          <p:cNvSpPr>
            <a:spLocks noGrp="1"/>
          </p:cNvSpPr>
          <p:nvPr>
            <p:ph type="ftr" sz="quarter" idx="15"/>
          </p:nvPr>
        </p:nvSpPr>
        <p:spPr/>
        <p:txBody>
          <a:bodyPr/>
          <a:lstStyle>
            <a:lvl1pPr>
              <a:defRPr/>
            </a:lvl1pPr>
          </a:lstStyle>
          <a:p>
            <a:pPr>
              <a:defRPr/>
            </a:pPr>
            <a:endParaRPr lang="sv-SE"/>
          </a:p>
        </p:txBody>
      </p:sp>
      <p:sp>
        <p:nvSpPr>
          <p:cNvPr id="7" name="Platshållare för bildnummer 5"/>
          <p:cNvSpPr>
            <a:spLocks noGrp="1"/>
          </p:cNvSpPr>
          <p:nvPr>
            <p:ph type="sldNum" sz="quarter" idx="16"/>
          </p:nvPr>
        </p:nvSpPr>
        <p:spPr/>
        <p:txBody>
          <a:bodyPr/>
          <a:lstStyle>
            <a:lvl1pPr>
              <a:defRPr/>
            </a:lvl1pPr>
          </a:lstStyle>
          <a:p>
            <a:pPr>
              <a:defRPr/>
            </a:pPr>
            <a:fld id="{10D424B3-BFB4-474C-8887-3CC8B1A26E90}" type="slidenum">
              <a:rPr lang="sv-SE"/>
              <a:pPr>
                <a:defRPr/>
              </a:pPr>
              <a:t>‹#›</a:t>
            </a:fld>
            <a:endParaRPr lang="sv-SE"/>
          </a:p>
        </p:txBody>
      </p:sp>
    </p:spTree>
    <p:extLst>
      <p:ext uri="{BB962C8B-B14F-4D97-AF65-F5344CB8AC3E}">
        <p14:creationId xmlns:p14="http://schemas.microsoft.com/office/powerpoint/2010/main" val="332825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fyra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044000" y="2391508"/>
            <a:ext cx="11308275" cy="1357322"/>
          </a:xfrm>
        </p:spPr>
        <p:txBody>
          <a:bodyPr/>
          <a:lstStyle/>
          <a:p>
            <a:r>
              <a:rPr lang="sv-SE"/>
              <a:t>Klicka här för att ändra format</a:t>
            </a:r>
            <a:endParaRPr lang="sv-SE" dirty="0"/>
          </a:p>
        </p:txBody>
      </p:sp>
      <p:sp>
        <p:nvSpPr>
          <p:cNvPr id="3" name="Platshållare för innehåll 2"/>
          <p:cNvSpPr>
            <a:spLocks noGrp="1"/>
          </p:cNvSpPr>
          <p:nvPr>
            <p:ph idx="1"/>
          </p:nvPr>
        </p:nvSpPr>
        <p:spPr>
          <a:xfrm>
            <a:off x="1044000" y="3888000"/>
            <a:ext cx="5479200"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p:cNvSpPr>
            <a:spLocks noGrp="1"/>
          </p:cNvSpPr>
          <p:nvPr>
            <p:ph idx="13"/>
          </p:nvPr>
        </p:nvSpPr>
        <p:spPr>
          <a:xfrm>
            <a:off x="6873075" y="3888000"/>
            <a:ext cx="5479200"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2"/>
          <p:cNvSpPr>
            <a:spLocks noGrp="1"/>
          </p:cNvSpPr>
          <p:nvPr>
            <p:ph idx="14"/>
          </p:nvPr>
        </p:nvSpPr>
        <p:spPr>
          <a:xfrm>
            <a:off x="1044000" y="6444766"/>
            <a:ext cx="5479200"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2"/>
          <p:cNvSpPr>
            <a:spLocks noGrp="1"/>
          </p:cNvSpPr>
          <p:nvPr>
            <p:ph idx="15"/>
          </p:nvPr>
        </p:nvSpPr>
        <p:spPr>
          <a:xfrm>
            <a:off x="6873075" y="6444766"/>
            <a:ext cx="5479200"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3"/>
          <p:cNvSpPr>
            <a:spLocks noGrp="1"/>
          </p:cNvSpPr>
          <p:nvPr>
            <p:ph type="dt" sz="half" idx="16"/>
          </p:nvPr>
        </p:nvSpPr>
        <p:spPr>
          <a:xfrm>
            <a:off x="654050" y="287338"/>
            <a:ext cx="1873250" cy="207962"/>
          </a:xfrm>
          <a:prstGeom prst="rect">
            <a:avLst/>
          </a:prstGeom>
        </p:spPr>
        <p:txBody>
          <a:bodyPr/>
          <a:lstStyle>
            <a:lvl1pPr>
              <a:defRPr/>
            </a:lvl1pPr>
          </a:lstStyle>
          <a:p>
            <a:pPr>
              <a:defRPr/>
            </a:pPr>
            <a:fld id="{7ECFB179-526A-439A-A2FE-C800735ACF84}" type="datetime1">
              <a:rPr lang="sv-SE" smtClean="0"/>
              <a:t>2022-09-15</a:t>
            </a:fld>
            <a:endParaRPr lang="sv-SE" dirty="0"/>
          </a:p>
        </p:txBody>
      </p:sp>
      <p:sp>
        <p:nvSpPr>
          <p:cNvPr id="11" name="Platshållare för sidfot 4"/>
          <p:cNvSpPr>
            <a:spLocks noGrp="1"/>
          </p:cNvSpPr>
          <p:nvPr>
            <p:ph type="ftr" sz="quarter" idx="17"/>
          </p:nvPr>
        </p:nvSpPr>
        <p:spPr/>
        <p:txBody>
          <a:bodyPr/>
          <a:lstStyle>
            <a:lvl1pPr>
              <a:defRPr/>
            </a:lvl1pPr>
          </a:lstStyle>
          <a:p>
            <a:pPr>
              <a:defRPr/>
            </a:pPr>
            <a:endParaRPr lang="sv-SE"/>
          </a:p>
        </p:txBody>
      </p:sp>
      <p:sp>
        <p:nvSpPr>
          <p:cNvPr id="12" name="Platshållare för bildnummer 5"/>
          <p:cNvSpPr>
            <a:spLocks noGrp="1"/>
          </p:cNvSpPr>
          <p:nvPr>
            <p:ph type="sldNum" sz="quarter" idx="18"/>
          </p:nvPr>
        </p:nvSpPr>
        <p:spPr/>
        <p:txBody>
          <a:bodyPr/>
          <a:lstStyle>
            <a:lvl1pPr>
              <a:defRPr/>
            </a:lvl1pPr>
          </a:lstStyle>
          <a:p>
            <a:pPr>
              <a:defRPr/>
            </a:pPr>
            <a:fld id="{E3AC781E-B22F-47D4-AB00-3F1CA78E2678}" type="slidenum">
              <a:rPr lang="sv-SE"/>
              <a:pPr>
                <a:defRPr/>
              </a:pPr>
              <a:t>‹#›</a:t>
            </a:fld>
            <a:endParaRPr lang="sv-SE"/>
          </a:p>
        </p:txBody>
      </p:sp>
    </p:spTree>
    <p:extLst>
      <p:ext uri="{BB962C8B-B14F-4D97-AF65-F5344CB8AC3E}">
        <p14:creationId xmlns:p14="http://schemas.microsoft.com/office/powerpoint/2010/main" val="94629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re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044000" y="2391508"/>
            <a:ext cx="11308275" cy="1357322"/>
          </a:xfrm>
        </p:spPr>
        <p:txBody>
          <a:bodyPr/>
          <a:lstStyle/>
          <a:p>
            <a:r>
              <a:rPr lang="sv-SE"/>
              <a:t>Klicka här för att ändra format</a:t>
            </a:r>
          </a:p>
        </p:txBody>
      </p:sp>
      <p:sp>
        <p:nvSpPr>
          <p:cNvPr id="12" name="Platshållare för innehåll 2"/>
          <p:cNvSpPr>
            <a:spLocks noGrp="1"/>
          </p:cNvSpPr>
          <p:nvPr>
            <p:ph idx="13"/>
          </p:nvPr>
        </p:nvSpPr>
        <p:spPr>
          <a:xfrm>
            <a:off x="6873075" y="3888000"/>
            <a:ext cx="5479200"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3" name="Platshållare för innehåll 2"/>
          <p:cNvSpPr>
            <a:spLocks noGrp="1"/>
          </p:cNvSpPr>
          <p:nvPr>
            <p:ph idx="15"/>
          </p:nvPr>
        </p:nvSpPr>
        <p:spPr>
          <a:xfrm>
            <a:off x="6873075" y="6444000"/>
            <a:ext cx="5479200" cy="2268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innehåll 2"/>
          <p:cNvSpPr>
            <a:spLocks noGrp="1"/>
          </p:cNvSpPr>
          <p:nvPr>
            <p:ph idx="1"/>
          </p:nvPr>
        </p:nvSpPr>
        <p:spPr>
          <a:xfrm>
            <a:off x="1044000" y="3888000"/>
            <a:ext cx="5479200" cy="4827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3"/>
          <p:cNvSpPr>
            <a:spLocks noGrp="1"/>
          </p:cNvSpPr>
          <p:nvPr>
            <p:ph type="dt" sz="half" idx="16"/>
          </p:nvPr>
        </p:nvSpPr>
        <p:spPr>
          <a:xfrm>
            <a:off x="654050" y="287338"/>
            <a:ext cx="1873250" cy="207962"/>
          </a:xfrm>
          <a:prstGeom prst="rect">
            <a:avLst/>
          </a:prstGeom>
        </p:spPr>
        <p:txBody>
          <a:bodyPr/>
          <a:lstStyle>
            <a:lvl1pPr>
              <a:defRPr/>
            </a:lvl1pPr>
          </a:lstStyle>
          <a:p>
            <a:pPr>
              <a:defRPr/>
            </a:pPr>
            <a:fld id="{FE64053A-79BC-42D2-83D9-39C38017FB12}" type="datetime1">
              <a:rPr lang="sv-SE" smtClean="0"/>
              <a:t>2022-09-15</a:t>
            </a:fld>
            <a:endParaRPr lang="sv-SE" dirty="0"/>
          </a:p>
        </p:txBody>
      </p:sp>
      <p:sp>
        <p:nvSpPr>
          <p:cNvPr id="7" name="Platshållare för sidfot 4"/>
          <p:cNvSpPr>
            <a:spLocks noGrp="1"/>
          </p:cNvSpPr>
          <p:nvPr>
            <p:ph type="ftr" sz="quarter" idx="17"/>
          </p:nvPr>
        </p:nvSpPr>
        <p:spPr/>
        <p:txBody>
          <a:bodyPr/>
          <a:lstStyle>
            <a:lvl1pPr>
              <a:defRPr/>
            </a:lvl1pPr>
          </a:lstStyle>
          <a:p>
            <a:pPr>
              <a:defRPr/>
            </a:pPr>
            <a:endParaRPr lang="sv-SE"/>
          </a:p>
        </p:txBody>
      </p:sp>
      <p:sp>
        <p:nvSpPr>
          <p:cNvPr id="8" name="Platshållare för bildnummer 5"/>
          <p:cNvSpPr>
            <a:spLocks noGrp="1"/>
          </p:cNvSpPr>
          <p:nvPr>
            <p:ph type="sldNum" sz="quarter" idx="18"/>
          </p:nvPr>
        </p:nvSpPr>
        <p:spPr/>
        <p:txBody>
          <a:bodyPr/>
          <a:lstStyle>
            <a:lvl1pPr>
              <a:defRPr/>
            </a:lvl1pPr>
          </a:lstStyle>
          <a:p>
            <a:pPr>
              <a:defRPr/>
            </a:pPr>
            <a:fld id="{54AF0EC0-E4EA-41B4-8EA2-E5D58D57B62B}" type="slidenum">
              <a:rPr lang="sv-SE"/>
              <a:pPr>
                <a:defRPr/>
              </a:pPr>
              <a:t>‹#›</a:t>
            </a:fld>
            <a:endParaRPr lang="sv-SE"/>
          </a:p>
        </p:txBody>
      </p:sp>
    </p:spTree>
    <p:extLst>
      <p:ext uri="{BB962C8B-B14F-4D97-AF65-F5344CB8AC3E}">
        <p14:creationId xmlns:p14="http://schemas.microsoft.com/office/powerpoint/2010/main" val="428416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3"/>
          <p:cNvSpPr>
            <a:spLocks noGrp="1"/>
          </p:cNvSpPr>
          <p:nvPr>
            <p:ph type="dt" sz="half" idx="10"/>
          </p:nvPr>
        </p:nvSpPr>
        <p:spPr>
          <a:xfrm>
            <a:off x="654050" y="287338"/>
            <a:ext cx="1873250" cy="207962"/>
          </a:xfrm>
          <a:prstGeom prst="rect">
            <a:avLst/>
          </a:prstGeom>
        </p:spPr>
        <p:txBody>
          <a:bodyPr/>
          <a:lstStyle>
            <a:lvl1pPr>
              <a:defRPr/>
            </a:lvl1pPr>
          </a:lstStyle>
          <a:p>
            <a:pPr>
              <a:defRPr/>
            </a:pPr>
            <a:fld id="{5ED4B358-E94C-49FE-B91C-10B42D10C6F4}" type="datetime1">
              <a:rPr lang="sv-SE" smtClean="0"/>
              <a:t>2022-09-15</a:t>
            </a:fld>
            <a:endParaRPr lang="sv-SE" dirty="0"/>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A9B3F6AE-BEA9-4383-945E-26077992BFEA}" type="slidenum">
              <a:rPr lang="sv-SE"/>
              <a:pPr>
                <a:defRPr/>
              </a:pPr>
              <a:t>‹#›</a:t>
            </a:fld>
            <a:endParaRPr lang="sv-SE"/>
          </a:p>
        </p:txBody>
      </p:sp>
    </p:spTree>
    <p:extLst>
      <p:ext uri="{BB962C8B-B14F-4D97-AF65-F5344CB8AC3E}">
        <p14:creationId xmlns:p14="http://schemas.microsoft.com/office/powerpoint/2010/main" val="98975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4"/>
          <p:cNvSpPr>
            <a:spLocks noGrp="1"/>
          </p:cNvSpPr>
          <p:nvPr>
            <p:ph type="ftr" sz="quarter" idx="11"/>
          </p:nvPr>
        </p:nvSpPr>
        <p:spPr>
          <a:xfrm>
            <a:off x="296862" y="230187"/>
            <a:ext cx="4375150" cy="417512"/>
          </a:xfrm>
        </p:spPr>
        <p:txBody>
          <a:bodyPr/>
          <a:lstStyle>
            <a:lvl1pPr>
              <a:defRPr/>
            </a:lvl1pPr>
          </a:lstStyle>
          <a:p>
            <a:pPr>
              <a:defRPr/>
            </a:pPr>
            <a:endParaRPr lang="sv-SE" dirty="0"/>
          </a:p>
        </p:txBody>
      </p:sp>
      <p:sp>
        <p:nvSpPr>
          <p:cNvPr id="4" name="Platshållare för bildnummer 5"/>
          <p:cNvSpPr>
            <a:spLocks noGrp="1"/>
          </p:cNvSpPr>
          <p:nvPr>
            <p:ph type="sldNum" sz="quarter" idx="12"/>
          </p:nvPr>
        </p:nvSpPr>
        <p:spPr/>
        <p:txBody>
          <a:bodyPr/>
          <a:lstStyle>
            <a:lvl1pPr>
              <a:defRPr/>
            </a:lvl1pPr>
          </a:lstStyle>
          <a:p>
            <a:pPr>
              <a:defRPr/>
            </a:pPr>
            <a:fld id="{B8EE2737-A222-4377-BF28-0C60EA8BC9CF}" type="slidenum">
              <a:rPr lang="sv-SE"/>
              <a:pPr>
                <a:defRPr/>
              </a:pPr>
              <a:t>‹#›</a:t>
            </a:fld>
            <a:endParaRPr lang="sv-SE"/>
          </a:p>
        </p:txBody>
      </p:sp>
    </p:spTree>
    <p:extLst>
      <p:ext uri="{BB962C8B-B14F-4D97-AF65-F5344CB8AC3E}">
        <p14:creationId xmlns:p14="http://schemas.microsoft.com/office/powerpoint/2010/main" val="2048140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utan båge)">
    <p:spTree>
      <p:nvGrpSpPr>
        <p:cNvPr id="1" name=""/>
        <p:cNvGrpSpPr/>
        <p:nvPr/>
      </p:nvGrpSpPr>
      <p:grpSpPr>
        <a:xfrm>
          <a:off x="0" y="0"/>
          <a:ext cx="0" cy="0"/>
          <a:chOff x="0" y="0"/>
          <a:chExt cx="0" cy="0"/>
        </a:xfrm>
      </p:grpSpPr>
      <p:pic>
        <p:nvPicPr>
          <p:cNvPr id="4" name="Bildobjekt 10" descr="logg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01425" y="144463"/>
            <a:ext cx="127635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3"/>
          <p:cNvSpPr>
            <a:spLocks noGrp="1"/>
          </p:cNvSpPr>
          <p:nvPr>
            <p:ph type="dt" sz="half" idx="10"/>
          </p:nvPr>
        </p:nvSpPr>
        <p:spPr>
          <a:xfrm>
            <a:off x="654050" y="287338"/>
            <a:ext cx="1873250" cy="207962"/>
          </a:xfrm>
          <a:prstGeom prst="rect">
            <a:avLst/>
          </a:prstGeom>
        </p:spPr>
        <p:txBody>
          <a:bodyPr/>
          <a:lstStyle>
            <a:lvl1pPr>
              <a:defRPr>
                <a:solidFill>
                  <a:schemeClr val="tx1"/>
                </a:solidFill>
              </a:defRPr>
            </a:lvl1pPr>
          </a:lstStyle>
          <a:p>
            <a:pPr>
              <a:defRPr/>
            </a:pPr>
            <a:fld id="{9FF36817-6E39-4E42-A7F8-92B431A98034}" type="datetime1">
              <a:rPr lang="sv-SE" smtClean="0"/>
              <a:t>2022-09-15</a:t>
            </a:fld>
            <a:endParaRPr lang="sv-SE"/>
          </a:p>
        </p:txBody>
      </p:sp>
      <p:sp>
        <p:nvSpPr>
          <p:cNvPr id="6" name="Platshållare för sidfot 4"/>
          <p:cNvSpPr>
            <a:spLocks noGrp="1"/>
          </p:cNvSpPr>
          <p:nvPr>
            <p:ph type="ftr" sz="quarter" idx="11"/>
          </p:nvPr>
        </p:nvSpPr>
        <p:spPr/>
        <p:txBody>
          <a:bodyPr/>
          <a:lstStyle>
            <a:lvl1pPr>
              <a:defRPr>
                <a:solidFill>
                  <a:schemeClr val="tx1"/>
                </a:solidFill>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7D48E02C-C055-40F7-945D-A1E528D6D93C}" type="slidenum">
              <a:rPr lang="sv-SE"/>
              <a:pPr>
                <a:defRPr/>
              </a:pPr>
              <a:t>‹#›</a:t>
            </a:fld>
            <a:endParaRPr lang="sv-SE"/>
          </a:p>
        </p:txBody>
      </p:sp>
    </p:spTree>
    <p:extLst>
      <p:ext uri="{BB962C8B-B14F-4D97-AF65-F5344CB8AC3E}">
        <p14:creationId xmlns:p14="http://schemas.microsoft.com/office/powerpoint/2010/main" val="170471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Bildobjekt 9" descr="logga.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401425" y="144463"/>
            <a:ext cx="127635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objekt 8" descr="Dekor bård.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67659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Platshållare för rubrik 1"/>
          <p:cNvSpPr>
            <a:spLocks noGrp="1"/>
          </p:cNvSpPr>
          <p:nvPr>
            <p:ph type="title"/>
          </p:nvPr>
        </p:nvSpPr>
        <p:spPr bwMode="auto">
          <a:xfrm>
            <a:off x="1044575" y="2390775"/>
            <a:ext cx="1130776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t>Klicka här för att ändra format</a:t>
            </a:r>
          </a:p>
        </p:txBody>
      </p:sp>
      <p:sp>
        <p:nvSpPr>
          <p:cNvPr id="1029" name="Platshållare för text 2"/>
          <p:cNvSpPr>
            <a:spLocks noGrp="1"/>
          </p:cNvSpPr>
          <p:nvPr>
            <p:ph type="body" idx="1"/>
          </p:nvPr>
        </p:nvSpPr>
        <p:spPr bwMode="auto">
          <a:xfrm>
            <a:off x="1044575" y="3886200"/>
            <a:ext cx="11307763"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3"/>
          </p:nvPr>
        </p:nvSpPr>
        <p:spPr>
          <a:xfrm>
            <a:off x="325438" y="144463"/>
            <a:ext cx="4375150" cy="417512"/>
          </a:xfrm>
          <a:prstGeom prst="rect">
            <a:avLst/>
          </a:prstGeom>
        </p:spPr>
        <p:txBody>
          <a:bodyPr vert="horz" lIns="0" tIns="0" rIns="0" bIns="0" rtlCol="0" anchor="t"/>
          <a:lstStyle>
            <a:lvl1pPr algn="l" defTabSz="1300460" fontAlgn="auto">
              <a:spcBef>
                <a:spcPts val="0"/>
              </a:spcBef>
              <a:spcAft>
                <a:spcPts val="0"/>
              </a:spcAft>
              <a:defRPr sz="1200">
                <a:solidFill>
                  <a:schemeClr val="bg1"/>
                </a:solidFill>
                <a:latin typeface="+mn-lt"/>
              </a:defRPr>
            </a:lvl1pPr>
          </a:lstStyle>
          <a:p>
            <a:pPr>
              <a:defRPr/>
            </a:pPr>
            <a:endParaRPr lang="sv-SE" dirty="0"/>
          </a:p>
        </p:txBody>
      </p:sp>
      <p:sp>
        <p:nvSpPr>
          <p:cNvPr id="6" name="Platshållare för bildnummer 5"/>
          <p:cNvSpPr>
            <a:spLocks noGrp="1"/>
          </p:cNvSpPr>
          <p:nvPr>
            <p:ph type="sldNum" sz="quarter" idx="4"/>
          </p:nvPr>
        </p:nvSpPr>
        <p:spPr>
          <a:xfrm>
            <a:off x="10725150" y="9355138"/>
            <a:ext cx="1885950" cy="207962"/>
          </a:xfrm>
          <a:prstGeom prst="rect">
            <a:avLst/>
          </a:prstGeom>
        </p:spPr>
        <p:txBody>
          <a:bodyPr vert="horz" lIns="0" tIns="0" rIns="0" bIns="0" rtlCol="0" anchor="ctr"/>
          <a:lstStyle>
            <a:lvl1pPr algn="r" defTabSz="1300460" fontAlgn="auto">
              <a:spcBef>
                <a:spcPts val="0"/>
              </a:spcBef>
              <a:spcAft>
                <a:spcPts val="0"/>
              </a:spcAft>
              <a:defRPr sz="1200">
                <a:solidFill>
                  <a:schemeClr val="tx1"/>
                </a:solidFill>
                <a:latin typeface="+mn-lt"/>
              </a:defRPr>
            </a:lvl1pPr>
          </a:lstStyle>
          <a:p>
            <a:pPr>
              <a:defRPr/>
            </a:pPr>
            <a:fld id="{381DF55B-0A8E-4F36-AE5D-2E09FC2D8C36}"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711" r:id="rId1"/>
    <p:sldLayoutId id="2147483701" r:id="rId2"/>
    <p:sldLayoutId id="2147483702" r:id="rId3"/>
    <p:sldLayoutId id="2147483703" r:id="rId4"/>
    <p:sldLayoutId id="2147483704" r:id="rId5"/>
    <p:sldLayoutId id="2147483705" r:id="rId6"/>
    <p:sldLayoutId id="2147483706" r:id="rId7"/>
    <p:sldLayoutId id="2147483707" r:id="rId8"/>
    <p:sldLayoutId id="2147483712" r:id="rId9"/>
  </p:sldLayoutIdLst>
  <p:hf sldNum="0" hdr="0" ftr="0"/>
  <p:txStyles>
    <p:titleStyle>
      <a:lvl1pPr algn="l" defTabSz="1300163" rtl="0" eaLnBrk="1" fontAlgn="base" hangingPunct="1">
        <a:spcBef>
          <a:spcPct val="0"/>
        </a:spcBef>
        <a:spcAft>
          <a:spcPct val="0"/>
        </a:spcAft>
        <a:defRPr sz="5400" kern="1200">
          <a:solidFill>
            <a:schemeClr val="tx1"/>
          </a:solidFill>
          <a:latin typeface="+mj-lt"/>
          <a:ea typeface="+mj-ea"/>
          <a:cs typeface="+mj-cs"/>
        </a:defRPr>
      </a:lvl1pPr>
      <a:lvl2pPr algn="l" defTabSz="1300163" rtl="0" eaLnBrk="1" fontAlgn="base" hangingPunct="1">
        <a:spcBef>
          <a:spcPct val="0"/>
        </a:spcBef>
        <a:spcAft>
          <a:spcPct val="0"/>
        </a:spcAft>
        <a:defRPr sz="5400">
          <a:solidFill>
            <a:schemeClr val="tx1"/>
          </a:solidFill>
          <a:latin typeface="Tahoma" pitchFamily="34" charset="0"/>
        </a:defRPr>
      </a:lvl2pPr>
      <a:lvl3pPr algn="l" defTabSz="1300163" rtl="0" eaLnBrk="1" fontAlgn="base" hangingPunct="1">
        <a:spcBef>
          <a:spcPct val="0"/>
        </a:spcBef>
        <a:spcAft>
          <a:spcPct val="0"/>
        </a:spcAft>
        <a:defRPr sz="5400">
          <a:solidFill>
            <a:schemeClr val="tx1"/>
          </a:solidFill>
          <a:latin typeface="Tahoma" pitchFamily="34" charset="0"/>
        </a:defRPr>
      </a:lvl3pPr>
      <a:lvl4pPr algn="l" defTabSz="1300163" rtl="0" eaLnBrk="1" fontAlgn="base" hangingPunct="1">
        <a:spcBef>
          <a:spcPct val="0"/>
        </a:spcBef>
        <a:spcAft>
          <a:spcPct val="0"/>
        </a:spcAft>
        <a:defRPr sz="5400">
          <a:solidFill>
            <a:schemeClr val="tx1"/>
          </a:solidFill>
          <a:latin typeface="Tahoma" pitchFamily="34" charset="0"/>
        </a:defRPr>
      </a:lvl4pPr>
      <a:lvl5pPr algn="l" defTabSz="1300163" rtl="0" eaLnBrk="1" fontAlgn="base" hangingPunct="1">
        <a:spcBef>
          <a:spcPct val="0"/>
        </a:spcBef>
        <a:spcAft>
          <a:spcPct val="0"/>
        </a:spcAft>
        <a:defRPr sz="5400">
          <a:solidFill>
            <a:schemeClr val="tx1"/>
          </a:solidFill>
          <a:latin typeface="Tahoma" pitchFamily="34" charset="0"/>
        </a:defRPr>
      </a:lvl5pPr>
      <a:lvl6pPr marL="457200" algn="l" defTabSz="1300163" rtl="0" eaLnBrk="1" fontAlgn="base" hangingPunct="1">
        <a:spcBef>
          <a:spcPct val="0"/>
        </a:spcBef>
        <a:spcAft>
          <a:spcPct val="0"/>
        </a:spcAft>
        <a:defRPr sz="5400">
          <a:solidFill>
            <a:schemeClr val="tx1"/>
          </a:solidFill>
          <a:latin typeface="Tahoma" pitchFamily="34" charset="0"/>
        </a:defRPr>
      </a:lvl6pPr>
      <a:lvl7pPr marL="914400" algn="l" defTabSz="1300163" rtl="0" eaLnBrk="1" fontAlgn="base" hangingPunct="1">
        <a:spcBef>
          <a:spcPct val="0"/>
        </a:spcBef>
        <a:spcAft>
          <a:spcPct val="0"/>
        </a:spcAft>
        <a:defRPr sz="5400">
          <a:solidFill>
            <a:schemeClr val="tx1"/>
          </a:solidFill>
          <a:latin typeface="Tahoma" pitchFamily="34" charset="0"/>
        </a:defRPr>
      </a:lvl7pPr>
      <a:lvl8pPr marL="1371600" algn="l" defTabSz="1300163" rtl="0" eaLnBrk="1" fontAlgn="base" hangingPunct="1">
        <a:spcBef>
          <a:spcPct val="0"/>
        </a:spcBef>
        <a:spcAft>
          <a:spcPct val="0"/>
        </a:spcAft>
        <a:defRPr sz="5400">
          <a:solidFill>
            <a:schemeClr val="tx1"/>
          </a:solidFill>
          <a:latin typeface="Tahoma" pitchFamily="34" charset="0"/>
        </a:defRPr>
      </a:lvl8pPr>
      <a:lvl9pPr marL="1828800" algn="l" defTabSz="1300163" rtl="0" eaLnBrk="1" fontAlgn="base" hangingPunct="1">
        <a:spcBef>
          <a:spcPct val="0"/>
        </a:spcBef>
        <a:spcAft>
          <a:spcPct val="0"/>
        </a:spcAft>
        <a:defRPr sz="5400">
          <a:solidFill>
            <a:schemeClr val="tx1"/>
          </a:solidFill>
          <a:latin typeface="Tahoma" pitchFamily="34" charset="0"/>
        </a:defRPr>
      </a:lvl9pPr>
    </p:titleStyle>
    <p:bodyStyle>
      <a:lvl1pPr marL="487363" indent="-487363" algn="l" defTabSz="1300163"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1055688" indent="-404813" algn="l" defTabSz="1300163"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624013" indent="-323850" algn="l" defTabSz="1300163"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2274888" indent="-323850" algn="l" defTabSz="1300163" rtl="0" eaLnBrk="1" fontAlgn="base" hangingPunct="1">
        <a:spcBef>
          <a:spcPct val="20000"/>
        </a:spcBef>
        <a:spcAft>
          <a:spcPct val="0"/>
        </a:spcAft>
        <a:buFont typeface="Arial" charset="0"/>
        <a:buChar char="–"/>
        <a:defRPr sz="1600" kern="1200">
          <a:solidFill>
            <a:schemeClr val="tx1"/>
          </a:solidFill>
          <a:latin typeface="+mn-lt"/>
          <a:ea typeface="+mn-ea"/>
          <a:cs typeface="+mn-cs"/>
        </a:defRPr>
      </a:lvl4pPr>
      <a:lvl5pPr marL="2925763" indent="-323850" algn="l" defTabSz="1300163"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sv-SE"/>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objekt 12" descr="Dekor bår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7659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Platshållare för rubrik 1"/>
          <p:cNvSpPr>
            <a:spLocks noGrp="1"/>
          </p:cNvSpPr>
          <p:nvPr>
            <p:ph type="title"/>
          </p:nvPr>
        </p:nvSpPr>
        <p:spPr bwMode="auto">
          <a:xfrm>
            <a:off x="1044575" y="2390775"/>
            <a:ext cx="1130776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t>Klicka här för att ändra format</a:t>
            </a:r>
          </a:p>
        </p:txBody>
      </p:sp>
      <p:sp>
        <p:nvSpPr>
          <p:cNvPr id="2052" name="Platshållare för text 2"/>
          <p:cNvSpPr>
            <a:spLocks noGrp="1"/>
          </p:cNvSpPr>
          <p:nvPr>
            <p:ph type="body" idx="1"/>
          </p:nvPr>
        </p:nvSpPr>
        <p:spPr bwMode="auto">
          <a:xfrm>
            <a:off x="1044575" y="3887788"/>
            <a:ext cx="11307763"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datum 3"/>
          <p:cNvSpPr>
            <a:spLocks noGrp="1"/>
          </p:cNvSpPr>
          <p:nvPr>
            <p:ph type="dt" sz="half" idx="2"/>
          </p:nvPr>
        </p:nvSpPr>
        <p:spPr>
          <a:xfrm>
            <a:off x="654050" y="287338"/>
            <a:ext cx="1873250" cy="207962"/>
          </a:xfrm>
          <a:prstGeom prst="rect">
            <a:avLst/>
          </a:prstGeom>
        </p:spPr>
        <p:txBody>
          <a:bodyPr vert="horz" lIns="0" tIns="0" rIns="0" bIns="0" rtlCol="0" anchor="t"/>
          <a:lstStyle>
            <a:lvl1pPr algn="l" defTabSz="1300460" fontAlgn="auto">
              <a:spcBef>
                <a:spcPts val="0"/>
              </a:spcBef>
              <a:spcAft>
                <a:spcPts val="0"/>
              </a:spcAft>
              <a:defRPr sz="1200">
                <a:solidFill>
                  <a:schemeClr val="bg1"/>
                </a:solidFill>
                <a:latin typeface="+mn-lt"/>
              </a:defRPr>
            </a:lvl1pPr>
          </a:lstStyle>
          <a:p>
            <a:pPr>
              <a:defRPr/>
            </a:pPr>
            <a:fld id="{F23CB074-6DA4-4FFB-ABC4-5BF9BEF147C4}" type="datetime1">
              <a:rPr lang="sv-SE" smtClean="0"/>
              <a:t>2022-09-15</a:t>
            </a:fld>
            <a:endParaRPr lang="sv-SE" dirty="0"/>
          </a:p>
        </p:txBody>
      </p:sp>
      <p:sp>
        <p:nvSpPr>
          <p:cNvPr id="10" name="Platshållare för sidfot 4"/>
          <p:cNvSpPr>
            <a:spLocks noGrp="1"/>
          </p:cNvSpPr>
          <p:nvPr>
            <p:ph type="ftr" sz="quarter" idx="3"/>
          </p:nvPr>
        </p:nvSpPr>
        <p:spPr>
          <a:xfrm>
            <a:off x="654050" y="506413"/>
            <a:ext cx="4375150" cy="417512"/>
          </a:xfrm>
          <a:prstGeom prst="rect">
            <a:avLst/>
          </a:prstGeom>
        </p:spPr>
        <p:txBody>
          <a:bodyPr vert="horz" lIns="0" tIns="0" rIns="0" bIns="0" rtlCol="0" anchor="t"/>
          <a:lstStyle>
            <a:lvl1pPr algn="l" defTabSz="1300460" fontAlgn="auto">
              <a:spcBef>
                <a:spcPts val="0"/>
              </a:spcBef>
              <a:spcAft>
                <a:spcPts val="0"/>
              </a:spcAft>
              <a:defRPr sz="1200">
                <a:solidFill>
                  <a:schemeClr val="bg1"/>
                </a:solidFill>
                <a:latin typeface="+mn-lt"/>
              </a:defRPr>
            </a:lvl1pPr>
          </a:lstStyle>
          <a:p>
            <a:pPr>
              <a:defRPr/>
            </a:pPr>
            <a:endParaRPr lang="sv-SE"/>
          </a:p>
        </p:txBody>
      </p:sp>
      <p:sp>
        <p:nvSpPr>
          <p:cNvPr id="11" name="Platshållare för bildnummer 5"/>
          <p:cNvSpPr>
            <a:spLocks noGrp="1"/>
          </p:cNvSpPr>
          <p:nvPr>
            <p:ph type="sldNum" sz="quarter" idx="4"/>
          </p:nvPr>
        </p:nvSpPr>
        <p:spPr>
          <a:xfrm>
            <a:off x="10725150" y="9355138"/>
            <a:ext cx="1885950" cy="207962"/>
          </a:xfrm>
          <a:prstGeom prst="rect">
            <a:avLst/>
          </a:prstGeom>
        </p:spPr>
        <p:txBody>
          <a:bodyPr vert="horz" lIns="0" tIns="0" rIns="0" bIns="0" rtlCol="0" anchor="ctr"/>
          <a:lstStyle>
            <a:lvl1pPr algn="r" defTabSz="1300460" fontAlgn="auto">
              <a:spcBef>
                <a:spcPts val="0"/>
              </a:spcBef>
              <a:spcAft>
                <a:spcPts val="0"/>
              </a:spcAft>
              <a:defRPr sz="1200">
                <a:solidFill>
                  <a:schemeClr val="tx1"/>
                </a:solidFill>
                <a:latin typeface="+mn-lt"/>
              </a:defRPr>
            </a:lvl1pPr>
          </a:lstStyle>
          <a:p>
            <a:pPr>
              <a:defRPr/>
            </a:pPr>
            <a:fld id="{49EB57CA-8C57-4C7F-91C0-F3564A44D572}" type="slidenum">
              <a:rPr lang="sv-SE"/>
              <a:pPr>
                <a:defRPr/>
              </a:pPr>
              <a:t>‹#›</a:t>
            </a:fld>
            <a:endParaRPr lang="sv-SE"/>
          </a:p>
        </p:txBody>
      </p:sp>
      <p:pic>
        <p:nvPicPr>
          <p:cNvPr id="2056" name="Bildobjekt 11" descr="logg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01425" y="144463"/>
            <a:ext cx="127635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hf sldNum="0" hdr="0" ftr="0"/>
  <p:txStyles>
    <p:titleStyle>
      <a:lvl1pPr algn="l" defTabSz="1300163" rtl="0" eaLnBrk="0" fontAlgn="base" hangingPunct="0">
        <a:spcBef>
          <a:spcPct val="0"/>
        </a:spcBef>
        <a:spcAft>
          <a:spcPct val="0"/>
        </a:spcAft>
        <a:defRPr sz="5400" kern="1200">
          <a:solidFill>
            <a:schemeClr val="tx1"/>
          </a:solidFill>
          <a:latin typeface="+mj-lt"/>
          <a:ea typeface="+mj-ea"/>
          <a:cs typeface="+mj-cs"/>
        </a:defRPr>
      </a:lvl1pPr>
      <a:lvl2pPr algn="l" defTabSz="1300163" rtl="0" eaLnBrk="0" fontAlgn="base" hangingPunct="0">
        <a:spcBef>
          <a:spcPct val="0"/>
        </a:spcBef>
        <a:spcAft>
          <a:spcPct val="0"/>
        </a:spcAft>
        <a:defRPr sz="5400">
          <a:solidFill>
            <a:schemeClr val="tx1"/>
          </a:solidFill>
          <a:latin typeface="Tahoma" pitchFamily="34" charset="0"/>
        </a:defRPr>
      </a:lvl2pPr>
      <a:lvl3pPr algn="l" defTabSz="1300163" rtl="0" eaLnBrk="0" fontAlgn="base" hangingPunct="0">
        <a:spcBef>
          <a:spcPct val="0"/>
        </a:spcBef>
        <a:spcAft>
          <a:spcPct val="0"/>
        </a:spcAft>
        <a:defRPr sz="5400">
          <a:solidFill>
            <a:schemeClr val="tx1"/>
          </a:solidFill>
          <a:latin typeface="Tahoma" pitchFamily="34" charset="0"/>
        </a:defRPr>
      </a:lvl3pPr>
      <a:lvl4pPr algn="l" defTabSz="1300163" rtl="0" eaLnBrk="0" fontAlgn="base" hangingPunct="0">
        <a:spcBef>
          <a:spcPct val="0"/>
        </a:spcBef>
        <a:spcAft>
          <a:spcPct val="0"/>
        </a:spcAft>
        <a:defRPr sz="5400">
          <a:solidFill>
            <a:schemeClr val="tx1"/>
          </a:solidFill>
          <a:latin typeface="Tahoma" pitchFamily="34" charset="0"/>
        </a:defRPr>
      </a:lvl4pPr>
      <a:lvl5pPr algn="l" defTabSz="1300163" rtl="0" eaLnBrk="0" fontAlgn="base" hangingPunct="0">
        <a:spcBef>
          <a:spcPct val="0"/>
        </a:spcBef>
        <a:spcAft>
          <a:spcPct val="0"/>
        </a:spcAft>
        <a:defRPr sz="5400">
          <a:solidFill>
            <a:schemeClr val="tx1"/>
          </a:solidFill>
          <a:latin typeface="Tahoma" pitchFamily="34" charset="0"/>
        </a:defRPr>
      </a:lvl5pPr>
      <a:lvl6pPr marL="457200" algn="l" defTabSz="1300163" rtl="0" fontAlgn="base">
        <a:spcBef>
          <a:spcPct val="0"/>
        </a:spcBef>
        <a:spcAft>
          <a:spcPct val="0"/>
        </a:spcAft>
        <a:defRPr sz="5400">
          <a:solidFill>
            <a:schemeClr val="tx1"/>
          </a:solidFill>
          <a:latin typeface="Tahoma" pitchFamily="34" charset="0"/>
        </a:defRPr>
      </a:lvl6pPr>
      <a:lvl7pPr marL="914400" algn="l" defTabSz="1300163" rtl="0" fontAlgn="base">
        <a:spcBef>
          <a:spcPct val="0"/>
        </a:spcBef>
        <a:spcAft>
          <a:spcPct val="0"/>
        </a:spcAft>
        <a:defRPr sz="5400">
          <a:solidFill>
            <a:schemeClr val="tx1"/>
          </a:solidFill>
          <a:latin typeface="Tahoma" pitchFamily="34" charset="0"/>
        </a:defRPr>
      </a:lvl7pPr>
      <a:lvl8pPr marL="1371600" algn="l" defTabSz="1300163" rtl="0" fontAlgn="base">
        <a:spcBef>
          <a:spcPct val="0"/>
        </a:spcBef>
        <a:spcAft>
          <a:spcPct val="0"/>
        </a:spcAft>
        <a:defRPr sz="5400">
          <a:solidFill>
            <a:schemeClr val="tx1"/>
          </a:solidFill>
          <a:latin typeface="Tahoma" pitchFamily="34" charset="0"/>
        </a:defRPr>
      </a:lvl8pPr>
      <a:lvl9pPr marL="1828800" algn="l" defTabSz="1300163" rtl="0" fontAlgn="base">
        <a:spcBef>
          <a:spcPct val="0"/>
        </a:spcBef>
        <a:spcAft>
          <a:spcPct val="0"/>
        </a:spcAft>
        <a:defRPr sz="5400">
          <a:solidFill>
            <a:schemeClr val="tx1"/>
          </a:solidFill>
          <a:latin typeface="Tahoma" pitchFamily="34" charset="0"/>
        </a:defRPr>
      </a:lvl9pPr>
    </p:titleStyle>
    <p:bodyStyle>
      <a:lvl1pPr marL="487363" indent="-487363" algn="l" defTabSz="130016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1055688" indent="-404813" algn="l" defTabSz="1300163"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624013" indent="-323850" algn="l" defTabSz="1300163"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2274888" indent="-323850" algn="l" defTabSz="1300163"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925763" indent="-323850" algn="l" defTabSz="1300163"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sv-SE"/>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Bildobjekt 9" descr="Dekor bår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7659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Platshållare för rubrik 1"/>
          <p:cNvSpPr>
            <a:spLocks noGrp="1"/>
          </p:cNvSpPr>
          <p:nvPr>
            <p:ph type="title"/>
          </p:nvPr>
        </p:nvSpPr>
        <p:spPr bwMode="auto">
          <a:xfrm>
            <a:off x="1044575" y="2390775"/>
            <a:ext cx="1130776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t>Klicka här för att ändra format</a:t>
            </a:r>
          </a:p>
        </p:txBody>
      </p:sp>
      <p:sp>
        <p:nvSpPr>
          <p:cNvPr id="3076" name="Platshållare för text 2"/>
          <p:cNvSpPr>
            <a:spLocks noGrp="1"/>
          </p:cNvSpPr>
          <p:nvPr>
            <p:ph type="body" idx="1"/>
          </p:nvPr>
        </p:nvSpPr>
        <p:spPr bwMode="auto">
          <a:xfrm>
            <a:off x="1044575" y="3887788"/>
            <a:ext cx="11307763"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datum 3"/>
          <p:cNvSpPr>
            <a:spLocks noGrp="1"/>
          </p:cNvSpPr>
          <p:nvPr>
            <p:ph type="dt" sz="half" idx="2"/>
          </p:nvPr>
        </p:nvSpPr>
        <p:spPr>
          <a:xfrm>
            <a:off x="654050" y="287338"/>
            <a:ext cx="1873250" cy="207962"/>
          </a:xfrm>
          <a:prstGeom prst="rect">
            <a:avLst/>
          </a:prstGeom>
        </p:spPr>
        <p:txBody>
          <a:bodyPr vert="horz" lIns="0" tIns="0" rIns="0" bIns="0" rtlCol="0" anchor="t"/>
          <a:lstStyle>
            <a:lvl1pPr algn="l" defTabSz="1300460" fontAlgn="auto">
              <a:spcBef>
                <a:spcPts val="0"/>
              </a:spcBef>
              <a:spcAft>
                <a:spcPts val="0"/>
              </a:spcAft>
              <a:defRPr sz="1200">
                <a:solidFill>
                  <a:schemeClr val="bg1"/>
                </a:solidFill>
                <a:latin typeface="+mn-lt"/>
              </a:defRPr>
            </a:lvl1pPr>
          </a:lstStyle>
          <a:p>
            <a:pPr>
              <a:defRPr/>
            </a:pPr>
            <a:fld id="{C9A1C01E-3B1F-4A09-A27B-4B7ADDB641EF}" type="datetime1">
              <a:rPr lang="sv-SE" smtClean="0"/>
              <a:t>2022-09-15</a:t>
            </a:fld>
            <a:endParaRPr lang="sv-SE" dirty="0"/>
          </a:p>
        </p:txBody>
      </p:sp>
      <p:sp>
        <p:nvSpPr>
          <p:cNvPr id="14" name="Platshållare för sidfot 4"/>
          <p:cNvSpPr>
            <a:spLocks noGrp="1"/>
          </p:cNvSpPr>
          <p:nvPr>
            <p:ph type="ftr" sz="quarter" idx="3"/>
          </p:nvPr>
        </p:nvSpPr>
        <p:spPr>
          <a:xfrm>
            <a:off x="654050" y="506413"/>
            <a:ext cx="4375150" cy="417512"/>
          </a:xfrm>
          <a:prstGeom prst="rect">
            <a:avLst/>
          </a:prstGeom>
        </p:spPr>
        <p:txBody>
          <a:bodyPr vert="horz" lIns="0" tIns="0" rIns="0" bIns="0" rtlCol="0" anchor="t"/>
          <a:lstStyle>
            <a:lvl1pPr algn="l" defTabSz="1300460" fontAlgn="auto">
              <a:spcBef>
                <a:spcPts val="0"/>
              </a:spcBef>
              <a:spcAft>
                <a:spcPts val="0"/>
              </a:spcAft>
              <a:defRPr sz="1200">
                <a:solidFill>
                  <a:schemeClr val="bg1"/>
                </a:solidFill>
                <a:latin typeface="+mn-lt"/>
              </a:defRPr>
            </a:lvl1pPr>
          </a:lstStyle>
          <a:p>
            <a:pPr>
              <a:defRPr/>
            </a:pPr>
            <a:endParaRPr lang="sv-SE"/>
          </a:p>
        </p:txBody>
      </p:sp>
      <p:sp>
        <p:nvSpPr>
          <p:cNvPr id="15" name="Platshållare för bildnummer 5"/>
          <p:cNvSpPr>
            <a:spLocks noGrp="1"/>
          </p:cNvSpPr>
          <p:nvPr>
            <p:ph type="sldNum" sz="quarter" idx="4"/>
          </p:nvPr>
        </p:nvSpPr>
        <p:spPr>
          <a:xfrm>
            <a:off x="10725150" y="9355138"/>
            <a:ext cx="1885950" cy="207962"/>
          </a:xfrm>
          <a:prstGeom prst="rect">
            <a:avLst/>
          </a:prstGeom>
        </p:spPr>
        <p:txBody>
          <a:bodyPr vert="horz" lIns="0" tIns="0" rIns="0" bIns="0" rtlCol="0" anchor="ctr"/>
          <a:lstStyle>
            <a:lvl1pPr algn="r" defTabSz="1300460" fontAlgn="auto">
              <a:spcBef>
                <a:spcPts val="0"/>
              </a:spcBef>
              <a:spcAft>
                <a:spcPts val="0"/>
              </a:spcAft>
              <a:defRPr sz="1200">
                <a:solidFill>
                  <a:schemeClr val="tx1"/>
                </a:solidFill>
                <a:latin typeface="+mn-lt"/>
              </a:defRPr>
            </a:lvl1pPr>
          </a:lstStyle>
          <a:p>
            <a:pPr>
              <a:defRPr/>
            </a:pPr>
            <a:fld id="{346F2FF3-EAAD-4120-8851-D68BA2FFAEFF}" type="slidenum">
              <a:rPr lang="sv-SE"/>
              <a:pPr>
                <a:defRPr/>
              </a:pPr>
              <a:t>‹#›</a:t>
            </a:fld>
            <a:endParaRPr lang="sv-SE"/>
          </a:p>
        </p:txBody>
      </p:sp>
      <p:pic>
        <p:nvPicPr>
          <p:cNvPr id="3080" name="Bildobjekt 8" descr="logg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01425" y="144463"/>
            <a:ext cx="127635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3" r:id="rId1"/>
    <p:sldLayoutId id="2147483714" r:id="rId2"/>
  </p:sldLayoutIdLst>
  <p:hf sldNum="0" hdr="0" ftr="0"/>
  <p:txStyles>
    <p:titleStyle>
      <a:lvl1pPr algn="l" defTabSz="1300163" rtl="0" eaLnBrk="0" fontAlgn="base" hangingPunct="0">
        <a:spcBef>
          <a:spcPct val="0"/>
        </a:spcBef>
        <a:spcAft>
          <a:spcPct val="0"/>
        </a:spcAft>
        <a:defRPr sz="5400" kern="1200">
          <a:solidFill>
            <a:schemeClr val="tx1"/>
          </a:solidFill>
          <a:latin typeface="+mj-lt"/>
          <a:ea typeface="+mj-ea"/>
          <a:cs typeface="+mj-cs"/>
        </a:defRPr>
      </a:lvl1pPr>
      <a:lvl2pPr algn="l" defTabSz="1300163" rtl="0" eaLnBrk="0" fontAlgn="base" hangingPunct="0">
        <a:spcBef>
          <a:spcPct val="0"/>
        </a:spcBef>
        <a:spcAft>
          <a:spcPct val="0"/>
        </a:spcAft>
        <a:defRPr sz="5400">
          <a:solidFill>
            <a:schemeClr val="tx1"/>
          </a:solidFill>
          <a:latin typeface="Tahoma" pitchFamily="34" charset="0"/>
        </a:defRPr>
      </a:lvl2pPr>
      <a:lvl3pPr algn="l" defTabSz="1300163" rtl="0" eaLnBrk="0" fontAlgn="base" hangingPunct="0">
        <a:spcBef>
          <a:spcPct val="0"/>
        </a:spcBef>
        <a:spcAft>
          <a:spcPct val="0"/>
        </a:spcAft>
        <a:defRPr sz="5400">
          <a:solidFill>
            <a:schemeClr val="tx1"/>
          </a:solidFill>
          <a:latin typeface="Tahoma" pitchFamily="34" charset="0"/>
        </a:defRPr>
      </a:lvl3pPr>
      <a:lvl4pPr algn="l" defTabSz="1300163" rtl="0" eaLnBrk="0" fontAlgn="base" hangingPunct="0">
        <a:spcBef>
          <a:spcPct val="0"/>
        </a:spcBef>
        <a:spcAft>
          <a:spcPct val="0"/>
        </a:spcAft>
        <a:defRPr sz="5400">
          <a:solidFill>
            <a:schemeClr val="tx1"/>
          </a:solidFill>
          <a:latin typeface="Tahoma" pitchFamily="34" charset="0"/>
        </a:defRPr>
      </a:lvl4pPr>
      <a:lvl5pPr algn="l" defTabSz="1300163" rtl="0" eaLnBrk="0" fontAlgn="base" hangingPunct="0">
        <a:spcBef>
          <a:spcPct val="0"/>
        </a:spcBef>
        <a:spcAft>
          <a:spcPct val="0"/>
        </a:spcAft>
        <a:defRPr sz="5400">
          <a:solidFill>
            <a:schemeClr val="tx1"/>
          </a:solidFill>
          <a:latin typeface="Tahoma" pitchFamily="34" charset="0"/>
        </a:defRPr>
      </a:lvl5pPr>
      <a:lvl6pPr marL="457200" algn="l" defTabSz="1300163" rtl="0" fontAlgn="base">
        <a:spcBef>
          <a:spcPct val="0"/>
        </a:spcBef>
        <a:spcAft>
          <a:spcPct val="0"/>
        </a:spcAft>
        <a:defRPr sz="5400">
          <a:solidFill>
            <a:schemeClr val="tx1"/>
          </a:solidFill>
          <a:latin typeface="Tahoma" pitchFamily="34" charset="0"/>
        </a:defRPr>
      </a:lvl6pPr>
      <a:lvl7pPr marL="914400" algn="l" defTabSz="1300163" rtl="0" fontAlgn="base">
        <a:spcBef>
          <a:spcPct val="0"/>
        </a:spcBef>
        <a:spcAft>
          <a:spcPct val="0"/>
        </a:spcAft>
        <a:defRPr sz="5400">
          <a:solidFill>
            <a:schemeClr val="tx1"/>
          </a:solidFill>
          <a:latin typeface="Tahoma" pitchFamily="34" charset="0"/>
        </a:defRPr>
      </a:lvl7pPr>
      <a:lvl8pPr marL="1371600" algn="l" defTabSz="1300163" rtl="0" fontAlgn="base">
        <a:spcBef>
          <a:spcPct val="0"/>
        </a:spcBef>
        <a:spcAft>
          <a:spcPct val="0"/>
        </a:spcAft>
        <a:defRPr sz="5400">
          <a:solidFill>
            <a:schemeClr val="tx1"/>
          </a:solidFill>
          <a:latin typeface="Tahoma" pitchFamily="34" charset="0"/>
        </a:defRPr>
      </a:lvl8pPr>
      <a:lvl9pPr marL="1828800" algn="l" defTabSz="1300163" rtl="0" fontAlgn="base">
        <a:spcBef>
          <a:spcPct val="0"/>
        </a:spcBef>
        <a:spcAft>
          <a:spcPct val="0"/>
        </a:spcAft>
        <a:defRPr sz="5400">
          <a:solidFill>
            <a:schemeClr val="tx1"/>
          </a:solidFill>
          <a:latin typeface="Tahoma" pitchFamily="34" charset="0"/>
        </a:defRPr>
      </a:lvl9pPr>
    </p:titleStyle>
    <p:bodyStyle>
      <a:lvl1pPr marL="487363" indent="-487363" algn="l" defTabSz="1300163"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1055688" indent="-404813" algn="l" defTabSz="1300163"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624013" indent="-323850" algn="l" defTabSz="1300163"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2274888" indent="-323850" algn="l" defTabSz="1300163"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925763" indent="-323850" algn="l" defTabSz="1300163" rtl="0" eaLnBrk="0" fontAlgn="base" hangingPunct="0">
        <a:spcBef>
          <a:spcPct val="20000"/>
        </a:spcBef>
        <a:spcAft>
          <a:spcPct val="0"/>
        </a:spcAft>
        <a:buFont typeface="Arial" charset="0"/>
        <a:buChar char="»"/>
        <a:defRPr sz="16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sv-SE"/>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7.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4.jpg"/><Relationship Id="rId5" Type="http://schemas.openxmlformats.org/officeDocument/2006/relationships/image" Target="../media/image13.jpg"/><Relationship Id="rId10" Type="http://schemas.openxmlformats.org/officeDocument/2006/relationships/image" Target="../media/image6.jpeg"/><Relationship Id="rId4" Type="http://schemas.openxmlformats.org/officeDocument/2006/relationships/image" Target="../media/image12.jpg"/><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4"/>
          <p:cNvSpPr txBox="1">
            <a:spLocks noGrp="1"/>
          </p:cNvSpPr>
          <p:nvPr>
            <p:ph type="title" idx="4294967295"/>
          </p:nvPr>
        </p:nvSpPr>
        <p:spPr bwMode="auto">
          <a:xfrm>
            <a:off x="671408" y="438001"/>
            <a:ext cx="11054080" cy="138115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rmAutofit fontScale="90000"/>
          </a:bodyPr>
          <a:lstStyle>
            <a:lvl1pPr algn="ctr" defTabSz="1300163" rtl="0" eaLnBrk="1" fontAlgn="base" hangingPunct="1">
              <a:spcBef>
                <a:spcPct val="0"/>
              </a:spcBef>
              <a:spcAft>
                <a:spcPct val="0"/>
              </a:spcAft>
              <a:defRPr sz="7200" kern="1200">
                <a:solidFill>
                  <a:schemeClr val="tx1"/>
                </a:solidFill>
                <a:latin typeface="+mj-lt"/>
                <a:ea typeface="+mj-ea"/>
                <a:cs typeface="+mj-cs"/>
              </a:defRPr>
            </a:lvl1pPr>
            <a:lvl2pPr algn="l" defTabSz="1300163" rtl="0" eaLnBrk="1" fontAlgn="base" hangingPunct="1">
              <a:spcBef>
                <a:spcPct val="0"/>
              </a:spcBef>
              <a:spcAft>
                <a:spcPct val="0"/>
              </a:spcAft>
              <a:defRPr sz="5400">
                <a:solidFill>
                  <a:schemeClr val="tx1"/>
                </a:solidFill>
                <a:latin typeface="Tahoma" pitchFamily="34" charset="0"/>
              </a:defRPr>
            </a:lvl2pPr>
            <a:lvl3pPr algn="l" defTabSz="1300163" rtl="0" eaLnBrk="1" fontAlgn="base" hangingPunct="1">
              <a:spcBef>
                <a:spcPct val="0"/>
              </a:spcBef>
              <a:spcAft>
                <a:spcPct val="0"/>
              </a:spcAft>
              <a:defRPr sz="5400">
                <a:solidFill>
                  <a:schemeClr val="tx1"/>
                </a:solidFill>
                <a:latin typeface="Tahoma" pitchFamily="34" charset="0"/>
              </a:defRPr>
            </a:lvl3pPr>
            <a:lvl4pPr algn="l" defTabSz="1300163" rtl="0" eaLnBrk="1" fontAlgn="base" hangingPunct="1">
              <a:spcBef>
                <a:spcPct val="0"/>
              </a:spcBef>
              <a:spcAft>
                <a:spcPct val="0"/>
              </a:spcAft>
              <a:defRPr sz="5400">
                <a:solidFill>
                  <a:schemeClr val="tx1"/>
                </a:solidFill>
                <a:latin typeface="Tahoma" pitchFamily="34" charset="0"/>
              </a:defRPr>
            </a:lvl4pPr>
            <a:lvl5pPr algn="l" defTabSz="1300163" rtl="0" eaLnBrk="1" fontAlgn="base" hangingPunct="1">
              <a:spcBef>
                <a:spcPct val="0"/>
              </a:spcBef>
              <a:spcAft>
                <a:spcPct val="0"/>
              </a:spcAft>
              <a:defRPr sz="5400">
                <a:solidFill>
                  <a:schemeClr val="tx1"/>
                </a:solidFill>
                <a:latin typeface="Tahoma" pitchFamily="34" charset="0"/>
              </a:defRPr>
            </a:lvl5pPr>
            <a:lvl6pPr marL="457200" algn="l" defTabSz="1300163" rtl="0" eaLnBrk="1" fontAlgn="base" hangingPunct="1">
              <a:spcBef>
                <a:spcPct val="0"/>
              </a:spcBef>
              <a:spcAft>
                <a:spcPct val="0"/>
              </a:spcAft>
              <a:defRPr sz="5400">
                <a:solidFill>
                  <a:schemeClr val="tx1"/>
                </a:solidFill>
                <a:latin typeface="Tahoma" pitchFamily="34" charset="0"/>
              </a:defRPr>
            </a:lvl6pPr>
            <a:lvl7pPr marL="914400" algn="l" defTabSz="1300163" rtl="0" eaLnBrk="1" fontAlgn="base" hangingPunct="1">
              <a:spcBef>
                <a:spcPct val="0"/>
              </a:spcBef>
              <a:spcAft>
                <a:spcPct val="0"/>
              </a:spcAft>
              <a:defRPr sz="5400">
                <a:solidFill>
                  <a:schemeClr val="tx1"/>
                </a:solidFill>
                <a:latin typeface="Tahoma" pitchFamily="34" charset="0"/>
              </a:defRPr>
            </a:lvl7pPr>
            <a:lvl8pPr marL="1371600" algn="l" defTabSz="1300163" rtl="0" eaLnBrk="1" fontAlgn="base" hangingPunct="1">
              <a:spcBef>
                <a:spcPct val="0"/>
              </a:spcBef>
              <a:spcAft>
                <a:spcPct val="0"/>
              </a:spcAft>
              <a:defRPr sz="5400">
                <a:solidFill>
                  <a:schemeClr val="tx1"/>
                </a:solidFill>
                <a:latin typeface="Tahoma" pitchFamily="34" charset="0"/>
              </a:defRPr>
            </a:lvl8pPr>
            <a:lvl9pPr marL="1828800" algn="l" defTabSz="1300163" rtl="0" eaLnBrk="1" fontAlgn="base" hangingPunct="1">
              <a:spcBef>
                <a:spcPct val="0"/>
              </a:spcBef>
              <a:spcAft>
                <a:spcPct val="0"/>
              </a:spcAft>
              <a:defRPr sz="5400">
                <a:solidFill>
                  <a:schemeClr val="tx1"/>
                </a:solidFill>
                <a:latin typeface="Tahoma" pitchFamily="34" charset="0"/>
              </a:defRPr>
            </a:lvl9pPr>
          </a:lstStyle>
          <a:p>
            <a:pPr marL="0" marR="0" lvl="0" indent="0" algn="ctr" defTabSz="1300163" rtl="0" eaLnBrk="1" fontAlgn="base" latinLnBrk="0" hangingPunct="1">
              <a:lnSpc>
                <a:spcPct val="100000"/>
              </a:lnSpc>
              <a:spcBef>
                <a:spcPct val="0"/>
              </a:spcBef>
              <a:spcAft>
                <a:spcPct val="0"/>
              </a:spcAft>
              <a:buClrTx/>
              <a:buSzTx/>
              <a:buFontTx/>
              <a:buNone/>
              <a:tabLst/>
              <a:defRPr/>
            </a:pPr>
            <a:r>
              <a:rPr kumimoji="0" lang="sv-SE" sz="6500" b="0" i="0" u="none" strike="noStrike" kern="1200" cap="none" spc="0" normalizeH="0" baseline="0" noProof="0" dirty="0" err="1">
                <a:ln>
                  <a:noFill/>
                </a:ln>
                <a:solidFill>
                  <a:schemeClr val="tx1"/>
                </a:solidFill>
                <a:effectLst/>
                <a:uLnTx/>
                <a:uFillTx/>
                <a:latin typeface="+mj-lt"/>
                <a:ea typeface="+mj-ea"/>
                <a:cs typeface="+mj-cs"/>
              </a:rPr>
              <a:t>CropSat</a:t>
            </a:r>
            <a:r>
              <a:rPr kumimoji="0" lang="sv-SE" sz="6500" b="0" i="0" u="none" strike="noStrike" kern="1200" cap="none" spc="0" normalizeH="0" baseline="0" noProof="0" dirty="0">
                <a:ln>
                  <a:noFill/>
                </a:ln>
                <a:solidFill>
                  <a:schemeClr val="tx1"/>
                </a:solidFill>
                <a:effectLst/>
                <a:uLnTx/>
                <a:uFillTx/>
                <a:latin typeface="+mj-lt"/>
                <a:ea typeface="+mj-ea"/>
                <a:cs typeface="+mj-cs"/>
              </a:rPr>
              <a:t> </a:t>
            </a:r>
            <a:br>
              <a:rPr kumimoji="0" lang="sv-SE" sz="6500" b="0" i="0" u="none" strike="noStrike" kern="1200" cap="none" spc="0" normalizeH="0" baseline="0" noProof="0" dirty="0">
                <a:ln>
                  <a:noFill/>
                </a:ln>
                <a:solidFill>
                  <a:schemeClr val="tx1"/>
                </a:solidFill>
                <a:effectLst/>
                <a:uLnTx/>
                <a:uFillTx/>
                <a:latin typeface="+mj-lt"/>
                <a:ea typeface="+mj-ea"/>
                <a:cs typeface="+mj-cs"/>
              </a:rPr>
            </a:br>
            <a:r>
              <a:rPr kumimoji="0" lang="sv-SE" sz="6500" b="0" i="0" u="none" strike="noStrike" kern="1200" cap="none" spc="0" normalizeH="0" baseline="0" noProof="0" dirty="0">
                <a:ln>
                  <a:noFill/>
                </a:ln>
                <a:solidFill>
                  <a:schemeClr val="tx1"/>
                </a:solidFill>
                <a:effectLst/>
                <a:uLnTx/>
                <a:uFillTx/>
                <a:latin typeface="+mj-lt"/>
                <a:ea typeface="+mj-ea"/>
                <a:cs typeface="+mj-cs"/>
              </a:rPr>
              <a:t>Index-rekommendation</a:t>
            </a:r>
          </a:p>
        </p:txBody>
      </p:sp>
      <p:sp>
        <p:nvSpPr>
          <p:cNvPr id="3" name="textruta 2"/>
          <p:cNvSpPr txBox="1"/>
          <p:nvPr/>
        </p:nvSpPr>
        <p:spPr>
          <a:xfrm>
            <a:off x="2665708" y="2805193"/>
            <a:ext cx="8245099" cy="492443"/>
          </a:xfrm>
          <a:prstGeom prst="rect">
            <a:avLst/>
          </a:prstGeom>
          <a:noFill/>
        </p:spPr>
        <p:txBody>
          <a:bodyPr wrap="square" rtlCol="0">
            <a:spAutoFit/>
          </a:bodyPr>
          <a:lstStyle/>
          <a:p>
            <a:r>
              <a:rPr lang="sv-SE" dirty="0" err="1"/>
              <a:t>Cropsat</a:t>
            </a:r>
            <a:r>
              <a:rPr lang="sv-SE" dirty="0"/>
              <a:t> visar ett index. Ingenting annat!</a:t>
            </a:r>
          </a:p>
        </p:txBody>
      </p:sp>
      <p:pic>
        <p:nvPicPr>
          <p:cNvPr id="4" name="Bildobjekt 3" descr="EU-logga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5" name="Bildobjekt 4" descr="Greppas logoty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818654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Skärmdump på ett fät i GropSat där önskad giva ska fyllas 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99" y="0"/>
            <a:ext cx="12192001" cy="9753600"/>
          </a:xfrm>
          <a:prstGeom prst="rect">
            <a:avLst/>
          </a:prstGeom>
        </p:spPr>
      </p:pic>
      <p:sp>
        <p:nvSpPr>
          <p:cNvPr id="3" name="Rubrik 2"/>
          <p:cNvSpPr txBox="1">
            <a:spLocks noGrp="1"/>
          </p:cNvSpPr>
          <p:nvPr>
            <p:ph type="title" idx="4294967295"/>
          </p:nvPr>
        </p:nvSpPr>
        <p:spPr>
          <a:xfrm>
            <a:off x="6502399" y="1213912"/>
            <a:ext cx="5398449" cy="129266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300163" rtl="0" eaLnBrk="1" fontAlgn="base" latinLnBrk="0" hangingPunct="1">
              <a:lnSpc>
                <a:spcPct val="100000"/>
              </a:lnSpc>
              <a:spcBef>
                <a:spcPct val="0"/>
              </a:spcBef>
              <a:spcAft>
                <a:spcPct val="0"/>
              </a:spcAft>
              <a:buClrTx/>
              <a:buSzTx/>
              <a:buFontTx/>
              <a:buNone/>
              <a:tabLst/>
              <a:defRPr/>
            </a:pPr>
            <a:r>
              <a:rPr kumimoji="0" lang="sv-SE" sz="2600" b="1" i="0" u="none" strike="noStrike" kern="1200" cap="none" spc="0" normalizeH="0" baseline="0" noProof="0" dirty="0">
                <a:ln>
                  <a:noFill/>
                </a:ln>
                <a:solidFill>
                  <a:schemeClr val="tx1"/>
                </a:solidFill>
                <a:effectLst/>
                <a:uLnTx/>
                <a:uFillTx/>
                <a:latin typeface="Arial" charset="0"/>
                <a:ea typeface="+mn-ea"/>
                <a:cs typeface="+mn-cs"/>
              </a:rPr>
              <a:t>Hur fördela kvävet på fältet?</a:t>
            </a:r>
          </a:p>
          <a:p>
            <a:pPr marL="0" marR="0" lvl="0" indent="0" algn="l" defTabSz="1300163" rtl="0" eaLnBrk="1" fontAlgn="base" latinLnBrk="0" hangingPunct="1">
              <a:lnSpc>
                <a:spcPct val="100000"/>
              </a:lnSpc>
              <a:spcBef>
                <a:spcPct val="0"/>
              </a:spcBef>
              <a:spcAft>
                <a:spcPct val="0"/>
              </a:spcAft>
              <a:buClrTx/>
              <a:buSzTx/>
              <a:buFontTx/>
              <a:buNone/>
              <a:tabLst/>
              <a:defRPr/>
            </a:pPr>
            <a:endParaRPr kumimoji="0" lang="sv-SE" sz="2600" b="1" i="0" u="none" strike="noStrike" kern="1200" cap="none" spc="0" normalizeH="0" baseline="0" noProof="0" dirty="0">
              <a:ln>
                <a:noFill/>
              </a:ln>
              <a:solidFill>
                <a:schemeClr val="tx1"/>
              </a:solidFill>
              <a:effectLst/>
              <a:uLnTx/>
              <a:uFillTx/>
              <a:latin typeface="Arial" charset="0"/>
              <a:ea typeface="+mn-ea"/>
              <a:cs typeface="+mn-cs"/>
            </a:endParaRPr>
          </a:p>
          <a:p>
            <a:pPr marL="0" marR="0" lvl="0" indent="0" algn="l" defTabSz="1300163" rtl="0" eaLnBrk="1" fontAlgn="base" latinLnBrk="0" hangingPunct="1">
              <a:lnSpc>
                <a:spcPct val="100000"/>
              </a:lnSpc>
              <a:spcBef>
                <a:spcPct val="0"/>
              </a:spcBef>
              <a:spcAft>
                <a:spcPct val="0"/>
              </a:spcAft>
              <a:buClrTx/>
              <a:buSzTx/>
              <a:buFontTx/>
              <a:buNone/>
              <a:tabLst/>
              <a:defRPr/>
            </a:pPr>
            <a:r>
              <a:rPr kumimoji="0" lang="sv-SE" sz="2600" b="1" i="0" u="none" strike="noStrike" kern="1200" cap="none" spc="0" normalizeH="0" baseline="0" noProof="0" dirty="0">
                <a:ln>
                  <a:noFill/>
                </a:ln>
                <a:solidFill>
                  <a:schemeClr val="tx1"/>
                </a:solidFill>
                <a:effectLst/>
                <a:uLnTx/>
                <a:uFillTx/>
                <a:latin typeface="Arial" charset="0"/>
                <a:ea typeface="+mn-ea"/>
                <a:cs typeface="+mn-cs"/>
              </a:rPr>
              <a:t>Ta fram en </a:t>
            </a:r>
            <a:r>
              <a:rPr kumimoji="0" lang="sv-SE" sz="2600" b="1" i="0" u="none" strike="noStrike" kern="1200" cap="none" spc="0" normalizeH="0" baseline="0" noProof="0" dirty="0" err="1">
                <a:ln>
                  <a:noFill/>
                </a:ln>
                <a:solidFill>
                  <a:schemeClr val="tx1"/>
                </a:solidFill>
                <a:effectLst/>
                <a:uLnTx/>
                <a:uFillTx/>
                <a:latin typeface="Arial" charset="0"/>
                <a:ea typeface="+mn-ea"/>
                <a:cs typeface="+mn-cs"/>
              </a:rPr>
              <a:t>Cropsatbild</a:t>
            </a:r>
            <a:endParaRPr kumimoji="0" lang="sv-SE" sz="2600" b="1"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4" name="Bildobjekt 3" descr="EU-logg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5" name="Bildobjekt 4" descr="Greppas logoty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1795052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Skärmdump på ett fät i GropSat där önskad giva ska fyllas 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0"/>
            <a:ext cx="12192000" cy="9753600"/>
          </a:xfrm>
          <a:prstGeom prst="rect">
            <a:avLst/>
          </a:prstGeom>
        </p:spPr>
      </p:pic>
      <p:pic>
        <p:nvPicPr>
          <p:cNvPr id="3" name="Bildobjekt 2" descr="Foto på en Yara N-tester"/>
          <p:cNvPicPr>
            <a:picLocks noChangeAspect="1"/>
          </p:cNvPicPr>
          <p:nvPr/>
        </p:nvPicPr>
        <p:blipFill rotWithShape="1">
          <a:blip r:embed="rId3" cstate="print">
            <a:extLst>
              <a:ext uri="{28A0092B-C50C-407E-A947-70E740481C1C}">
                <a14:useLocalDpi xmlns:a14="http://schemas.microsoft.com/office/drawing/2010/main" val="0"/>
              </a:ext>
            </a:extLst>
          </a:blip>
          <a:srcRect b="36893"/>
          <a:stretch/>
        </p:blipFill>
        <p:spPr>
          <a:xfrm>
            <a:off x="406399" y="4876800"/>
            <a:ext cx="4998113" cy="4731190"/>
          </a:xfrm>
          <a:prstGeom prst="rect">
            <a:avLst/>
          </a:prstGeom>
        </p:spPr>
      </p:pic>
      <p:sp>
        <p:nvSpPr>
          <p:cNvPr id="4" name="Rubrik 3"/>
          <p:cNvSpPr txBox="1">
            <a:spLocks noGrp="1"/>
          </p:cNvSpPr>
          <p:nvPr>
            <p:ph type="title" idx="4294967295"/>
          </p:nvPr>
        </p:nvSpPr>
        <p:spPr>
          <a:xfrm>
            <a:off x="6338626" y="818127"/>
            <a:ext cx="5398449" cy="2092881"/>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300163" rtl="0" eaLnBrk="1" fontAlgn="base" latinLnBrk="0" hangingPunct="1">
              <a:lnSpc>
                <a:spcPct val="100000"/>
              </a:lnSpc>
              <a:spcBef>
                <a:spcPct val="0"/>
              </a:spcBef>
              <a:spcAft>
                <a:spcPct val="0"/>
              </a:spcAft>
              <a:buClrTx/>
              <a:buSzTx/>
              <a:buFontTx/>
              <a:buNone/>
              <a:tabLst/>
              <a:defRPr/>
            </a:pPr>
            <a:r>
              <a:rPr kumimoji="0" lang="sv-SE" sz="2600" b="1" i="0" u="none" strike="noStrike" kern="1200" cap="none" spc="0" normalizeH="0" baseline="0" noProof="0" dirty="0">
                <a:ln>
                  <a:noFill/>
                </a:ln>
                <a:solidFill>
                  <a:schemeClr val="tx1"/>
                </a:solidFill>
                <a:effectLst/>
                <a:uLnTx/>
                <a:uFillTx/>
                <a:latin typeface="Arial" charset="0"/>
                <a:ea typeface="+mn-ea"/>
                <a:cs typeface="+mn-cs"/>
              </a:rPr>
              <a:t>Hur fördela kvävet på fältet?</a:t>
            </a:r>
          </a:p>
          <a:p>
            <a:pPr marL="0" marR="0" lvl="0" indent="0" algn="l" defTabSz="1300163" rtl="0" eaLnBrk="1" fontAlgn="base" latinLnBrk="0" hangingPunct="1">
              <a:lnSpc>
                <a:spcPct val="100000"/>
              </a:lnSpc>
              <a:spcBef>
                <a:spcPct val="0"/>
              </a:spcBef>
              <a:spcAft>
                <a:spcPct val="0"/>
              </a:spcAft>
              <a:buClrTx/>
              <a:buSzTx/>
              <a:buFontTx/>
              <a:buNone/>
              <a:tabLst/>
              <a:defRPr/>
            </a:pPr>
            <a:endParaRPr kumimoji="0" lang="sv-SE" sz="2600" b="1" i="0" u="none" strike="noStrike" kern="1200" cap="none" spc="0" normalizeH="0" baseline="0" noProof="0" dirty="0">
              <a:ln>
                <a:noFill/>
              </a:ln>
              <a:solidFill>
                <a:schemeClr val="tx1"/>
              </a:solidFill>
              <a:effectLst/>
              <a:uLnTx/>
              <a:uFillTx/>
              <a:latin typeface="Arial" charset="0"/>
              <a:ea typeface="+mn-ea"/>
              <a:cs typeface="+mn-cs"/>
            </a:endParaRPr>
          </a:p>
          <a:p>
            <a:pPr marL="0" marR="0" lvl="0" indent="0" algn="l" defTabSz="1300163" rtl="0" eaLnBrk="1" fontAlgn="base" latinLnBrk="0" hangingPunct="1">
              <a:lnSpc>
                <a:spcPct val="100000"/>
              </a:lnSpc>
              <a:spcBef>
                <a:spcPct val="0"/>
              </a:spcBef>
              <a:spcAft>
                <a:spcPct val="0"/>
              </a:spcAft>
              <a:buClrTx/>
              <a:buSzTx/>
              <a:buFontTx/>
              <a:buNone/>
              <a:tabLst/>
              <a:defRPr/>
            </a:pPr>
            <a:r>
              <a:rPr kumimoji="0" lang="sv-SE" sz="2600" b="1" i="0" u="none" strike="noStrike" kern="1200" cap="none" spc="0" normalizeH="0" baseline="0" noProof="0" dirty="0">
                <a:ln>
                  <a:noFill/>
                </a:ln>
                <a:solidFill>
                  <a:schemeClr val="tx1"/>
                </a:solidFill>
                <a:effectLst/>
                <a:uLnTx/>
                <a:uFillTx/>
                <a:latin typeface="Arial" charset="0"/>
                <a:ea typeface="+mn-ea"/>
                <a:cs typeface="+mn-cs"/>
              </a:rPr>
              <a:t>Välj ut platser med olika index</a:t>
            </a:r>
          </a:p>
          <a:p>
            <a:pPr marL="0" marR="0" lvl="0" indent="0" algn="l" defTabSz="1300163" rtl="0" eaLnBrk="1" fontAlgn="base" latinLnBrk="0" hangingPunct="1">
              <a:lnSpc>
                <a:spcPct val="100000"/>
              </a:lnSpc>
              <a:spcBef>
                <a:spcPct val="0"/>
              </a:spcBef>
              <a:spcAft>
                <a:spcPct val="0"/>
              </a:spcAft>
              <a:buClrTx/>
              <a:buSzTx/>
              <a:buFontTx/>
              <a:buNone/>
              <a:tabLst/>
              <a:defRPr/>
            </a:pPr>
            <a:r>
              <a:rPr kumimoji="0" lang="sv-SE" sz="2600" b="1" i="0" u="none" strike="noStrike" kern="1200" cap="none" spc="0" normalizeH="0" baseline="0" noProof="0" dirty="0">
                <a:ln>
                  <a:noFill/>
                </a:ln>
                <a:solidFill>
                  <a:schemeClr val="tx1"/>
                </a:solidFill>
                <a:effectLst/>
                <a:uLnTx/>
                <a:uFillTx/>
                <a:latin typeface="Arial" charset="0"/>
                <a:ea typeface="+mn-ea"/>
                <a:cs typeface="+mn-cs"/>
              </a:rPr>
              <a:t>Och mät med </a:t>
            </a:r>
            <a:r>
              <a:rPr kumimoji="0" lang="sv-SE" sz="2600" b="1" i="0" u="none" strike="noStrike" kern="1200" cap="none" spc="0" normalizeH="0" baseline="0" noProof="0" dirty="0" err="1">
                <a:ln>
                  <a:noFill/>
                </a:ln>
                <a:solidFill>
                  <a:schemeClr val="tx1"/>
                </a:solidFill>
                <a:effectLst/>
                <a:uLnTx/>
                <a:uFillTx/>
                <a:latin typeface="Arial" charset="0"/>
                <a:ea typeface="+mn-ea"/>
                <a:cs typeface="+mn-cs"/>
              </a:rPr>
              <a:t>Yara</a:t>
            </a:r>
            <a:r>
              <a:rPr kumimoji="0" lang="sv-SE" sz="2600" b="1" i="0" u="none" strike="noStrike" kern="1200" cap="none" spc="0" normalizeH="0" baseline="0" noProof="0" dirty="0">
                <a:ln>
                  <a:noFill/>
                </a:ln>
                <a:solidFill>
                  <a:schemeClr val="tx1"/>
                </a:solidFill>
                <a:effectLst/>
                <a:uLnTx/>
                <a:uFillTx/>
                <a:latin typeface="Arial" charset="0"/>
                <a:ea typeface="+mn-ea"/>
                <a:cs typeface="+mn-cs"/>
              </a:rPr>
              <a:t> N-tester.</a:t>
            </a:r>
          </a:p>
          <a:p>
            <a:pPr marL="0" marR="0" lvl="0" indent="0" algn="l" defTabSz="1300163" rtl="0" eaLnBrk="1" fontAlgn="base" latinLnBrk="0" hangingPunct="1">
              <a:lnSpc>
                <a:spcPct val="100000"/>
              </a:lnSpc>
              <a:spcBef>
                <a:spcPct val="0"/>
              </a:spcBef>
              <a:spcAft>
                <a:spcPct val="0"/>
              </a:spcAft>
              <a:buClrTx/>
              <a:buSzTx/>
              <a:buFontTx/>
              <a:buNone/>
              <a:tabLst/>
              <a:defRPr/>
            </a:pPr>
            <a:r>
              <a:rPr kumimoji="0" lang="sv-SE" sz="2600" b="1" i="0" u="none" strike="noStrike" kern="1200" cap="none" spc="0" normalizeH="0" baseline="0" noProof="0" dirty="0">
                <a:ln>
                  <a:noFill/>
                </a:ln>
                <a:solidFill>
                  <a:schemeClr val="tx1"/>
                </a:solidFill>
                <a:effectLst/>
                <a:uLnTx/>
                <a:uFillTx/>
                <a:latin typeface="Arial" charset="0"/>
                <a:ea typeface="+mn-ea"/>
                <a:cs typeface="+mn-cs"/>
              </a:rPr>
              <a:t>Skriv in resultaten i </a:t>
            </a:r>
            <a:r>
              <a:rPr kumimoji="0" lang="sv-SE" sz="2600" b="1" i="0" u="none" strike="noStrike" kern="1200" cap="none" spc="0" normalizeH="0" baseline="0" noProof="0" dirty="0" err="1">
                <a:ln>
                  <a:noFill/>
                </a:ln>
                <a:solidFill>
                  <a:schemeClr val="tx1"/>
                </a:solidFill>
                <a:effectLst/>
                <a:uLnTx/>
                <a:uFillTx/>
                <a:latin typeface="Arial" charset="0"/>
                <a:ea typeface="+mn-ea"/>
                <a:cs typeface="+mn-cs"/>
              </a:rPr>
              <a:t>CropSat</a:t>
            </a:r>
            <a:endParaRPr kumimoji="0" lang="sv-SE" sz="2600" b="1"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5" name="Bildobjekt 4" descr="EU-logga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6" name="Bildobjekt 5" descr="Greppas logotyp"/>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312433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Skärmdump på ett fät i GropSat där styrfilen ska skap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399" y="0"/>
            <a:ext cx="12192001" cy="9753600"/>
          </a:xfrm>
          <a:prstGeom prst="rect">
            <a:avLst/>
          </a:prstGeom>
        </p:spPr>
      </p:pic>
      <p:sp>
        <p:nvSpPr>
          <p:cNvPr id="4" name="Rubrik 3"/>
          <p:cNvSpPr txBox="1">
            <a:spLocks noGrp="1"/>
          </p:cNvSpPr>
          <p:nvPr>
            <p:ph type="title" idx="4294967295"/>
          </p:nvPr>
        </p:nvSpPr>
        <p:spPr>
          <a:xfrm>
            <a:off x="6502399" y="1213912"/>
            <a:ext cx="5398449" cy="129266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300163" rtl="0" eaLnBrk="1" fontAlgn="base" latinLnBrk="0" hangingPunct="1">
              <a:lnSpc>
                <a:spcPct val="100000"/>
              </a:lnSpc>
              <a:spcBef>
                <a:spcPct val="0"/>
              </a:spcBef>
              <a:spcAft>
                <a:spcPct val="0"/>
              </a:spcAft>
              <a:buClrTx/>
              <a:buSzTx/>
              <a:buFontTx/>
              <a:buNone/>
              <a:tabLst/>
              <a:defRPr/>
            </a:pPr>
            <a:r>
              <a:rPr kumimoji="0" lang="sv-SE" sz="2600" b="1" i="0" u="none" strike="noStrike" kern="1200" cap="none" spc="0" normalizeH="0" baseline="0" noProof="0" dirty="0">
                <a:ln>
                  <a:noFill/>
                </a:ln>
                <a:solidFill>
                  <a:schemeClr val="tx1"/>
                </a:solidFill>
                <a:effectLst/>
                <a:uLnTx/>
                <a:uFillTx/>
                <a:latin typeface="Arial" charset="0"/>
                <a:ea typeface="+mn-ea"/>
                <a:cs typeface="+mn-cs"/>
              </a:rPr>
              <a:t>Hur fördela kvävet på fältet?</a:t>
            </a:r>
          </a:p>
          <a:p>
            <a:pPr marL="0" marR="0" lvl="0" indent="0" algn="l" defTabSz="1300163" rtl="0" eaLnBrk="1" fontAlgn="base" latinLnBrk="0" hangingPunct="1">
              <a:lnSpc>
                <a:spcPct val="100000"/>
              </a:lnSpc>
              <a:spcBef>
                <a:spcPct val="0"/>
              </a:spcBef>
              <a:spcAft>
                <a:spcPct val="0"/>
              </a:spcAft>
              <a:buClrTx/>
              <a:buSzTx/>
              <a:buFontTx/>
              <a:buNone/>
              <a:tabLst/>
              <a:defRPr/>
            </a:pPr>
            <a:endParaRPr kumimoji="0" lang="sv-SE" sz="2600" b="1" i="0" u="none" strike="noStrike" kern="1200" cap="none" spc="0" normalizeH="0" baseline="0" noProof="0" dirty="0">
              <a:ln>
                <a:noFill/>
              </a:ln>
              <a:solidFill>
                <a:schemeClr val="tx1"/>
              </a:solidFill>
              <a:effectLst/>
              <a:uLnTx/>
              <a:uFillTx/>
              <a:latin typeface="Arial" charset="0"/>
              <a:ea typeface="+mn-ea"/>
              <a:cs typeface="+mn-cs"/>
            </a:endParaRPr>
          </a:p>
          <a:p>
            <a:pPr marL="0" marR="0" lvl="0" indent="0" algn="l" defTabSz="1300163" rtl="0" eaLnBrk="1" fontAlgn="base" latinLnBrk="0" hangingPunct="1">
              <a:lnSpc>
                <a:spcPct val="100000"/>
              </a:lnSpc>
              <a:spcBef>
                <a:spcPct val="0"/>
              </a:spcBef>
              <a:spcAft>
                <a:spcPct val="0"/>
              </a:spcAft>
              <a:buClrTx/>
              <a:buSzTx/>
              <a:buFontTx/>
              <a:buNone/>
              <a:tabLst/>
              <a:defRPr/>
            </a:pPr>
            <a:r>
              <a:rPr kumimoji="0" lang="sv-SE" sz="2600" b="1" i="0" u="none" strike="noStrike" kern="1200" cap="none" spc="0" normalizeH="0" baseline="0" noProof="0" dirty="0">
                <a:ln>
                  <a:noFill/>
                </a:ln>
                <a:solidFill>
                  <a:schemeClr val="tx1"/>
                </a:solidFill>
                <a:effectLst/>
                <a:uLnTx/>
                <a:uFillTx/>
                <a:latin typeface="Arial" charset="0"/>
                <a:ea typeface="+mn-ea"/>
                <a:cs typeface="+mn-cs"/>
              </a:rPr>
              <a:t>Skapa filen och gödsla.</a:t>
            </a:r>
          </a:p>
        </p:txBody>
      </p:sp>
      <p:pic>
        <p:nvPicPr>
          <p:cNvPr id="5" name="Bildobjekt 4" descr="EU-logg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6" name="Bildobjekt 5" descr="Greppas logoty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3805847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txBox="1">
            <a:spLocks noGrp="1"/>
          </p:cNvSpPr>
          <p:nvPr>
            <p:ph type="title" idx="4294967295"/>
          </p:nvPr>
        </p:nvSpPr>
        <p:spPr>
          <a:xfrm>
            <a:off x="1787857" y="3548418"/>
            <a:ext cx="9744501" cy="24929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300163" rtl="0" eaLnBrk="1" fontAlgn="base" latinLnBrk="0" hangingPunct="1">
              <a:lnSpc>
                <a:spcPct val="100000"/>
              </a:lnSpc>
              <a:spcBef>
                <a:spcPct val="0"/>
              </a:spcBef>
              <a:spcAft>
                <a:spcPct val="0"/>
              </a:spcAft>
              <a:buClrTx/>
              <a:buSzTx/>
              <a:buFontTx/>
              <a:buNone/>
              <a:tabLst/>
              <a:defRPr/>
            </a:pPr>
            <a:r>
              <a:rPr kumimoji="0" lang="sv-SE" sz="2600" b="0" i="0" u="none" strike="noStrike" kern="1200" cap="none" spc="0" normalizeH="0" baseline="0" noProof="0" dirty="0">
                <a:ln>
                  <a:noFill/>
                </a:ln>
                <a:solidFill>
                  <a:schemeClr val="tx1"/>
                </a:solidFill>
                <a:effectLst/>
                <a:uLnTx/>
                <a:uFillTx/>
                <a:latin typeface="Arial" charset="0"/>
                <a:ea typeface="+mn-ea"/>
                <a:cs typeface="+mn-cs"/>
              </a:rPr>
              <a:t>Att använda </a:t>
            </a:r>
            <a:r>
              <a:rPr kumimoji="0" lang="sv-SE" sz="2600" b="0" i="0" u="none" strike="noStrike" kern="1200" cap="none" spc="0" normalizeH="0" baseline="0" noProof="0" dirty="0" err="1">
                <a:ln>
                  <a:noFill/>
                </a:ln>
                <a:solidFill>
                  <a:schemeClr val="tx1"/>
                </a:solidFill>
                <a:effectLst/>
                <a:uLnTx/>
                <a:uFillTx/>
                <a:latin typeface="Arial" charset="0"/>
                <a:ea typeface="+mn-ea"/>
                <a:cs typeface="+mn-cs"/>
              </a:rPr>
              <a:t>Yara</a:t>
            </a:r>
            <a:r>
              <a:rPr kumimoji="0" lang="sv-SE" sz="2600" b="0" i="0" u="none" strike="noStrike" kern="1200" cap="none" spc="0" normalizeH="0" baseline="0" noProof="0" dirty="0">
                <a:ln>
                  <a:noFill/>
                </a:ln>
                <a:solidFill>
                  <a:schemeClr val="tx1"/>
                </a:solidFill>
                <a:effectLst/>
                <a:uLnTx/>
                <a:uFillTx/>
                <a:latin typeface="Arial" charset="0"/>
                <a:ea typeface="+mn-ea"/>
                <a:cs typeface="+mn-cs"/>
              </a:rPr>
              <a:t> N-tester på 5 platser på varje skifte är ambitiöst, men fördelningen av kväve blir sannolikt mycket bra.</a:t>
            </a:r>
          </a:p>
          <a:p>
            <a:pPr marL="0" marR="0" lvl="0" indent="0" algn="l" defTabSz="1300163" rtl="0" eaLnBrk="1" fontAlgn="base" latinLnBrk="0" hangingPunct="1">
              <a:lnSpc>
                <a:spcPct val="100000"/>
              </a:lnSpc>
              <a:spcBef>
                <a:spcPct val="0"/>
              </a:spcBef>
              <a:spcAft>
                <a:spcPct val="0"/>
              </a:spcAft>
              <a:buClrTx/>
              <a:buSzTx/>
              <a:buFontTx/>
              <a:buNone/>
              <a:tabLst/>
              <a:defRPr/>
            </a:pPr>
            <a:endParaRPr kumimoji="0" lang="sv-SE" sz="2600" b="0" i="0" u="none" strike="noStrike" kern="1200" cap="none" spc="0" normalizeH="0" baseline="0" noProof="0" dirty="0">
              <a:ln>
                <a:noFill/>
              </a:ln>
              <a:solidFill>
                <a:schemeClr val="tx1"/>
              </a:solidFill>
              <a:effectLst/>
              <a:uLnTx/>
              <a:uFillTx/>
              <a:latin typeface="Arial" charset="0"/>
              <a:ea typeface="+mn-ea"/>
              <a:cs typeface="+mn-cs"/>
            </a:endParaRPr>
          </a:p>
          <a:p>
            <a:pPr marL="0" marR="0" lvl="0" indent="0" algn="l" defTabSz="1300163" rtl="0" eaLnBrk="1" fontAlgn="base" latinLnBrk="0" hangingPunct="1">
              <a:lnSpc>
                <a:spcPct val="100000"/>
              </a:lnSpc>
              <a:spcBef>
                <a:spcPct val="0"/>
              </a:spcBef>
              <a:spcAft>
                <a:spcPct val="0"/>
              </a:spcAft>
              <a:buClrTx/>
              <a:buSzTx/>
              <a:buFontTx/>
              <a:buNone/>
              <a:tabLst/>
              <a:defRPr/>
            </a:pPr>
            <a:endParaRPr kumimoji="0" lang="sv-SE" sz="2600" b="0" i="0" u="none" strike="noStrike" kern="1200" cap="none" spc="0" normalizeH="0" baseline="0" noProof="0" dirty="0">
              <a:ln>
                <a:noFill/>
              </a:ln>
              <a:solidFill>
                <a:schemeClr val="tx1"/>
              </a:solidFill>
              <a:effectLst/>
              <a:uLnTx/>
              <a:uFillTx/>
              <a:latin typeface="Arial" charset="0"/>
              <a:ea typeface="+mn-ea"/>
              <a:cs typeface="+mn-cs"/>
            </a:endParaRPr>
          </a:p>
          <a:p>
            <a:pPr marL="0" marR="0" lvl="0" indent="0" algn="l" defTabSz="1300163" rtl="0" eaLnBrk="1" fontAlgn="base" latinLnBrk="0" hangingPunct="1">
              <a:lnSpc>
                <a:spcPct val="100000"/>
              </a:lnSpc>
              <a:spcBef>
                <a:spcPct val="0"/>
              </a:spcBef>
              <a:spcAft>
                <a:spcPct val="0"/>
              </a:spcAft>
              <a:buClrTx/>
              <a:buSzTx/>
              <a:buFontTx/>
              <a:buNone/>
              <a:tabLst/>
              <a:defRPr/>
            </a:pPr>
            <a:r>
              <a:rPr kumimoji="0" lang="sv-SE" sz="2600" b="0" i="0" u="none" strike="noStrike" kern="1200" cap="none" spc="0" normalizeH="0" baseline="0" noProof="0" dirty="0">
                <a:ln>
                  <a:noFill/>
                </a:ln>
                <a:solidFill>
                  <a:schemeClr val="tx1"/>
                </a:solidFill>
                <a:effectLst/>
                <a:uLnTx/>
                <a:uFillTx/>
                <a:latin typeface="Arial" charset="0"/>
                <a:ea typeface="+mn-ea"/>
                <a:cs typeface="+mn-cs"/>
              </a:rPr>
              <a:t>Jag kan tänka mig att man kan förenkla den processen något och ändå få ett bra </a:t>
            </a:r>
            <a:r>
              <a:rPr kumimoji="0" lang="sv-SE" sz="2600" b="0" i="0" u="none" strike="noStrike" kern="1200" cap="none" spc="0" normalizeH="0" baseline="0" noProof="0" dirty="0" err="1">
                <a:ln>
                  <a:noFill/>
                </a:ln>
                <a:solidFill>
                  <a:schemeClr val="tx1"/>
                </a:solidFill>
                <a:effectLst/>
                <a:uLnTx/>
                <a:uFillTx/>
                <a:latin typeface="Arial" charset="0"/>
                <a:ea typeface="+mn-ea"/>
                <a:cs typeface="+mn-cs"/>
              </a:rPr>
              <a:t>reslutat</a:t>
            </a:r>
            <a:r>
              <a:rPr kumimoji="0" lang="sv-SE" sz="2600" b="0" i="0" u="none" strike="noStrike" kern="1200" cap="none" spc="0" normalizeH="0" baseline="0" noProof="0" dirty="0">
                <a:ln>
                  <a:noFill/>
                </a:ln>
                <a:solidFill>
                  <a:schemeClr val="tx1"/>
                </a:solidFill>
                <a:effectLst/>
                <a:uLnTx/>
                <a:uFillTx/>
                <a:latin typeface="Arial" charset="0"/>
                <a:ea typeface="+mn-ea"/>
                <a:cs typeface="+mn-cs"/>
              </a:rPr>
              <a:t>.</a:t>
            </a:r>
          </a:p>
        </p:txBody>
      </p:sp>
      <p:pic>
        <p:nvPicPr>
          <p:cNvPr id="3" name="Bildobjekt 2" descr="EU-logga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4" name="Bildobjekt 3" descr="Greppas logoty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1003261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ild på ett fält i CropSat"/>
          <p:cNvPicPr>
            <a:picLocks noChangeAspect="1"/>
          </p:cNvPicPr>
          <p:nvPr/>
        </p:nvPicPr>
        <p:blipFill>
          <a:blip r:embed="rId3"/>
          <a:stretch>
            <a:fillRect/>
          </a:stretch>
        </p:blipFill>
        <p:spPr>
          <a:xfrm>
            <a:off x="2554287" y="3124200"/>
            <a:ext cx="7896225" cy="3505200"/>
          </a:xfrm>
          <a:prstGeom prst="rect">
            <a:avLst/>
          </a:prstGeom>
        </p:spPr>
      </p:pic>
      <p:pic>
        <p:nvPicPr>
          <p:cNvPr id="3" name="Bildobjekt 2" descr="Skärmdump ur CropSat på indexrutorna"/>
          <p:cNvPicPr>
            <a:picLocks noChangeAspect="1"/>
          </p:cNvPicPr>
          <p:nvPr/>
        </p:nvPicPr>
        <p:blipFill>
          <a:blip r:embed="rId4"/>
          <a:stretch>
            <a:fillRect/>
          </a:stretch>
        </p:blipFill>
        <p:spPr>
          <a:xfrm>
            <a:off x="696912" y="3124200"/>
            <a:ext cx="1857375" cy="3076575"/>
          </a:xfrm>
          <a:prstGeom prst="rect">
            <a:avLst/>
          </a:prstGeom>
        </p:spPr>
      </p:pic>
      <p:sp>
        <p:nvSpPr>
          <p:cNvPr id="4" name="Rubrik 4"/>
          <p:cNvSpPr txBox="1">
            <a:spLocks noGrp="1"/>
          </p:cNvSpPr>
          <p:nvPr>
            <p:ph type="title" idx="4294967295"/>
          </p:nvPr>
        </p:nvSpPr>
        <p:spPr bwMode="auto">
          <a:xfrm>
            <a:off x="671408" y="438001"/>
            <a:ext cx="11054080" cy="138115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rmAutofit fontScale="90000"/>
          </a:bodyPr>
          <a:lstStyle>
            <a:lvl1pPr algn="ctr" defTabSz="1300163" rtl="0" eaLnBrk="1" fontAlgn="base" hangingPunct="1">
              <a:spcBef>
                <a:spcPct val="0"/>
              </a:spcBef>
              <a:spcAft>
                <a:spcPct val="0"/>
              </a:spcAft>
              <a:defRPr sz="7200" kern="1200">
                <a:solidFill>
                  <a:schemeClr val="tx1"/>
                </a:solidFill>
                <a:latin typeface="+mj-lt"/>
                <a:ea typeface="+mj-ea"/>
                <a:cs typeface="+mj-cs"/>
              </a:defRPr>
            </a:lvl1pPr>
            <a:lvl2pPr algn="l" defTabSz="1300163" rtl="0" eaLnBrk="1" fontAlgn="base" hangingPunct="1">
              <a:spcBef>
                <a:spcPct val="0"/>
              </a:spcBef>
              <a:spcAft>
                <a:spcPct val="0"/>
              </a:spcAft>
              <a:defRPr sz="5400">
                <a:solidFill>
                  <a:schemeClr val="tx1"/>
                </a:solidFill>
                <a:latin typeface="Tahoma" pitchFamily="34" charset="0"/>
              </a:defRPr>
            </a:lvl2pPr>
            <a:lvl3pPr algn="l" defTabSz="1300163" rtl="0" eaLnBrk="1" fontAlgn="base" hangingPunct="1">
              <a:spcBef>
                <a:spcPct val="0"/>
              </a:spcBef>
              <a:spcAft>
                <a:spcPct val="0"/>
              </a:spcAft>
              <a:defRPr sz="5400">
                <a:solidFill>
                  <a:schemeClr val="tx1"/>
                </a:solidFill>
                <a:latin typeface="Tahoma" pitchFamily="34" charset="0"/>
              </a:defRPr>
            </a:lvl3pPr>
            <a:lvl4pPr algn="l" defTabSz="1300163" rtl="0" eaLnBrk="1" fontAlgn="base" hangingPunct="1">
              <a:spcBef>
                <a:spcPct val="0"/>
              </a:spcBef>
              <a:spcAft>
                <a:spcPct val="0"/>
              </a:spcAft>
              <a:defRPr sz="5400">
                <a:solidFill>
                  <a:schemeClr val="tx1"/>
                </a:solidFill>
                <a:latin typeface="Tahoma" pitchFamily="34" charset="0"/>
              </a:defRPr>
            </a:lvl4pPr>
            <a:lvl5pPr algn="l" defTabSz="1300163" rtl="0" eaLnBrk="1" fontAlgn="base" hangingPunct="1">
              <a:spcBef>
                <a:spcPct val="0"/>
              </a:spcBef>
              <a:spcAft>
                <a:spcPct val="0"/>
              </a:spcAft>
              <a:defRPr sz="5400">
                <a:solidFill>
                  <a:schemeClr val="tx1"/>
                </a:solidFill>
                <a:latin typeface="Tahoma" pitchFamily="34" charset="0"/>
              </a:defRPr>
            </a:lvl5pPr>
            <a:lvl6pPr marL="457200" algn="l" defTabSz="1300163" rtl="0" eaLnBrk="1" fontAlgn="base" hangingPunct="1">
              <a:spcBef>
                <a:spcPct val="0"/>
              </a:spcBef>
              <a:spcAft>
                <a:spcPct val="0"/>
              </a:spcAft>
              <a:defRPr sz="5400">
                <a:solidFill>
                  <a:schemeClr val="tx1"/>
                </a:solidFill>
                <a:latin typeface="Tahoma" pitchFamily="34" charset="0"/>
              </a:defRPr>
            </a:lvl6pPr>
            <a:lvl7pPr marL="914400" algn="l" defTabSz="1300163" rtl="0" eaLnBrk="1" fontAlgn="base" hangingPunct="1">
              <a:spcBef>
                <a:spcPct val="0"/>
              </a:spcBef>
              <a:spcAft>
                <a:spcPct val="0"/>
              </a:spcAft>
              <a:defRPr sz="5400">
                <a:solidFill>
                  <a:schemeClr val="tx1"/>
                </a:solidFill>
                <a:latin typeface="Tahoma" pitchFamily="34" charset="0"/>
              </a:defRPr>
            </a:lvl7pPr>
            <a:lvl8pPr marL="1371600" algn="l" defTabSz="1300163" rtl="0" eaLnBrk="1" fontAlgn="base" hangingPunct="1">
              <a:spcBef>
                <a:spcPct val="0"/>
              </a:spcBef>
              <a:spcAft>
                <a:spcPct val="0"/>
              </a:spcAft>
              <a:defRPr sz="5400">
                <a:solidFill>
                  <a:schemeClr val="tx1"/>
                </a:solidFill>
                <a:latin typeface="Tahoma" pitchFamily="34" charset="0"/>
              </a:defRPr>
            </a:lvl8pPr>
            <a:lvl9pPr marL="1828800" algn="l" defTabSz="1300163" rtl="0" eaLnBrk="1" fontAlgn="base" hangingPunct="1">
              <a:spcBef>
                <a:spcPct val="0"/>
              </a:spcBef>
              <a:spcAft>
                <a:spcPct val="0"/>
              </a:spcAft>
              <a:defRPr sz="5400">
                <a:solidFill>
                  <a:schemeClr val="tx1"/>
                </a:solidFill>
                <a:latin typeface="Tahoma" pitchFamily="34" charset="0"/>
              </a:defRPr>
            </a:lvl9pPr>
          </a:lstStyle>
          <a:p>
            <a:pPr marL="0" marR="0" lvl="0" indent="0" algn="ctr" defTabSz="1300163" rtl="0" eaLnBrk="1" fontAlgn="base" latinLnBrk="0" hangingPunct="1">
              <a:lnSpc>
                <a:spcPct val="100000"/>
              </a:lnSpc>
              <a:spcBef>
                <a:spcPct val="0"/>
              </a:spcBef>
              <a:spcAft>
                <a:spcPct val="0"/>
              </a:spcAft>
              <a:buClrTx/>
              <a:buSzTx/>
              <a:buFontTx/>
              <a:buNone/>
              <a:tabLst/>
              <a:defRPr/>
            </a:pPr>
            <a:r>
              <a:rPr kumimoji="0" lang="sv-SE" sz="6500" b="0" i="0" u="none" strike="noStrike" kern="1200" cap="none" spc="0" normalizeH="0" baseline="0" noProof="0" dirty="0" err="1">
                <a:ln>
                  <a:noFill/>
                </a:ln>
                <a:solidFill>
                  <a:schemeClr val="tx1"/>
                </a:solidFill>
                <a:effectLst/>
                <a:uLnTx/>
                <a:uFillTx/>
                <a:latin typeface="+mj-lt"/>
                <a:ea typeface="+mj-ea"/>
                <a:cs typeface="+mj-cs"/>
              </a:rPr>
              <a:t>CropSat</a:t>
            </a:r>
            <a:r>
              <a:rPr kumimoji="0" lang="sv-SE" sz="6500" b="0" i="0" u="none" strike="noStrike" kern="1200" cap="none" spc="0" normalizeH="0" baseline="0" noProof="0" dirty="0">
                <a:ln>
                  <a:noFill/>
                </a:ln>
                <a:solidFill>
                  <a:schemeClr val="tx1"/>
                </a:solidFill>
                <a:effectLst/>
                <a:uLnTx/>
                <a:uFillTx/>
                <a:latin typeface="+mj-lt"/>
                <a:ea typeface="+mj-ea"/>
                <a:cs typeface="+mj-cs"/>
              </a:rPr>
              <a:t> </a:t>
            </a:r>
            <a:br>
              <a:rPr kumimoji="0" lang="sv-SE" sz="6500" b="0" i="0" u="none" strike="noStrike" kern="1200" cap="none" spc="0" normalizeH="0" baseline="0" noProof="0" dirty="0">
                <a:ln>
                  <a:noFill/>
                </a:ln>
                <a:solidFill>
                  <a:schemeClr val="tx1"/>
                </a:solidFill>
                <a:effectLst/>
                <a:uLnTx/>
                <a:uFillTx/>
                <a:latin typeface="+mj-lt"/>
                <a:ea typeface="+mj-ea"/>
                <a:cs typeface="+mj-cs"/>
              </a:rPr>
            </a:br>
            <a:r>
              <a:rPr kumimoji="0" lang="sv-SE" sz="6500" b="0" i="0" u="none" strike="noStrike" kern="1200" cap="none" spc="0" normalizeH="0" baseline="0" noProof="0" dirty="0">
                <a:ln>
                  <a:noFill/>
                </a:ln>
                <a:solidFill>
                  <a:schemeClr val="tx1"/>
                </a:solidFill>
                <a:effectLst/>
                <a:uLnTx/>
                <a:uFillTx/>
                <a:latin typeface="+mj-lt"/>
                <a:ea typeface="+mj-ea"/>
                <a:cs typeface="+mj-cs"/>
              </a:rPr>
              <a:t>Index-rekommendation</a:t>
            </a:r>
          </a:p>
        </p:txBody>
      </p:sp>
      <p:sp>
        <p:nvSpPr>
          <p:cNvPr id="5" name="textruta 4"/>
          <p:cNvSpPr txBox="1"/>
          <p:nvPr/>
        </p:nvSpPr>
        <p:spPr>
          <a:xfrm>
            <a:off x="2554287" y="7175715"/>
            <a:ext cx="9053944" cy="892552"/>
          </a:xfrm>
          <a:prstGeom prst="rect">
            <a:avLst/>
          </a:prstGeom>
          <a:noFill/>
        </p:spPr>
        <p:txBody>
          <a:bodyPr wrap="square" rtlCol="0">
            <a:spAutoFit/>
          </a:bodyPr>
          <a:lstStyle/>
          <a:p>
            <a:r>
              <a:rPr lang="sv-SE" dirty="0"/>
              <a:t>Ganska jämt fält. Lite tunnare i kanterna och lite tjockare på mitten</a:t>
            </a:r>
          </a:p>
        </p:txBody>
      </p:sp>
      <p:pic>
        <p:nvPicPr>
          <p:cNvPr id="6" name="Bildobjekt 5" descr="EU-logg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7" name="Bildobjekt 6" descr="Greppas logotyp"/>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3333027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ild på ett fält i CropSat"/>
          <p:cNvPicPr>
            <a:picLocks noChangeAspect="1"/>
          </p:cNvPicPr>
          <p:nvPr/>
        </p:nvPicPr>
        <p:blipFill>
          <a:blip r:embed="rId3"/>
          <a:stretch>
            <a:fillRect/>
          </a:stretch>
        </p:blipFill>
        <p:spPr>
          <a:xfrm>
            <a:off x="2287587" y="2952750"/>
            <a:ext cx="8429625" cy="3848100"/>
          </a:xfrm>
          <a:prstGeom prst="rect">
            <a:avLst/>
          </a:prstGeom>
        </p:spPr>
      </p:pic>
      <p:pic>
        <p:nvPicPr>
          <p:cNvPr id="3" name="Bildobjekt 2" descr="Skärmdump ur CropSat på indexrutorna"/>
          <p:cNvPicPr>
            <a:picLocks noChangeAspect="1"/>
          </p:cNvPicPr>
          <p:nvPr/>
        </p:nvPicPr>
        <p:blipFill>
          <a:blip r:embed="rId4"/>
          <a:stretch>
            <a:fillRect/>
          </a:stretch>
        </p:blipFill>
        <p:spPr>
          <a:xfrm>
            <a:off x="268530" y="3414712"/>
            <a:ext cx="1866900" cy="2924175"/>
          </a:xfrm>
          <a:prstGeom prst="rect">
            <a:avLst/>
          </a:prstGeom>
        </p:spPr>
      </p:pic>
      <p:sp>
        <p:nvSpPr>
          <p:cNvPr id="4" name="Rubrik 4"/>
          <p:cNvSpPr txBox="1">
            <a:spLocks noGrp="1"/>
          </p:cNvSpPr>
          <p:nvPr>
            <p:ph type="title" idx="4294967295"/>
          </p:nvPr>
        </p:nvSpPr>
        <p:spPr bwMode="auto">
          <a:xfrm>
            <a:off x="671408" y="438001"/>
            <a:ext cx="11054080" cy="138115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rmAutofit fontScale="90000"/>
          </a:bodyPr>
          <a:lstStyle>
            <a:lvl1pPr algn="ctr" defTabSz="1300163" rtl="0" eaLnBrk="1" fontAlgn="base" hangingPunct="1">
              <a:spcBef>
                <a:spcPct val="0"/>
              </a:spcBef>
              <a:spcAft>
                <a:spcPct val="0"/>
              </a:spcAft>
              <a:defRPr sz="7200" kern="1200">
                <a:solidFill>
                  <a:schemeClr val="tx1"/>
                </a:solidFill>
                <a:latin typeface="+mj-lt"/>
                <a:ea typeface="+mj-ea"/>
                <a:cs typeface="+mj-cs"/>
              </a:defRPr>
            </a:lvl1pPr>
            <a:lvl2pPr algn="l" defTabSz="1300163" rtl="0" eaLnBrk="1" fontAlgn="base" hangingPunct="1">
              <a:spcBef>
                <a:spcPct val="0"/>
              </a:spcBef>
              <a:spcAft>
                <a:spcPct val="0"/>
              </a:spcAft>
              <a:defRPr sz="5400">
                <a:solidFill>
                  <a:schemeClr val="tx1"/>
                </a:solidFill>
                <a:latin typeface="Tahoma" pitchFamily="34" charset="0"/>
              </a:defRPr>
            </a:lvl2pPr>
            <a:lvl3pPr algn="l" defTabSz="1300163" rtl="0" eaLnBrk="1" fontAlgn="base" hangingPunct="1">
              <a:spcBef>
                <a:spcPct val="0"/>
              </a:spcBef>
              <a:spcAft>
                <a:spcPct val="0"/>
              </a:spcAft>
              <a:defRPr sz="5400">
                <a:solidFill>
                  <a:schemeClr val="tx1"/>
                </a:solidFill>
                <a:latin typeface="Tahoma" pitchFamily="34" charset="0"/>
              </a:defRPr>
            </a:lvl3pPr>
            <a:lvl4pPr algn="l" defTabSz="1300163" rtl="0" eaLnBrk="1" fontAlgn="base" hangingPunct="1">
              <a:spcBef>
                <a:spcPct val="0"/>
              </a:spcBef>
              <a:spcAft>
                <a:spcPct val="0"/>
              </a:spcAft>
              <a:defRPr sz="5400">
                <a:solidFill>
                  <a:schemeClr val="tx1"/>
                </a:solidFill>
                <a:latin typeface="Tahoma" pitchFamily="34" charset="0"/>
              </a:defRPr>
            </a:lvl4pPr>
            <a:lvl5pPr algn="l" defTabSz="1300163" rtl="0" eaLnBrk="1" fontAlgn="base" hangingPunct="1">
              <a:spcBef>
                <a:spcPct val="0"/>
              </a:spcBef>
              <a:spcAft>
                <a:spcPct val="0"/>
              </a:spcAft>
              <a:defRPr sz="5400">
                <a:solidFill>
                  <a:schemeClr val="tx1"/>
                </a:solidFill>
                <a:latin typeface="Tahoma" pitchFamily="34" charset="0"/>
              </a:defRPr>
            </a:lvl5pPr>
            <a:lvl6pPr marL="457200" algn="l" defTabSz="1300163" rtl="0" eaLnBrk="1" fontAlgn="base" hangingPunct="1">
              <a:spcBef>
                <a:spcPct val="0"/>
              </a:spcBef>
              <a:spcAft>
                <a:spcPct val="0"/>
              </a:spcAft>
              <a:defRPr sz="5400">
                <a:solidFill>
                  <a:schemeClr val="tx1"/>
                </a:solidFill>
                <a:latin typeface="Tahoma" pitchFamily="34" charset="0"/>
              </a:defRPr>
            </a:lvl6pPr>
            <a:lvl7pPr marL="914400" algn="l" defTabSz="1300163" rtl="0" eaLnBrk="1" fontAlgn="base" hangingPunct="1">
              <a:spcBef>
                <a:spcPct val="0"/>
              </a:spcBef>
              <a:spcAft>
                <a:spcPct val="0"/>
              </a:spcAft>
              <a:defRPr sz="5400">
                <a:solidFill>
                  <a:schemeClr val="tx1"/>
                </a:solidFill>
                <a:latin typeface="Tahoma" pitchFamily="34" charset="0"/>
              </a:defRPr>
            </a:lvl7pPr>
            <a:lvl8pPr marL="1371600" algn="l" defTabSz="1300163" rtl="0" eaLnBrk="1" fontAlgn="base" hangingPunct="1">
              <a:spcBef>
                <a:spcPct val="0"/>
              </a:spcBef>
              <a:spcAft>
                <a:spcPct val="0"/>
              </a:spcAft>
              <a:defRPr sz="5400">
                <a:solidFill>
                  <a:schemeClr val="tx1"/>
                </a:solidFill>
                <a:latin typeface="Tahoma" pitchFamily="34" charset="0"/>
              </a:defRPr>
            </a:lvl8pPr>
            <a:lvl9pPr marL="1828800" algn="l" defTabSz="1300163" rtl="0" eaLnBrk="1" fontAlgn="base" hangingPunct="1">
              <a:spcBef>
                <a:spcPct val="0"/>
              </a:spcBef>
              <a:spcAft>
                <a:spcPct val="0"/>
              </a:spcAft>
              <a:defRPr sz="5400">
                <a:solidFill>
                  <a:schemeClr val="tx1"/>
                </a:solidFill>
                <a:latin typeface="Tahoma" pitchFamily="34" charset="0"/>
              </a:defRPr>
            </a:lvl9pPr>
          </a:lstStyle>
          <a:p>
            <a:pPr marL="0" marR="0" lvl="0" indent="0" algn="ctr" defTabSz="1300163" rtl="0" eaLnBrk="1" fontAlgn="base" latinLnBrk="0" hangingPunct="1">
              <a:lnSpc>
                <a:spcPct val="100000"/>
              </a:lnSpc>
              <a:spcBef>
                <a:spcPct val="0"/>
              </a:spcBef>
              <a:spcAft>
                <a:spcPct val="0"/>
              </a:spcAft>
              <a:buClrTx/>
              <a:buSzTx/>
              <a:buFontTx/>
              <a:buNone/>
              <a:tabLst/>
              <a:defRPr/>
            </a:pPr>
            <a:r>
              <a:rPr kumimoji="0" lang="sv-SE" sz="6500" b="0" i="0" u="none" strike="noStrike" kern="1200" cap="none" spc="0" normalizeH="0" baseline="0" noProof="0" dirty="0" err="1">
                <a:ln>
                  <a:noFill/>
                </a:ln>
                <a:solidFill>
                  <a:schemeClr val="tx1"/>
                </a:solidFill>
                <a:effectLst/>
                <a:uLnTx/>
                <a:uFillTx/>
                <a:latin typeface="+mj-lt"/>
                <a:ea typeface="+mj-ea"/>
                <a:cs typeface="+mj-cs"/>
              </a:rPr>
              <a:t>CropSat</a:t>
            </a:r>
            <a:r>
              <a:rPr kumimoji="0" lang="sv-SE" sz="6500" b="0" i="0" u="none" strike="noStrike" kern="1200" cap="none" spc="0" normalizeH="0" baseline="0" noProof="0" dirty="0">
                <a:ln>
                  <a:noFill/>
                </a:ln>
                <a:solidFill>
                  <a:schemeClr val="tx1"/>
                </a:solidFill>
                <a:effectLst/>
                <a:uLnTx/>
                <a:uFillTx/>
                <a:latin typeface="+mj-lt"/>
                <a:ea typeface="+mj-ea"/>
                <a:cs typeface="+mj-cs"/>
              </a:rPr>
              <a:t> </a:t>
            </a:r>
            <a:br>
              <a:rPr kumimoji="0" lang="sv-SE" sz="6500" b="0" i="0" u="none" strike="noStrike" kern="1200" cap="none" spc="0" normalizeH="0" baseline="0" noProof="0" dirty="0">
                <a:ln>
                  <a:noFill/>
                </a:ln>
                <a:solidFill>
                  <a:schemeClr val="tx1"/>
                </a:solidFill>
                <a:effectLst/>
                <a:uLnTx/>
                <a:uFillTx/>
                <a:latin typeface="+mj-lt"/>
                <a:ea typeface="+mj-ea"/>
                <a:cs typeface="+mj-cs"/>
              </a:rPr>
            </a:br>
            <a:r>
              <a:rPr kumimoji="0" lang="sv-SE" sz="6500" b="0" i="0" u="none" strike="noStrike" kern="1200" cap="none" spc="0" normalizeH="0" baseline="0" noProof="0" dirty="0">
                <a:ln>
                  <a:noFill/>
                </a:ln>
                <a:solidFill>
                  <a:schemeClr val="tx1"/>
                </a:solidFill>
                <a:effectLst/>
                <a:uLnTx/>
                <a:uFillTx/>
                <a:latin typeface="+mj-lt"/>
                <a:ea typeface="+mj-ea"/>
                <a:cs typeface="+mj-cs"/>
              </a:rPr>
              <a:t>Index-rekommendation</a:t>
            </a:r>
          </a:p>
        </p:txBody>
      </p:sp>
      <p:sp>
        <p:nvSpPr>
          <p:cNvPr id="5" name="textruta 4"/>
          <p:cNvSpPr txBox="1"/>
          <p:nvPr/>
        </p:nvSpPr>
        <p:spPr>
          <a:xfrm>
            <a:off x="2554287" y="7175715"/>
            <a:ext cx="9053944" cy="492443"/>
          </a:xfrm>
          <a:prstGeom prst="rect">
            <a:avLst/>
          </a:prstGeom>
          <a:noFill/>
        </p:spPr>
        <p:txBody>
          <a:bodyPr wrap="square" rtlCol="0">
            <a:spAutoFit/>
          </a:bodyPr>
          <a:lstStyle/>
          <a:p>
            <a:r>
              <a:rPr lang="sv-SE" dirty="0" err="1"/>
              <a:t>Ojämt</a:t>
            </a:r>
            <a:r>
              <a:rPr lang="sv-SE" dirty="0"/>
              <a:t> fält, väldigt gula kanter och riktigt tjockt i mitten</a:t>
            </a:r>
          </a:p>
        </p:txBody>
      </p:sp>
      <p:pic>
        <p:nvPicPr>
          <p:cNvPr id="6" name="Bildobjekt 5" descr="EU-logg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7" name="Bildobjekt 6" descr="Greppas logotyp"/>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170045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ild på ett fält i CropSat"/>
          <p:cNvPicPr>
            <a:picLocks noChangeAspect="1"/>
          </p:cNvPicPr>
          <p:nvPr/>
        </p:nvPicPr>
        <p:blipFill>
          <a:blip r:embed="rId3"/>
          <a:stretch>
            <a:fillRect/>
          </a:stretch>
        </p:blipFill>
        <p:spPr>
          <a:xfrm>
            <a:off x="2287586" y="2194302"/>
            <a:ext cx="7896225" cy="3505200"/>
          </a:xfrm>
          <a:prstGeom prst="rect">
            <a:avLst/>
          </a:prstGeom>
        </p:spPr>
      </p:pic>
      <p:pic>
        <p:nvPicPr>
          <p:cNvPr id="3" name="Bildobjekt 2" descr="Bild på ett fält i CropSat"/>
          <p:cNvPicPr>
            <a:picLocks noChangeAspect="1"/>
          </p:cNvPicPr>
          <p:nvPr/>
        </p:nvPicPr>
        <p:blipFill rotWithShape="1">
          <a:blip r:embed="rId4"/>
          <a:srcRect l="4119" t="-2416" r="2484" b="2416"/>
          <a:stretch/>
        </p:blipFill>
        <p:spPr>
          <a:xfrm>
            <a:off x="2309247" y="5699502"/>
            <a:ext cx="7873139" cy="3848100"/>
          </a:xfrm>
          <a:prstGeom prst="rect">
            <a:avLst/>
          </a:prstGeom>
        </p:spPr>
      </p:pic>
      <p:sp>
        <p:nvSpPr>
          <p:cNvPr id="4" name="Rubrik 4"/>
          <p:cNvSpPr txBox="1">
            <a:spLocks noGrp="1"/>
          </p:cNvSpPr>
          <p:nvPr>
            <p:ph type="title" idx="4294967295"/>
          </p:nvPr>
        </p:nvSpPr>
        <p:spPr bwMode="auto">
          <a:xfrm>
            <a:off x="671408" y="438001"/>
            <a:ext cx="11054080" cy="138115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rmAutofit fontScale="90000"/>
          </a:bodyPr>
          <a:lstStyle>
            <a:lvl1pPr algn="ctr" defTabSz="1300163" rtl="0" eaLnBrk="1" fontAlgn="base" hangingPunct="1">
              <a:spcBef>
                <a:spcPct val="0"/>
              </a:spcBef>
              <a:spcAft>
                <a:spcPct val="0"/>
              </a:spcAft>
              <a:defRPr sz="7200" kern="1200">
                <a:solidFill>
                  <a:schemeClr val="tx1"/>
                </a:solidFill>
                <a:latin typeface="+mj-lt"/>
                <a:ea typeface="+mj-ea"/>
                <a:cs typeface="+mj-cs"/>
              </a:defRPr>
            </a:lvl1pPr>
            <a:lvl2pPr algn="l" defTabSz="1300163" rtl="0" eaLnBrk="1" fontAlgn="base" hangingPunct="1">
              <a:spcBef>
                <a:spcPct val="0"/>
              </a:spcBef>
              <a:spcAft>
                <a:spcPct val="0"/>
              </a:spcAft>
              <a:defRPr sz="5400">
                <a:solidFill>
                  <a:schemeClr val="tx1"/>
                </a:solidFill>
                <a:latin typeface="Tahoma" pitchFamily="34" charset="0"/>
              </a:defRPr>
            </a:lvl2pPr>
            <a:lvl3pPr algn="l" defTabSz="1300163" rtl="0" eaLnBrk="1" fontAlgn="base" hangingPunct="1">
              <a:spcBef>
                <a:spcPct val="0"/>
              </a:spcBef>
              <a:spcAft>
                <a:spcPct val="0"/>
              </a:spcAft>
              <a:defRPr sz="5400">
                <a:solidFill>
                  <a:schemeClr val="tx1"/>
                </a:solidFill>
                <a:latin typeface="Tahoma" pitchFamily="34" charset="0"/>
              </a:defRPr>
            </a:lvl3pPr>
            <a:lvl4pPr algn="l" defTabSz="1300163" rtl="0" eaLnBrk="1" fontAlgn="base" hangingPunct="1">
              <a:spcBef>
                <a:spcPct val="0"/>
              </a:spcBef>
              <a:spcAft>
                <a:spcPct val="0"/>
              </a:spcAft>
              <a:defRPr sz="5400">
                <a:solidFill>
                  <a:schemeClr val="tx1"/>
                </a:solidFill>
                <a:latin typeface="Tahoma" pitchFamily="34" charset="0"/>
              </a:defRPr>
            </a:lvl4pPr>
            <a:lvl5pPr algn="l" defTabSz="1300163" rtl="0" eaLnBrk="1" fontAlgn="base" hangingPunct="1">
              <a:spcBef>
                <a:spcPct val="0"/>
              </a:spcBef>
              <a:spcAft>
                <a:spcPct val="0"/>
              </a:spcAft>
              <a:defRPr sz="5400">
                <a:solidFill>
                  <a:schemeClr val="tx1"/>
                </a:solidFill>
                <a:latin typeface="Tahoma" pitchFamily="34" charset="0"/>
              </a:defRPr>
            </a:lvl5pPr>
            <a:lvl6pPr marL="457200" algn="l" defTabSz="1300163" rtl="0" eaLnBrk="1" fontAlgn="base" hangingPunct="1">
              <a:spcBef>
                <a:spcPct val="0"/>
              </a:spcBef>
              <a:spcAft>
                <a:spcPct val="0"/>
              </a:spcAft>
              <a:defRPr sz="5400">
                <a:solidFill>
                  <a:schemeClr val="tx1"/>
                </a:solidFill>
                <a:latin typeface="Tahoma" pitchFamily="34" charset="0"/>
              </a:defRPr>
            </a:lvl6pPr>
            <a:lvl7pPr marL="914400" algn="l" defTabSz="1300163" rtl="0" eaLnBrk="1" fontAlgn="base" hangingPunct="1">
              <a:spcBef>
                <a:spcPct val="0"/>
              </a:spcBef>
              <a:spcAft>
                <a:spcPct val="0"/>
              </a:spcAft>
              <a:defRPr sz="5400">
                <a:solidFill>
                  <a:schemeClr val="tx1"/>
                </a:solidFill>
                <a:latin typeface="Tahoma" pitchFamily="34" charset="0"/>
              </a:defRPr>
            </a:lvl7pPr>
            <a:lvl8pPr marL="1371600" algn="l" defTabSz="1300163" rtl="0" eaLnBrk="1" fontAlgn="base" hangingPunct="1">
              <a:spcBef>
                <a:spcPct val="0"/>
              </a:spcBef>
              <a:spcAft>
                <a:spcPct val="0"/>
              </a:spcAft>
              <a:defRPr sz="5400">
                <a:solidFill>
                  <a:schemeClr val="tx1"/>
                </a:solidFill>
                <a:latin typeface="Tahoma" pitchFamily="34" charset="0"/>
              </a:defRPr>
            </a:lvl8pPr>
            <a:lvl9pPr marL="1828800" algn="l" defTabSz="1300163" rtl="0" eaLnBrk="1" fontAlgn="base" hangingPunct="1">
              <a:spcBef>
                <a:spcPct val="0"/>
              </a:spcBef>
              <a:spcAft>
                <a:spcPct val="0"/>
              </a:spcAft>
              <a:defRPr sz="5400">
                <a:solidFill>
                  <a:schemeClr val="tx1"/>
                </a:solidFill>
                <a:latin typeface="Tahoma" pitchFamily="34" charset="0"/>
              </a:defRPr>
            </a:lvl9pPr>
          </a:lstStyle>
          <a:p>
            <a:pPr marL="0" marR="0" lvl="0" indent="0" algn="ctr" defTabSz="1300163" rtl="0" eaLnBrk="1" fontAlgn="base" latinLnBrk="0" hangingPunct="1">
              <a:lnSpc>
                <a:spcPct val="100000"/>
              </a:lnSpc>
              <a:spcBef>
                <a:spcPct val="0"/>
              </a:spcBef>
              <a:spcAft>
                <a:spcPct val="0"/>
              </a:spcAft>
              <a:buClrTx/>
              <a:buSzTx/>
              <a:buFontTx/>
              <a:buNone/>
              <a:tabLst/>
              <a:defRPr/>
            </a:pPr>
            <a:r>
              <a:rPr kumimoji="0" lang="sv-SE" sz="6500" b="0" i="0" u="none" strike="noStrike" kern="1200" cap="none" spc="0" normalizeH="0" baseline="0" noProof="0" dirty="0" err="1">
                <a:ln>
                  <a:noFill/>
                </a:ln>
                <a:solidFill>
                  <a:schemeClr val="tx1"/>
                </a:solidFill>
                <a:effectLst/>
                <a:uLnTx/>
                <a:uFillTx/>
                <a:latin typeface="+mj-lt"/>
                <a:ea typeface="+mj-ea"/>
                <a:cs typeface="+mj-cs"/>
              </a:rPr>
              <a:t>CropSat</a:t>
            </a:r>
            <a:r>
              <a:rPr kumimoji="0" lang="sv-SE" sz="6500" b="0" i="0" u="none" strike="noStrike" kern="1200" cap="none" spc="0" normalizeH="0" baseline="0" noProof="0" dirty="0">
                <a:ln>
                  <a:noFill/>
                </a:ln>
                <a:solidFill>
                  <a:schemeClr val="tx1"/>
                </a:solidFill>
                <a:effectLst/>
                <a:uLnTx/>
                <a:uFillTx/>
                <a:latin typeface="+mj-lt"/>
                <a:ea typeface="+mj-ea"/>
                <a:cs typeface="+mj-cs"/>
              </a:rPr>
              <a:t> </a:t>
            </a:r>
            <a:br>
              <a:rPr kumimoji="0" lang="sv-SE" sz="6500" b="0" i="0" u="none" strike="noStrike" kern="1200" cap="none" spc="0" normalizeH="0" baseline="0" noProof="0" dirty="0">
                <a:ln>
                  <a:noFill/>
                </a:ln>
                <a:solidFill>
                  <a:schemeClr val="tx1"/>
                </a:solidFill>
                <a:effectLst/>
                <a:uLnTx/>
                <a:uFillTx/>
                <a:latin typeface="+mj-lt"/>
                <a:ea typeface="+mj-ea"/>
                <a:cs typeface="+mj-cs"/>
              </a:rPr>
            </a:br>
            <a:r>
              <a:rPr kumimoji="0" lang="sv-SE" sz="6500" b="0" i="0" u="none" strike="noStrike" kern="1200" cap="none" spc="0" normalizeH="0" baseline="0" noProof="0" dirty="0">
                <a:ln>
                  <a:noFill/>
                </a:ln>
                <a:solidFill>
                  <a:schemeClr val="tx1"/>
                </a:solidFill>
                <a:effectLst/>
                <a:uLnTx/>
                <a:uFillTx/>
                <a:latin typeface="+mj-lt"/>
                <a:ea typeface="+mj-ea"/>
                <a:cs typeface="+mj-cs"/>
              </a:rPr>
              <a:t>Index-rekommendation</a:t>
            </a:r>
          </a:p>
        </p:txBody>
      </p:sp>
      <p:pic>
        <p:nvPicPr>
          <p:cNvPr id="5" name="Bildobjekt 4" descr="Skärmdump ur CropSat på indexrutorna"/>
          <p:cNvPicPr>
            <a:picLocks noChangeAspect="1"/>
          </p:cNvPicPr>
          <p:nvPr/>
        </p:nvPicPr>
        <p:blipFill>
          <a:blip r:embed="rId5"/>
          <a:stretch>
            <a:fillRect/>
          </a:stretch>
        </p:blipFill>
        <p:spPr>
          <a:xfrm>
            <a:off x="440922" y="6280527"/>
            <a:ext cx="1866900" cy="2924175"/>
          </a:xfrm>
          <a:prstGeom prst="rect">
            <a:avLst/>
          </a:prstGeom>
        </p:spPr>
      </p:pic>
      <p:pic>
        <p:nvPicPr>
          <p:cNvPr id="6" name="Bildobjekt 5" descr="Skärmdump ur CropSat på indexrutorna"/>
          <p:cNvPicPr>
            <a:picLocks noChangeAspect="1"/>
          </p:cNvPicPr>
          <p:nvPr/>
        </p:nvPicPr>
        <p:blipFill>
          <a:blip r:embed="rId6"/>
          <a:stretch>
            <a:fillRect/>
          </a:stretch>
        </p:blipFill>
        <p:spPr>
          <a:xfrm>
            <a:off x="247461" y="2408614"/>
            <a:ext cx="1857375" cy="3076575"/>
          </a:xfrm>
          <a:prstGeom prst="rect">
            <a:avLst/>
          </a:prstGeom>
        </p:spPr>
      </p:pic>
      <p:sp>
        <p:nvSpPr>
          <p:cNvPr id="7" name="textruta 6"/>
          <p:cNvSpPr txBox="1"/>
          <p:nvPr/>
        </p:nvSpPr>
        <p:spPr>
          <a:xfrm>
            <a:off x="9171296" y="5699502"/>
            <a:ext cx="3671247" cy="1692771"/>
          </a:xfrm>
          <a:prstGeom prst="rect">
            <a:avLst/>
          </a:prstGeom>
          <a:solidFill>
            <a:schemeClr val="bg1"/>
          </a:solidFill>
        </p:spPr>
        <p:txBody>
          <a:bodyPr wrap="square" rtlCol="0">
            <a:spAutoFit/>
          </a:bodyPr>
          <a:lstStyle/>
          <a:p>
            <a:r>
              <a:rPr lang="sv-SE" dirty="0">
                <a:solidFill>
                  <a:srgbClr val="FF0000"/>
                </a:solidFill>
              </a:rPr>
              <a:t>Det är ju samma fält!</a:t>
            </a:r>
          </a:p>
          <a:p>
            <a:r>
              <a:rPr lang="sv-SE" dirty="0" err="1">
                <a:solidFill>
                  <a:srgbClr val="FF0000"/>
                </a:solidFill>
              </a:rPr>
              <a:t>Varationen</a:t>
            </a:r>
            <a:r>
              <a:rPr lang="sv-SE" dirty="0">
                <a:solidFill>
                  <a:srgbClr val="FF0000"/>
                </a:solidFill>
              </a:rPr>
              <a:t> är faktiskt mindre i det nedre exemplet inte högre.</a:t>
            </a:r>
          </a:p>
        </p:txBody>
      </p:sp>
      <p:grpSp>
        <p:nvGrpSpPr>
          <p:cNvPr id="15" name="Grupp 14">
            <a:extLst>
              <a:ext uri="{C183D7F6-B498-43B3-948B-1728B52AA6E4}">
                <adec:decorative xmlns:adec="http://schemas.microsoft.com/office/drawing/2017/decorative" val="1"/>
              </a:ext>
            </a:extLst>
          </p:cNvPr>
          <p:cNvGrpSpPr/>
          <p:nvPr/>
        </p:nvGrpSpPr>
        <p:grpSpPr>
          <a:xfrm>
            <a:off x="139310" y="6174914"/>
            <a:ext cx="1030406" cy="648614"/>
            <a:chOff x="11057353" y="2759461"/>
            <a:chExt cx="1030406" cy="648614"/>
          </a:xfrm>
        </p:grpSpPr>
        <p:sp>
          <p:nvSpPr>
            <p:cNvPr id="13" name="Ellips 12"/>
            <p:cNvSpPr/>
            <p:nvPr/>
          </p:nvSpPr>
          <p:spPr>
            <a:xfrm>
              <a:off x="11057353" y="2759461"/>
              <a:ext cx="1030406" cy="648614"/>
            </a:xfrm>
            <a:prstGeom prst="ellipse">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p:cNvSpPr txBox="1"/>
            <p:nvPr/>
          </p:nvSpPr>
          <p:spPr>
            <a:xfrm>
              <a:off x="11142652" y="2830687"/>
              <a:ext cx="859809" cy="492443"/>
            </a:xfrm>
            <a:prstGeom prst="rect">
              <a:avLst/>
            </a:prstGeom>
            <a:noFill/>
            <a:ln w="22225">
              <a:noFill/>
            </a:ln>
          </p:spPr>
          <p:txBody>
            <a:bodyPr wrap="square" rtlCol="0">
              <a:spAutoFit/>
            </a:bodyPr>
            <a:lstStyle/>
            <a:p>
              <a:r>
                <a:rPr lang="sv-SE" dirty="0"/>
                <a:t>0,53</a:t>
              </a:r>
            </a:p>
          </p:txBody>
        </p:sp>
      </p:grpSp>
      <p:grpSp>
        <p:nvGrpSpPr>
          <p:cNvPr id="16" name="Grupp 15">
            <a:extLst>
              <a:ext uri="{C183D7F6-B498-43B3-948B-1728B52AA6E4}">
                <adec:decorative xmlns:adec="http://schemas.microsoft.com/office/drawing/2017/decorative" val="1"/>
              </a:ext>
            </a:extLst>
          </p:cNvPr>
          <p:cNvGrpSpPr/>
          <p:nvPr/>
        </p:nvGrpSpPr>
        <p:grpSpPr>
          <a:xfrm>
            <a:off x="139310" y="4818440"/>
            <a:ext cx="1030406" cy="648614"/>
            <a:chOff x="11057353" y="2759461"/>
            <a:chExt cx="1030406" cy="648614"/>
          </a:xfrm>
        </p:grpSpPr>
        <p:sp>
          <p:nvSpPr>
            <p:cNvPr id="17" name="Ellips 16"/>
            <p:cNvSpPr/>
            <p:nvPr/>
          </p:nvSpPr>
          <p:spPr>
            <a:xfrm>
              <a:off x="11057353" y="2759461"/>
              <a:ext cx="1030406" cy="648614"/>
            </a:xfrm>
            <a:prstGeom prst="ellipse">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ruta 17"/>
            <p:cNvSpPr txBox="1"/>
            <p:nvPr/>
          </p:nvSpPr>
          <p:spPr>
            <a:xfrm>
              <a:off x="11142652" y="2830687"/>
              <a:ext cx="859809" cy="492443"/>
            </a:xfrm>
            <a:prstGeom prst="rect">
              <a:avLst/>
            </a:prstGeom>
            <a:noFill/>
            <a:ln w="22225">
              <a:noFill/>
            </a:ln>
          </p:spPr>
          <p:txBody>
            <a:bodyPr wrap="square" rtlCol="0">
              <a:spAutoFit/>
            </a:bodyPr>
            <a:lstStyle/>
            <a:p>
              <a:r>
                <a:rPr lang="sv-SE" dirty="0"/>
                <a:t>0,65</a:t>
              </a:r>
            </a:p>
          </p:txBody>
        </p:sp>
      </p:grpSp>
      <p:grpSp>
        <p:nvGrpSpPr>
          <p:cNvPr id="19" name="Grupp 18">
            <a:extLst>
              <a:ext uri="{C183D7F6-B498-43B3-948B-1728B52AA6E4}">
                <adec:decorative xmlns:adec="http://schemas.microsoft.com/office/drawing/2017/decorative" val="1"/>
              </a:ext>
            </a:extLst>
          </p:cNvPr>
          <p:cNvGrpSpPr/>
          <p:nvPr/>
        </p:nvGrpSpPr>
        <p:grpSpPr>
          <a:xfrm>
            <a:off x="139310" y="2334473"/>
            <a:ext cx="1030406" cy="648614"/>
            <a:chOff x="11057353" y="2759461"/>
            <a:chExt cx="1030406" cy="648614"/>
          </a:xfrm>
        </p:grpSpPr>
        <p:sp>
          <p:nvSpPr>
            <p:cNvPr id="20" name="Ellips 19"/>
            <p:cNvSpPr/>
            <p:nvPr/>
          </p:nvSpPr>
          <p:spPr>
            <a:xfrm>
              <a:off x="11057353" y="2759461"/>
              <a:ext cx="1030406" cy="648614"/>
            </a:xfrm>
            <a:prstGeom prst="ellipse">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textruta 20"/>
            <p:cNvSpPr txBox="1"/>
            <p:nvPr/>
          </p:nvSpPr>
          <p:spPr>
            <a:xfrm>
              <a:off x="11142652" y="2830687"/>
              <a:ext cx="859809" cy="492443"/>
            </a:xfrm>
            <a:prstGeom prst="rect">
              <a:avLst/>
            </a:prstGeom>
            <a:noFill/>
            <a:ln w="22225">
              <a:noFill/>
            </a:ln>
          </p:spPr>
          <p:txBody>
            <a:bodyPr wrap="square" rtlCol="0">
              <a:spAutoFit/>
            </a:bodyPr>
            <a:lstStyle/>
            <a:p>
              <a:r>
                <a:rPr lang="sv-SE" dirty="0"/>
                <a:t>0,44</a:t>
              </a:r>
            </a:p>
          </p:txBody>
        </p:sp>
      </p:grpSp>
      <p:grpSp>
        <p:nvGrpSpPr>
          <p:cNvPr id="22" name="Grupp 21">
            <a:extLst>
              <a:ext uri="{C183D7F6-B498-43B3-948B-1728B52AA6E4}">
                <adec:decorative xmlns:adec="http://schemas.microsoft.com/office/drawing/2017/decorative" val="1"/>
              </a:ext>
            </a:extLst>
          </p:cNvPr>
          <p:cNvGrpSpPr/>
          <p:nvPr/>
        </p:nvGrpSpPr>
        <p:grpSpPr>
          <a:xfrm>
            <a:off x="156205" y="8556088"/>
            <a:ext cx="1030406" cy="648614"/>
            <a:chOff x="11057353" y="2759461"/>
            <a:chExt cx="1030406" cy="648614"/>
          </a:xfrm>
        </p:grpSpPr>
        <p:sp>
          <p:nvSpPr>
            <p:cNvPr id="23" name="Ellips 22"/>
            <p:cNvSpPr/>
            <p:nvPr/>
          </p:nvSpPr>
          <p:spPr>
            <a:xfrm>
              <a:off x="11057353" y="2759461"/>
              <a:ext cx="1030406" cy="648614"/>
            </a:xfrm>
            <a:prstGeom prst="ellipse">
              <a:avLst/>
            </a:prstGeom>
            <a:solidFill>
              <a:schemeClr val="bg1"/>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extruta 23"/>
            <p:cNvSpPr txBox="1"/>
            <p:nvPr/>
          </p:nvSpPr>
          <p:spPr>
            <a:xfrm>
              <a:off x="11142652" y="2830687"/>
              <a:ext cx="859809" cy="492443"/>
            </a:xfrm>
            <a:prstGeom prst="rect">
              <a:avLst/>
            </a:prstGeom>
            <a:noFill/>
            <a:ln w="22225">
              <a:noFill/>
            </a:ln>
          </p:spPr>
          <p:txBody>
            <a:bodyPr wrap="square" rtlCol="0">
              <a:spAutoFit/>
            </a:bodyPr>
            <a:lstStyle/>
            <a:p>
              <a:r>
                <a:rPr lang="sv-SE" dirty="0"/>
                <a:t>0,65</a:t>
              </a:r>
            </a:p>
          </p:txBody>
        </p:sp>
      </p:grpSp>
      <p:pic>
        <p:nvPicPr>
          <p:cNvPr id="25" name="Bildobjekt 24" descr="EU-logga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26" name="Bildobjekt 25" descr="Greppas logotyp"/>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215052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ild på ett fält i CropSat"/>
          <p:cNvPicPr>
            <a:picLocks noChangeAspect="1"/>
          </p:cNvPicPr>
          <p:nvPr/>
        </p:nvPicPr>
        <p:blipFill>
          <a:blip r:embed="rId2"/>
          <a:stretch>
            <a:fillRect/>
          </a:stretch>
        </p:blipFill>
        <p:spPr>
          <a:xfrm>
            <a:off x="2287586" y="2194302"/>
            <a:ext cx="5540767" cy="2459593"/>
          </a:xfrm>
          <a:prstGeom prst="rect">
            <a:avLst/>
          </a:prstGeom>
        </p:spPr>
      </p:pic>
      <p:pic>
        <p:nvPicPr>
          <p:cNvPr id="3" name="Bildobjekt 2" descr="Bild på ett fält i CropSat"/>
          <p:cNvPicPr>
            <a:picLocks noChangeAspect="1"/>
          </p:cNvPicPr>
          <p:nvPr/>
        </p:nvPicPr>
        <p:blipFill rotWithShape="1">
          <a:blip r:embed="rId3"/>
          <a:srcRect l="4119" t="-2416" r="2484" b="2416"/>
          <a:stretch/>
        </p:blipFill>
        <p:spPr>
          <a:xfrm>
            <a:off x="2309248" y="5699502"/>
            <a:ext cx="5524568" cy="2700205"/>
          </a:xfrm>
          <a:prstGeom prst="rect">
            <a:avLst/>
          </a:prstGeom>
        </p:spPr>
      </p:pic>
      <p:sp>
        <p:nvSpPr>
          <p:cNvPr id="4" name="Rubrik 4"/>
          <p:cNvSpPr txBox="1">
            <a:spLocks noGrp="1"/>
          </p:cNvSpPr>
          <p:nvPr>
            <p:ph type="title" idx="4294967295"/>
          </p:nvPr>
        </p:nvSpPr>
        <p:spPr bwMode="auto">
          <a:xfrm>
            <a:off x="671408" y="438001"/>
            <a:ext cx="11054080" cy="138115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rmAutofit fontScale="90000"/>
          </a:bodyPr>
          <a:lstStyle>
            <a:lvl1pPr algn="ctr" defTabSz="1300163" rtl="0" eaLnBrk="1" fontAlgn="base" hangingPunct="1">
              <a:spcBef>
                <a:spcPct val="0"/>
              </a:spcBef>
              <a:spcAft>
                <a:spcPct val="0"/>
              </a:spcAft>
              <a:defRPr sz="7200" kern="1200">
                <a:solidFill>
                  <a:schemeClr val="tx1"/>
                </a:solidFill>
                <a:latin typeface="+mj-lt"/>
                <a:ea typeface="+mj-ea"/>
                <a:cs typeface="+mj-cs"/>
              </a:defRPr>
            </a:lvl1pPr>
            <a:lvl2pPr algn="l" defTabSz="1300163" rtl="0" eaLnBrk="1" fontAlgn="base" hangingPunct="1">
              <a:spcBef>
                <a:spcPct val="0"/>
              </a:spcBef>
              <a:spcAft>
                <a:spcPct val="0"/>
              </a:spcAft>
              <a:defRPr sz="5400">
                <a:solidFill>
                  <a:schemeClr val="tx1"/>
                </a:solidFill>
                <a:latin typeface="Tahoma" pitchFamily="34" charset="0"/>
              </a:defRPr>
            </a:lvl2pPr>
            <a:lvl3pPr algn="l" defTabSz="1300163" rtl="0" eaLnBrk="1" fontAlgn="base" hangingPunct="1">
              <a:spcBef>
                <a:spcPct val="0"/>
              </a:spcBef>
              <a:spcAft>
                <a:spcPct val="0"/>
              </a:spcAft>
              <a:defRPr sz="5400">
                <a:solidFill>
                  <a:schemeClr val="tx1"/>
                </a:solidFill>
                <a:latin typeface="Tahoma" pitchFamily="34" charset="0"/>
              </a:defRPr>
            </a:lvl3pPr>
            <a:lvl4pPr algn="l" defTabSz="1300163" rtl="0" eaLnBrk="1" fontAlgn="base" hangingPunct="1">
              <a:spcBef>
                <a:spcPct val="0"/>
              </a:spcBef>
              <a:spcAft>
                <a:spcPct val="0"/>
              </a:spcAft>
              <a:defRPr sz="5400">
                <a:solidFill>
                  <a:schemeClr val="tx1"/>
                </a:solidFill>
                <a:latin typeface="Tahoma" pitchFamily="34" charset="0"/>
              </a:defRPr>
            </a:lvl4pPr>
            <a:lvl5pPr algn="l" defTabSz="1300163" rtl="0" eaLnBrk="1" fontAlgn="base" hangingPunct="1">
              <a:spcBef>
                <a:spcPct val="0"/>
              </a:spcBef>
              <a:spcAft>
                <a:spcPct val="0"/>
              </a:spcAft>
              <a:defRPr sz="5400">
                <a:solidFill>
                  <a:schemeClr val="tx1"/>
                </a:solidFill>
                <a:latin typeface="Tahoma" pitchFamily="34" charset="0"/>
              </a:defRPr>
            </a:lvl5pPr>
            <a:lvl6pPr marL="457200" algn="l" defTabSz="1300163" rtl="0" eaLnBrk="1" fontAlgn="base" hangingPunct="1">
              <a:spcBef>
                <a:spcPct val="0"/>
              </a:spcBef>
              <a:spcAft>
                <a:spcPct val="0"/>
              </a:spcAft>
              <a:defRPr sz="5400">
                <a:solidFill>
                  <a:schemeClr val="tx1"/>
                </a:solidFill>
                <a:latin typeface="Tahoma" pitchFamily="34" charset="0"/>
              </a:defRPr>
            </a:lvl6pPr>
            <a:lvl7pPr marL="914400" algn="l" defTabSz="1300163" rtl="0" eaLnBrk="1" fontAlgn="base" hangingPunct="1">
              <a:spcBef>
                <a:spcPct val="0"/>
              </a:spcBef>
              <a:spcAft>
                <a:spcPct val="0"/>
              </a:spcAft>
              <a:defRPr sz="5400">
                <a:solidFill>
                  <a:schemeClr val="tx1"/>
                </a:solidFill>
                <a:latin typeface="Tahoma" pitchFamily="34" charset="0"/>
              </a:defRPr>
            </a:lvl7pPr>
            <a:lvl8pPr marL="1371600" algn="l" defTabSz="1300163" rtl="0" eaLnBrk="1" fontAlgn="base" hangingPunct="1">
              <a:spcBef>
                <a:spcPct val="0"/>
              </a:spcBef>
              <a:spcAft>
                <a:spcPct val="0"/>
              </a:spcAft>
              <a:defRPr sz="5400">
                <a:solidFill>
                  <a:schemeClr val="tx1"/>
                </a:solidFill>
                <a:latin typeface="Tahoma" pitchFamily="34" charset="0"/>
              </a:defRPr>
            </a:lvl8pPr>
            <a:lvl9pPr marL="1828800" algn="l" defTabSz="1300163" rtl="0" eaLnBrk="1" fontAlgn="base" hangingPunct="1">
              <a:spcBef>
                <a:spcPct val="0"/>
              </a:spcBef>
              <a:spcAft>
                <a:spcPct val="0"/>
              </a:spcAft>
              <a:defRPr sz="5400">
                <a:solidFill>
                  <a:schemeClr val="tx1"/>
                </a:solidFill>
                <a:latin typeface="Tahoma" pitchFamily="34" charset="0"/>
              </a:defRPr>
            </a:lvl9pPr>
          </a:lstStyle>
          <a:p>
            <a:pPr marL="0" marR="0" lvl="0" indent="0" algn="ctr" defTabSz="1300163" rtl="0" eaLnBrk="1" fontAlgn="base" latinLnBrk="0" hangingPunct="1">
              <a:lnSpc>
                <a:spcPct val="100000"/>
              </a:lnSpc>
              <a:spcBef>
                <a:spcPct val="0"/>
              </a:spcBef>
              <a:spcAft>
                <a:spcPct val="0"/>
              </a:spcAft>
              <a:buClrTx/>
              <a:buSzTx/>
              <a:buFontTx/>
              <a:buNone/>
              <a:tabLst/>
              <a:defRPr/>
            </a:pPr>
            <a:r>
              <a:rPr kumimoji="0" lang="sv-SE" sz="6500" b="0" i="0" u="none" strike="noStrike" kern="1200" cap="none" spc="0" normalizeH="0" baseline="0" noProof="0" dirty="0" err="1">
                <a:ln>
                  <a:noFill/>
                </a:ln>
                <a:solidFill>
                  <a:schemeClr val="tx1"/>
                </a:solidFill>
                <a:effectLst/>
                <a:uLnTx/>
                <a:uFillTx/>
                <a:latin typeface="+mj-lt"/>
                <a:ea typeface="+mj-ea"/>
                <a:cs typeface="+mj-cs"/>
              </a:rPr>
              <a:t>CropSat</a:t>
            </a:r>
            <a:r>
              <a:rPr kumimoji="0" lang="sv-SE" sz="6500" b="0" i="0" u="none" strike="noStrike" kern="1200" cap="none" spc="0" normalizeH="0" baseline="0" noProof="0" dirty="0">
                <a:ln>
                  <a:noFill/>
                </a:ln>
                <a:solidFill>
                  <a:schemeClr val="tx1"/>
                </a:solidFill>
                <a:effectLst/>
                <a:uLnTx/>
                <a:uFillTx/>
                <a:latin typeface="+mj-lt"/>
                <a:ea typeface="+mj-ea"/>
                <a:cs typeface="+mj-cs"/>
              </a:rPr>
              <a:t> </a:t>
            </a:r>
            <a:br>
              <a:rPr kumimoji="0" lang="sv-SE" sz="6500" b="0" i="0" u="none" strike="noStrike" kern="1200" cap="none" spc="0" normalizeH="0" baseline="0" noProof="0" dirty="0">
                <a:ln>
                  <a:noFill/>
                </a:ln>
                <a:solidFill>
                  <a:schemeClr val="tx1"/>
                </a:solidFill>
                <a:effectLst/>
                <a:uLnTx/>
                <a:uFillTx/>
                <a:latin typeface="+mj-lt"/>
                <a:ea typeface="+mj-ea"/>
                <a:cs typeface="+mj-cs"/>
              </a:rPr>
            </a:br>
            <a:r>
              <a:rPr kumimoji="0" lang="sv-SE" sz="6500" b="0" i="0" u="none" strike="noStrike" kern="1200" cap="none" spc="0" normalizeH="0" baseline="0" noProof="0" dirty="0">
                <a:ln>
                  <a:noFill/>
                </a:ln>
                <a:solidFill>
                  <a:schemeClr val="tx1"/>
                </a:solidFill>
                <a:effectLst/>
                <a:uLnTx/>
                <a:uFillTx/>
                <a:latin typeface="+mj-lt"/>
                <a:ea typeface="+mj-ea"/>
                <a:cs typeface="+mj-cs"/>
              </a:rPr>
              <a:t>Index-rekommendation</a:t>
            </a:r>
          </a:p>
        </p:txBody>
      </p:sp>
      <p:pic>
        <p:nvPicPr>
          <p:cNvPr id="5" name="Bildobjekt 4" descr="Skärmdump ur CropSat på indexrutorna"/>
          <p:cNvPicPr>
            <a:picLocks noChangeAspect="1"/>
          </p:cNvPicPr>
          <p:nvPr/>
        </p:nvPicPr>
        <p:blipFill>
          <a:blip r:embed="rId4"/>
          <a:stretch>
            <a:fillRect/>
          </a:stretch>
        </p:blipFill>
        <p:spPr>
          <a:xfrm>
            <a:off x="498014" y="5699501"/>
            <a:ext cx="1789572" cy="2803053"/>
          </a:xfrm>
          <a:prstGeom prst="rect">
            <a:avLst/>
          </a:prstGeom>
        </p:spPr>
      </p:pic>
      <p:pic>
        <p:nvPicPr>
          <p:cNvPr id="6" name="Bildobjekt 5" descr="Skärmdump ur CropSat på indexrutorna"/>
          <p:cNvPicPr>
            <a:picLocks noChangeAspect="1"/>
          </p:cNvPicPr>
          <p:nvPr/>
        </p:nvPicPr>
        <p:blipFill>
          <a:blip r:embed="rId5"/>
          <a:stretch>
            <a:fillRect/>
          </a:stretch>
        </p:blipFill>
        <p:spPr>
          <a:xfrm>
            <a:off x="567962" y="2194302"/>
            <a:ext cx="1649676" cy="2732540"/>
          </a:xfrm>
          <a:prstGeom prst="rect">
            <a:avLst/>
          </a:prstGeom>
        </p:spPr>
      </p:pic>
      <p:sp>
        <p:nvSpPr>
          <p:cNvPr id="7" name="textruta 6"/>
          <p:cNvSpPr txBox="1"/>
          <p:nvPr/>
        </p:nvSpPr>
        <p:spPr>
          <a:xfrm>
            <a:off x="8461612" y="3680347"/>
            <a:ext cx="4026089" cy="2492990"/>
          </a:xfrm>
          <a:prstGeom prst="rect">
            <a:avLst/>
          </a:prstGeom>
          <a:noFill/>
        </p:spPr>
        <p:txBody>
          <a:bodyPr wrap="square" rtlCol="0">
            <a:spAutoFit/>
          </a:bodyPr>
          <a:lstStyle/>
          <a:p>
            <a:r>
              <a:rPr lang="sv-SE" dirty="0"/>
              <a:t>Färgerna är relativskala</a:t>
            </a:r>
          </a:p>
          <a:p>
            <a:endParaRPr lang="sv-SE" dirty="0"/>
          </a:p>
          <a:p>
            <a:r>
              <a:rPr lang="sv-SE" dirty="0"/>
              <a:t>Det finns alltid en helt gul prick och en helt grön</a:t>
            </a:r>
          </a:p>
          <a:p>
            <a:endParaRPr lang="sv-SE" dirty="0"/>
          </a:p>
          <a:p>
            <a:r>
              <a:rPr lang="sv-SE" dirty="0"/>
              <a:t>Oavsett variationen</a:t>
            </a:r>
          </a:p>
        </p:txBody>
      </p:sp>
      <p:pic>
        <p:nvPicPr>
          <p:cNvPr id="8" name="Bildobjekt 7" descr="EU-logga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9" name="Bildobjekt 8" descr="Greppas logotyp"/>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39080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ild på ett fält i CropSat med absolutskala"/>
          <p:cNvPicPr>
            <a:picLocks noChangeAspect="1"/>
          </p:cNvPicPr>
          <p:nvPr/>
        </p:nvPicPr>
        <p:blipFill rotWithShape="1">
          <a:blip r:embed="rId3" cstate="print">
            <a:extLst>
              <a:ext uri="{28A0092B-C50C-407E-A947-70E740481C1C}">
                <a14:useLocalDpi xmlns:a14="http://schemas.microsoft.com/office/drawing/2010/main" val="0"/>
              </a:ext>
            </a:extLst>
          </a:blip>
          <a:srcRect l="25350" t="16918" r="25247" b="49461"/>
          <a:stretch/>
        </p:blipFill>
        <p:spPr>
          <a:xfrm>
            <a:off x="2999353" y="2135473"/>
            <a:ext cx="2942081" cy="2833114"/>
          </a:xfrm>
          <a:prstGeom prst="rect">
            <a:avLst/>
          </a:prstGeom>
        </p:spPr>
      </p:pic>
      <p:pic>
        <p:nvPicPr>
          <p:cNvPr id="4" name="Bildobjekt 3" descr="Bild på ett fält i CropSat med absolutskala"/>
          <p:cNvPicPr>
            <a:picLocks noChangeAspect="1"/>
          </p:cNvPicPr>
          <p:nvPr/>
        </p:nvPicPr>
        <p:blipFill rotWithShape="1">
          <a:blip r:embed="rId4" cstate="print">
            <a:extLst>
              <a:ext uri="{28A0092B-C50C-407E-A947-70E740481C1C}">
                <a14:useLocalDpi xmlns:a14="http://schemas.microsoft.com/office/drawing/2010/main" val="0"/>
              </a:ext>
            </a:extLst>
          </a:blip>
          <a:srcRect l="25119" t="17011" r="25631" b="49584"/>
          <a:stretch/>
        </p:blipFill>
        <p:spPr>
          <a:xfrm>
            <a:off x="5940005" y="2153634"/>
            <a:ext cx="2932998" cy="2814953"/>
          </a:xfrm>
          <a:prstGeom prst="rect">
            <a:avLst/>
          </a:prstGeom>
        </p:spPr>
      </p:pic>
      <p:pic>
        <p:nvPicPr>
          <p:cNvPr id="6" name="Bildobjekt 5" descr="Bild på ett fält i CropSat med absolutskala"/>
          <p:cNvPicPr>
            <a:picLocks noChangeAspect="1"/>
          </p:cNvPicPr>
          <p:nvPr/>
        </p:nvPicPr>
        <p:blipFill rotWithShape="1">
          <a:blip r:embed="rId5" cstate="print">
            <a:extLst>
              <a:ext uri="{28A0092B-C50C-407E-A947-70E740481C1C}">
                <a14:useLocalDpi xmlns:a14="http://schemas.microsoft.com/office/drawing/2010/main" val="0"/>
              </a:ext>
            </a:extLst>
          </a:blip>
          <a:srcRect l="25362" t="17321" r="25997" b="49449"/>
          <a:stretch/>
        </p:blipFill>
        <p:spPr>
          <a:xfrm>
            <a:off x="8870146" y="2208118"/>
            <a:ext cx="2896677" cy="2800121"/>
          </a:xfrm>
          <a:prstGeom prst="rect">
            <a:avLst/>
          </a:prstGeom>
        </p:spPr>
      </p:pic>
      <p:pic>
        <p:nvPicPr>
          <p:cNvPr id="5" name="Bildobjekt 4" descr="Bild på ett fält i CropSat med relativskala"/>
          <p:cNvPicPr>
            <a:picLocks noChangeAspect="1"/>
          </p:cNvPicPr>
          <p:nvPr/>
        </p:nvPicPr>
        <p:blipFill rotWithShape="1">
          <a:blip r:embed="rId6" cstate="print">
            <a:extLst>
              <a:ext uri="{28A0092B-C50C-407E-A947-70E740481C1C}">
                <a14:useLocalDpi xmlns:a14="http://schemas.microsoft.com/office/drawing/2010/main" val="0"/>
              </a:ext>
            </a:extLst>
          </a:blip>
          <a:srcRect l="25259" t="17095" r="25337" b="49176"/>
          <a:stretch/>
        </p:blipFill>
        <p:spPr>
          <a:xfrm>
            <a:off x="8870146" y="5080885"/>
            <a:ext cx="2942079" cy="2842194"/>
          </a:xfrm>
          <a:prstGeom prst="rect">
            <a:avLst/>
          </a:prstGeom>
        </p:spPr>
      </p:pic>
      <p:pic>
        <p:nvPicPr>
          <p:cNvPr id="7" name="Bildobjekt 6" descr="Bild på ett fält i CropSat med relativskala"/>
          <p:cNvPicPr>
            <a:picLocks noChangeAspect="1"/>
          </p:cNvPicPr>
          <p:nvPr/>
        </p:nvPicPr>
        <p:blipFill rotWithShape="1">
          <a:blip r:embed="rId7" cstate="print">
            <a:extLst>
              <a:ext uri="{28A0092B-C50C-407E-A947-70E740481C1C}">
                <a14:useLocalDpi xmlns:a14="http://schemas.microsoft.com/office/drawing/2010/main" val="0"/>
              </a:ext>
            </a:extLst>
          </a:blip>
          <a:srcRect l="25027" t="16527" r="25113" b="49098"/>
          <a:stretch/>
        </p:blipFill>
        <p:spPr>
          <a:xfrm>
            <a:off x="5929494" y="5026401"/>
            <a:ext cx="2969321" cy="2896678"/>
          </a:xfrm>
          <a:prstGeom prst="rect">
            <a:avLst/>
          </a:prstGeom>
        </p:spPr>
      </p:pic>
      <p:pic>
        <p:nvPicPr>
          <p:cNvPr id="8" name="Bildobjekt 7" descr="Bild på ett fält i CropSat med relativskala"/>
          <p:cNvPicPr>
            <a:picLocks noChangeAspect="1"/>
          </p:cNvPicPr>
          <p:nvPr/>
        </p:nvPicPr>
        <p:blipFill rotWithShape="1">
          <a:blip r:embed="rId8" cstate="print">
            <a:extLst>
              <a:ext uri="{28A0092B-C50C-407E-A947-70E740481C1C}">
                <a14:useLocalDpi xmlns:a14="http://schemas.microsoft.com/office/drawing/2010/main" val="0"/>
              </a:ext>
            </a:extLst>
          </a:blip>
          <a:srcRect l="25059" t="16772" r="25385" b="49499"/>
          <a:stretch/>
        </p:blipFill>
        <p:spPr>
          <a:xfrm>
            <a:off x="2978333" y="5008239"/>
            <a:ext cx="2951161" cy="2842195"/>
          </a:xfrm>
          <a:prstGeom prst="rect">
            <a:avLst/>
          </a:prstGeom>
        </p:spPr>
      </p:pic>
      <p:sp>
        <p:nvSpPr>
          <p:cNvPr id="9" name="textruta 8"/>
          <p:cNvSpPr txBox="1"/>
          <p:nvPr/>
        </p:nvSpPr>
        <p:spPr>
          <a:xfrm>
            <a:off x="3639361" y="7970133"/>
            <a:ext cx="1629104" cy="492443"/>
          </a:xfrm>
          <a:prstGeom prst="rect">
            <a:avLst/>
          </a:prstGeom>
          <a:noFill/>
        </p:spPr>
        <p:txBody>
          <a:bodyPr wrap="square" rtlCol="0">
            <a:spAutoFit/>
          </a:bodyPr>
          <a:lstStyle/>
          <a:p>
            <a:r>
              <a:rPr lang="sv-SE" dirty="0"/>
              <a:t>150421</a:t>
            </a:r>
          </a:p>
        </p:txBody>
      </p:sp>
      <p:sp>
        <p:nvSpPr>
          <p:cNvPr id="10" name="textruta 9"/>
          <p:cNvSpPr txBox="1"/>
          <p:nvPr/>
        </p:nvSpPr>
        <p:spPr>
          <a:xfrm>
            <a:off x="6591952" y="7987003"/>
            <a:ext cx="1629104" cy="492443"/>
          </a:xfrm>
          <a:prstGeom prst="rect">
            <a:avLst/>
          </a:prstGeom>
          <a:noFill/>
        </p:spPr>
        <p:txBody>
          <a:bodyPr wrap="square" rtlCol="0">
            <a:spAutoFit/>
          </a:bodyPr>
          <a:lstStyle/>
          <a:p>
            <a:r>
              <a:rPr lang="sv-SE" dirty="0"/>
              <a:t>150515</a:t>
            </a:r>
          </a:p>
        </p:txBody>
      </p:sp>
      <p:sp>
        <p:nvSpPr>
          <p:cNvPr id="11" name="textruta 10"/>
          <p:cNvSpPr txBox="1"/>
          <p:nvPr/>
        </p:nvSpPr>
        <p:spPr>
          <a:xfrm>
            <a:off x="9544543" y="7995725"/>
            <a:ext cx="1629104" cy="492443"/>
          </a:xfrm>
          <a:prstGeom prst="rect">
            <a:avLst/>
          </a:prstGeom>
          <a:noFill/>
        </p:spPr>
        <p:txBody>
          <a:bodyPr wrap="square" rtlCol="0">
            <a:spAutoFit/>
          </a:bodyPr>
          <a:lstStyle/>
          <a:p>
            <a:r>
              <a:rPr lang="sv-SE" dirty="0"/>
              <a:t>150521</a:t>
            </a:r>
          </a:p>
        </p:txBody>
      </p:sp>
      <p:sp>
        <p:nvSpPr>
          <p:cNvPr id="12" name="textruta 11"/>
          <p:cNvSpPr txBox="1"/>
          <p:nvPr/>
        </p:nvSpPr>
        <p:spPr>
          <a:xfrm>
            <a:off x="818868" y="3361956"/>
            <a:ext cx="2227318" cy="492443"/>
          </a:xfrm>
          <a:prstGeom prst="rect">
            <a:avLst/>
          </a:prstGeom>
          <a:noFill/>
        </p:spPr>
        <p:txBody>
          <a:bodyPr wrap="square" rtlCol="0">
            <a:spAutoFit/>
          </a:bodyPr>
          <a:lstStyle/>
          <a:p>
            <a:r>
              <a:rPr lang="sv-SE" dirty="0"/>
              <a:t>Absolutskala</a:t>
            </a:r>
          </a:p>
        </p:txBody>
      </p:sp>
      <p:sp>
        <p:nvSpPr>
          <p:cNvPr id="13" name="textruta 12"/>
          <p:cNvSpPr txBox="1"/>
          <p:nvPr/>
        </p:nvSpPr>
        <p:spPr>
          <a:xfrm>
            <a:off x="818867" y="6255760"/>
            <a:ext cx="2047164" cy="492443"/>
          </a:xfrm>
          <a:prstGeom prst="rect">
            <a:avLst/>
          </a:prstGeom>
          <a:noFill/>
        </p:spPr>
        <p:txBody>
          <a:bodyPr wrap="square" rtlCol="0">
            <a:spAutoFit/>
          </a:bodyPr>
          <a:lstStyle/>
          <a:p>
            <a:r>
              <a:rPr lang="sv-SE" dirty="0"/>
              <a:t>Relativskala</a:t>
            </a:r>
          </a:p>
        </p:txBody>
      </p:sp>
      <p:pic>
        <p:nvPicPr>
          <p:cNvPr id="14" name="Bildobjekt 13" descr="Bild på ett fält i CropSat med relativskala"/>
          <p:cNvPicPr>
            <a:picLocks noChangeAspect="1"/>
          </p:cNvPicPr>
          <p:nvPr/>
        </p:nvPicPr>
        <p:blipFill rotWithShape="1">
          <a:blip r:embed="rId6" cstate="print">
            <a:extLst>
              <a:ext uri="{28A0092B-C50C-407E-A947-70E740481C1C}">
                <a14:useLocalDpi xmlns:a14="http://schemas.microsoft.com/office/drawing/2010/main" val="0"/>
              </a:ext>
            </a:extLst>
          </a:blip>
          <a:srcRect l="25259" t="17095" r="25337" b="49176"/>
          <a:stretch/>
        </p:blipFill>
        <p:spPr>
          <a:xfrm>
            <a:off x="8869844" y="5080885"/>
            <a:ext cx="2942079" cy="2842194"/>
          </a:xfrm>
          <a:prstGeom prst="rect">
            <a:avLst/>
          </a:prstGeom>
        </p:spPr>
      </p:pic>
      <p:pic>
        <p:nvPicPr>
          <p:cNvPr id="15" name="Bildobjekt 14" descr="Bild på ett fält i CropSat med relativskala"/>
          <p:cNvPicPr>
            <a:picLocks noChangeAspect="1"/>
          </p:cNvPicPr>
          <p:nvPr/>
        </p:nvPicPr>
        <p:blipFill rotWithShape="1">
          <a:blip r:embed="rId7" cstate="print">
            <a:extLst>
              <a:ext uri="{28A0092B-C50C-407E-A947-70E740481C1C}">
                <a14:useLocalDpi xmlns:a14="http://schemas.microsoft.com/office/drawing/2010/main" val="0"/>
              </a:ext>
            </a:extLst>
          </a:blip>
          <a:srcRect l="25027" t="16527" r="25113" b="49098"/>
          <a:stretch/>
        </p:blipFill>
        <p:spPr>
          <a:xfrm>
            <a:off x="5929192" y="5026401"/>
            <a:ext cx="2969321" cy="2896678"/>
          </a:xfrm>
          <a:prstGeom prst="rect">
            <a:avLst/>
          </a:prstGeom>
        </p:spPr>
      </p:pic>
      <p:pic>
        <p:nvPicPr>
          <p:cNvPr id="16" name="Bildobjekt 15" descr="Bild på ett fält i CropSat med relativskala"/>
          <p:cNvPicPr>
            <a:picLocks noChangeAspect="1"/>
          </p:cNvPicPr>
          <p:nvPr/>
        </p:nvPicPr>
        <p:blipFill rotWithShape="1">
          <a:blip r:embed="rId8" cstate="print">
            <a:extLst>
              <a:ext uri="{28A0092B-C50C-407E-A947-70E740481C1C}">
                <a14:useLocalDpi xmlns:a14="http://schemas.microsoft.com/office/drawing/2010/main" val="0"/>
              </a:ext>
            </a:extLst>
          </a:blip>
          <a:srcRect l="25059" t="16772" r="25385" b="49499"/>
          <a:stretch/>
        </p:blipFill>
        <p:spPr>
          <a:xfrm>
            <a:off x="2978031" y="5008239"/>
            <a:ext cx="2951161" cy="2842195"/>
          </a:xfrm>
          <a:prstGeom prst="rect">
            <a:avLst/>
          </a:prstGeom>
        </p:spPr>
      </p:pic>
      <p:sp>
        <p:nvSpPr>
          <p:cNvPr id="17" name="textruta 16"/>
          <p:cNvSpPr txBox="1"/>
          <p:nvPr/>
        </p:nvSpPr>
        <p:spPr>
          <a:xfrm>
            <a:off x="3639059" y="7970133"/>
            <a:ext cx="1629104" cy="492443"/>
          </a:xfrm>
          <a:prstGeom prst="rect">
            <a:avLst/>
          </a:prstGeom>
          <a:noFill/>
        </p:spPr>
        <p:txBody>
          <a:bodyPr wrap="square" rtlCol="0">
            <a:spAutoFit/>
          </a:bodyPr>
          <a:lstStyle/>
          <a:p>
            <a:r>
              <a:rPr lang="sv-SE" dirty="0"/>
              <a:t>150421</a:t>
            </a:r>
          </a:p>
        </p:txBody>
      </p:sp>
      <p:sp>
        <p:nvSpPr>
          <p:cNvPr id="18" name="textruta 17"/>
          <p:cNvSpPr txBox="1"/>
          <p:nvPr/>
        </p:nvSpPr>
        <p:spPr>
          <a:xfrm>
            <a:off x="6591650" y="7987003"/>
            <a:ext cx="1629104" cy="492443"/>
          </a:xfrm>
          <a:prstGeom prst="rect">
            <a:avLst/>
          </a:prstGeom>
          <a:noFill/>
        </p:spPr>
        <p:txBody>
          <a:bodyPr wrap="square" rtlCol="0">
            <a:spAutoFit/>
          </a:bodyPr>
          <a:lstStyle/>
          <a:p>
            <a:r>
              <a:rPr lang="sv-SE" dirty="0"/>
              <a:t>150515</a:t>
            </a:r>
          </a:p>
        </p:txBody>
      </p:sp>
      <p:sp>
        <p:nvSpPr>
          <p:cNvPr id="19" name="Rubrik 4"/>
          <p:cNvSpPr txBox="1">
            <a:spLocks noGrp="1"/>
          </p:cNvSpPr>
          <p:nvPr>
            <p:ph type="title" idx="4294967295"/>
          </p:nvPr>
        </p:nvSpPr>
        <p:spPr bwMode="auto">
          <a:xfrm>
            <a:off x="671408" y="438001"/>
            <a:ext cx="11054080" cy="138115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rmAutofit fontScale="90000"/>
          </a:bodyPr>
          <a:lstStyle>
            <a:lvl1pPr algn="ctr" defTabSz="1300163" rtl="0" eaLnBrk="1" fontAlgn="base" hangingPunct="1">
              <a:spcBef>
                <a:spcPct val="0"/>
              </a:spcBef>
              <a:spcAft>
                <a:spcPct val="0"/>
              </a:spcAft>
              <a:defRPr sz="7200" kern="1200">
                <a:solidFill>
                  <a:schemeClr val="tx1"/>
                </a:solidFill>
                <a:latin typeface="+mj-lt"/>
                <a:ea typeface="+mj-ea"/>
                <a:cs typeface="+mj-cs"/>
              </a:defRPr>
            </a:lvl1pPr>
            <a:lvl2pPr algn="l" defTabSz="1300163" rtl="0" eaLnBrk="1" fontAlgn="base" hangingPunct="1">
              <a:spcBef>
                <a:spcPct val="0"/>
              </a:spcBef>
              <a:spcAft>
                <a:spcPct val="0"/>
              </a:spcAft>
              <a:defRPr sz="5400">
                <a:solidFill>
                  <a:schemeClr val="tx1"/>
                </a:solidFill>
                <a:latin typeface="Tahoma" pitchFamily="34" charset="0"/>
              </a:defRPr>
            </a:lvl2pPr>
            <a:lvl3pPr algn="l" defTabSz="1300163" rtl="0" eaLnBrk="1" fontAlgn="base" hangingPunct="1">
              <a:spcBef>
                <a:spcPct val="0"/>
              </a:spcBef>
              <a:spcAft>
                <a:spcPct val="0"/>
              </a:spcAft>
              <a:defRPr sz="5400">
                <a:solidFill>
                  <a:schemeClr val="tx1"/>
                </a:solidFill>
                <a:latin typeface="Tahoma" pitchFamily="34" charset="0"/>
              </a:defRPr>
            </a:lvl3pPr>
            <a:lvl4pPr algn="l" defTabSz="1300163" rtl="0" eaLnBrk="1" fontAlgn="base" hangingPunct="1">
              <a:spcBef>
                <a:spcPct val="0"/>
              </a:spcBef>
              <a:spcAft>
                <a:spcPct val="0"/>
              </a:spcAft>
              <a:defRPr sz="5400">
                <a:solidFill>
                  <a:schemeClr val="tx1"/>
                </a:solidFill>
                <a:latin typeface="Tahoma" pitchFamily="34" charset="0"/>
              </a:defRPr>
            </a:lvl4pPr>
            <a:lvl5pPr algn="l" defTabSz="1300163" rtl="0" eaLnBrk="1" fontAlgn="base" hangingPunct="1">
              <a:spcBef>
                <a:spcPct val="0"/>
              </a:spcBef>
              <a:spcAft>
                <a:spcPct val="0"/>
              </a:spcAft>
              <a:defRPr sz="5400">
                <a:solidFill>
                  <a:schemeClr val="tx1"/>
                </a:solidFill>
                <a:latin typeface="Tahoma" pitchFamily="34" charset="0"/>
              </a:defRPr>
            </a:lvl5pPr>
            <a:lvl6pPr marL="457200" algn="l" defTabSz="1300163" rtl="0" eaLnBrk="1" fontAlgn="base" hangingPunct="1">
              <a:spcBef>
                <a:spcPct val="0"/>
              </a:spcBef>
              <a:spcAft>
                <a:spcPct val="0"/>
              </a:spcAft>
              <a:defRPr sz="5400">
                <a:solidFill>
                  <a:schemeClr val="tx1"/>
                </a:solidFill>
                <a:latin typeface="Tahoma" pitchFamily="34" charset="0"/>
              </a:defRPr>
            </a:lvl6pPr>
            <a:lvl7pPr marL="914400" algn="l" defTabSz="1300163" rtl="0" eaLnBrk="1" fontAlgn="base" hangingPunct="1">
              <a:spcBef>
                <a:spcPct val="0"/>
              </a:spcBef>
              <a:spcAft>
                <a:spcPct val="0"/>
              </a:spcAft>
              <a:defRPr sz="5400">
                <a:solidFill>
                  <a:schemeClr val="tx1"/>
                </a:solidFill>
                <a:latin typeface="Tahoma" pitchFamily="34" charset="0"/>
              </a:defRPr>
            </a:lvl7pPr>
            <a:lvl8pPr marL="1371600" algn="l" defTabSz="1300163" rtl="0" eaLnBrk="1" fontAlgn="base" hangingPunct="1">
              <a:spcBef>
                <a:spcPct val="0"/>
              </a:spcBef>
              <a:spcAft>
                <a:spcPct val="0"/>
              </a:spcAft>
              <a:defRPr sz="5400">
                <a:solidFill>
                  <a:schemeClr val="tx1"/>
                </a:solidFill>
                <a:latin typeface="Tahoma" pitchFamily="34" charset="0"/>
              </a:defRPr>
            </a:lvl8pPr>
            <a:lvl9pPr marL="1828800" algn="l" defTabSz="1300163" rtl="0" eaLnBrk="1" fontAlgn="base" hangingPunct="1">
              <a:spcBef>
                <a:spcPct val="0"/>
              </a:spcBef>
              <a:spcAft>
                <a:spcPct val="0"/>
              </a:spcAft>
              <a:defRPr sz="5400">
                <a:solidFill>
                  <a:schemeClr val="tx1"/>
                </a:solidFill>
                <a:latin typeface="Tahoma" pitchFamily="34" charset="0"/>
              </a:defRPr>
            </a:lvl9pPr>
          </a:lstStyle>
          <a:p>
            <a:pPr marL="0" marR="0" lvl="0" indent="0" algn="ctr" defTabSz="1300163" rtl="0" eaLnBrk="1" fontAlgn="base" latinLnBrk="0" hangingPunct="1">
              <a:lnSpc>
                <a:spcPct val="100000"/>
              </a:lnSpc>
              <a:spcBef>
                <a:spcPct val="0"/>
              </a:spcBef>
              <a:spcAft>
                <a:spcPct val="0"/>
              </a:spcAft>
              <a:buClrTx/>
              <a:buSzTx/>
              <a:buFontTx/>
              <a:buNone/>
              <a:tabLst/>
              <a:defRPr/>
            </a:pPr>
            <a:r>
              <a:rPr kumimoji="0" lang="sv-SE" sz="6500" b="0" i="0" u="none" strike="noStrike" kern="1200" cap="none" spc="0" normalizeH="0" baseline="0" noProof="0" dirty="0" err="1">
                <a:ln>
                  <a:noFill/>
                </a:ln>
                <a:solidFill>
                  <a:schemeClr val="tx1"/>
                </a:solidFill>
                <a:effectLst/>
                <a:uLnTx/>
                <a:uFillTx/>
                <a:latin typeface="+mj-lt"/>
                <a:ea typeface="+mj-ea"/>
                <a:cs typeface="+mj-cs"/>
              </a:rPr>
              <a:t>CropSat</a:t>
            </a:r>
            <a:r>
              <a:rPr kumimoji="0" lang="sv-SE" sz="6500" b="0" i="0" u="none" strike="noStrike" kern="1200" cap="none" spc="0" normalizeH="0" baseline="0" noProof="0" dirty="0">
                <a:ln>
                  <a:noFill/>
                </a:ln>
                <a:solidFill>
                  <a:schemeClr val="tx1"/>
                </a:solidFill>
                <a:effectLst/>
                <a:uLnTx/>
                <a:uFillTx/>
                <a:latin typeface="+mj-lt"/>
                <a:ea typeface="+mj-ea"/>
                <a:cs typeface="+mj-cs"/>
              </a:rPr>
              <a:t> </a:t>
            </a:r>
            <a:br>
              <a:rPr kumimoji="0" lang="sv-SE" sz="6500" b="0" i="0" u="none" strike="noStrike" kern="1200" cap="none" spc="0" normalizeH="0" baseline="0" noProof="0" dirty="0">
                <a:ln>
                  <a:noFill/>
                </a:ln>
                <a:solidFill>
                  <a:schemeClr val="tx1"/>
                </a:solidFill>
                <a:effectLst/>
                <a:uLnTx/>
                <a:uFillTx/>
                <a:latin typeface="+mj-lt"/>
                <a:ea typeface="+mj-ea"/>
                <a:cs typeface="+mj-cs"/>
              </a:rPr>
            </a:br>
            <a:r>
              <a:rPr kumimoji="0" lang="sv-SE" sz="6500" b="0" i="0" u="none" strike="noStrike" kern="1200" cap="none" spc="0" normalizeH="0" baseline="0" noProof="0" dirty="0">
                <a:ln>
                  <a:noFill/>
                </a:ln>
                <a:solidFill>
                  <a:schemeClr val="tx1"/>
                </a:solidFill>
                <a:effectLst/>
                <a:uLnTx/>
                <a:uFillTx/>
                <a:latin typeface="+mj-lt"/>
                <a:ea typeface="+mj-ea"/>
                <a:cs typeface="+mj-cs"/>
              </a:rPr>
              <a:t>Index-rekommendation</a:t>
            </a:r>
          </a:p>
        </p:txBody>
      </p:sp>
      <p:pic>
        <p:nvPicPr>
          <p:cNvPr id="20" name="Bildobjekt 19" descr="EU-logga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21" name="Bildobjekt 20" descr="Greppas logotyp"/>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2357210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Bild på ett fält i CropSat med absolutskala"/>
          <p:cNvPicPr>
            <a:picLocks noChangeAspect="1"/>
          </p:cNvPicPr>
          <p:nvPr/>
        </p:nvPicPr>
        <p:blipFill rotWithShape="1">
          <a:blip r:embed="rId2" cstate="print">
            <a:extLst>
              <a:ext uri="{28A0092B-C50C-407E-A947-70E740481C1C}">
                <a14:useLocalDpi xmlns:a14="http://schemas.microsoft.com/office/drawing/2010/main" val="0"/>
              </a:ext>
            </a:extLst>
          </a:blip>
          <a:srcRect l="25350" t="16918" r="25247" b="49461"/>
          <a:stretch/>
        </p:blipFill>
        <p:spPr>
          <a:xfrm>
            <a:off x="2248726" y="1944405"/>
            <a:ext cx="2942081" cy="2833114"/>
          </a:xfrm>
          <a:prstGeom prst="rect">
            <a:avLst/>
          </a:prstGeom>
        </p:spPr>
      </p:pic>
      <p:pic>
        <p:nvPicPr>
          <p:cNvPr id="3" name="Bildobjekt 2" descr="Bild på ett fält i CropSat med relativskala"/>
          <p:cNvPicPr>
            <a:picLocks noChangeAspect="1"/>
          </p:cNvPicPr>
          <p:nvPr/>
        </p:nvPicPr>
        <p:blipFill rotWithShape="1">
          <a:blip r:embed="rId3" cstate="print">
            <a:extLst>
              <a:ext uri="{28A0092B-C50C-407E-A947-70E740481C1C}">
                <a14:useLocalDpi xmlns:a14="http://schemas.microsoft.com/office/drawing/2010/main" val="0"/>
              </a:ext>
            </a:extLst>
          </a:blip>
          <a:srcRect l="25119" t="17011" r="25631" b="49584"/>
          <a:stretch/>
        </p:blipFill>
        <p:spPr>
          <a:xfrm>
            <a:off x="5189378" y="1962566"/>
            <a:ext cx="2932998" cy="2814953"/>
          </a:xfrm>
          <a:prstGeom prst="rect">
            <a:avLst/>
          </a:prstGeom>
        </p:spPr>
      </p:pic>
      <p:pic>
        <p:nvPicPr>
          <p:cNvPr id="4" name="Bildobjekt 3" descr="Bild på ett fält i CropSat med relativskala"/>
          <p:cNvPicPr>
            <a:picLocks noChangeAspect="1"/>
          </p:cNvPicPr>
          <p:nvPr/>
        </p:nvPicPr>
        <p:blipFill rotWithShape="1">
          <a:blip r:embed="rId4" cstate="print">
            <a:extLst>
              <a:ext uri="{28A0092B-C50C-407E-A947-70E740481C1C}">
                <a14:useLocalDpi xmlns:a14="http://schemas.microsoft.com/office/drawing/2010/main" val="0"/>
              </a:ext>
            </a:extLst>
          </a:blip>
          <a:srcRect l="25362" t="17321" r="25997" b="49449"/>
          <a:stretch/>
        </p:blipFill>
        <p:spPr>
          <a:xfrm>
            <a:off x="8119519" y="2017050"/>
            <a:ext cx="2896677" cy="2800121"/>
          </a:xfrm>
          <a:prstGeom prst="rect">
            <a:avLst/>
          </a:prstGeom>
        </p:spPr>
      </p:pic>
      <p:sp>
        <p:nvSpPr>
          <p:cNvPr id="5" name="textruta 4"/>
          <p:cNvSpPr txBox="1"/>
          <p:nvPr/>
        </p:nvSpPr>
        <p:spPr>
          <a:xfrm>
            <a:off x="2834143" y="4871655"/>
            <a:ext cx="1629104" cy="492443"/>
          </a:xfrm>
          <a:prstGeom prst="rect">
            <a:avLst/>
          </a:prstGeom>
          <a:noFill/>
        </p:spPr>
        <p:txBody>
          <a:bodyPr wrap="square" rtlCol="0">
            <a:spAutoFit/>
          </a:bodyPr>
          <a:lstStyle/>
          <a:p>
            <a:r>
              <a:rPr lang="sv-SE" dirty="0"/>
              <a:t>150421</a:t>
            </a:r>
          </a:p>
        </p:txBody>
      </p:sp>
      <p:sp>
        <p:nvSpPr>
          <p:cNvPr id="6" name="textruta 5"/>
          <p:cNvSpPr txBox="1"/>
          <p:nvPr/>
        </p:nvSpPr>
        <p:spPr>
          <a:xfrm>
            <a:off x="5786734" y="4888525"/>
            <a:ext cx="1629104" cy="492443"/>
          </a:xfrm>
          <a:prstGeom prst="rect">
            <a:avLst/>
          </a:prstGeom>
          <a:noFill/>
        </p:spPr>
        <p:txBody>
          <a:bodyPr wrap="square" rtlCol="0">
            <a:spAutoFit/>
          </a:bodyPr>
          <a:lstStyle/>
          <a:p>
            <a:r>
              <a:rPr lang="sv-SE" dirty="0"/>
              <a:t>150515</a:t>
            </a:r>
          </a:p>
        </p:txBody>
      </p:sp>
      <p:sp>
        <p:nvSpPr>
          <p:cNvPr id="7" name="textruta 6"/>
          <p:cNvSpPr txBox="1"/>
          <p:nvPr/>
        </p:nvSpPr>
        <p:spPr>
          <a:xfrm>
            <a:off x="8739325" y="4897247"/>
            <a:ext cx="1629104" cy="492443"/>
          </a:xfrm>
          <a:prstGeom prst="rect">
            <a:avLst/>
          </a:prstGeom>
          <a:noFill/>
        </p:spPr>
        <p:txBody>
          <a:bodyPr wrap="square" rtlCol="0">
            <a:spAutoFit/>
          </a:bodyPr>
          <a:lstStyle/>
          <a:p>
            <a:r>
              <a:rPr lang="sv-SE" dirty="0"/>
              <a:t>150521</a:t>
            </a:r>
          </a:p>
        </p:txBody>
      </p:sp>
      <p:sp>
        <p:nvSpPr>
          <p:cNvPr id="8" name="textruta 7"/>
          <p:cNvSpPr txBox="1"/>
          <p:nvPr/>
        </p:nvSpPr>
        <p:spPr>
          <a:xfrm>
            <a:off x="2104208" y="5444174"/>
            <a:ext cx="8911988" cy="2893100"/>
          </a:xfrm>
          <a:prstGeom prst="rect">
            <a:avLst/>
          </a:prstGeom>
          <a:noFill/>
        </p:spPr>
        <p:txBody>
          <a:bodyPr wrap="square" rtlCol="0">
            <a:spAutoFit/>
          </a:bodyPr>
          <a:lstStyle/>
          <a:p>
            <a:r>
              <a:rPr lang="sv-SE" b="1" dirty="0"/>
              <a:t>Absolutskala</a:t>
            </a:r>
          </a:p>
          <a:p>
            <a:r>
              <a:rPr lang="sv-SE" dirty="0"/>
              <a:t>Fördel man kan se hur fältet ”växer” om tidsserier sammanställs.</a:t>
            </a:r>
          </a:p>
          <a:p>
            <a:endParaRPr lang="sv-SE" dirty="0"/>
          </a:p>
          <a:p>
            <a:r>
              <a:rPr lang="sv-SE" dirty="0"/>
              <a:t>Obs vanskligt att göra det i </a:t>
            </a:r>
            <a:r>
              <a:rPr lang="sv-SE" dirty="0" err="1"/>
              <a:t>CropSat</a:t>
            </a:r>
            <a:r>
              <a:rPr lang="sv-SE" dirty="0"/>
              <a:t> just nu då datakällorna kan vara olika.</a:t>
            </a:r>
          </a:p>
          <a:p>
            <a:endParaRPr lang="sv-SE" dirty="0"/>
          </a:p>
        </p:txBody>
      </p:sp>
      <p:sp>
        <p:nvSpPr>
          <p:cNvPr id="9" name="Rubrik 4"/>
          <p:cNvSpPr txBox="1">
            <a:spLocks noGrp="1"/>
          </p:cNvSpPr>
          <p:nvPr>
            <p:ph type="title" idx="4294967295"/>
          </p:nvPr>
        </p:nvSpPr>
        <p:spPr bwMode="auto">
          <a:xfrm>
            <a:off x="671408" y="438001"/>
            <a:ext cx="11054080" cy="138115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rmAutofit fontScale="90000"/>
          </a:bodyPr>
          <a:lstStyle>
            <a:lvl1pPr algn="ctr" defTabSz="1300163" rtl="0" eaLnBrk="1" fontAlgn="base" hangingPunct="1">
              <a:spcBef>
                <a:spcPct val="0"/>
              </a:spcBef>
              <a:spcAft>
                <a:spcPct val="0"/>
              </a:spcAft>
              <a:defRPr sz="7200" kern="1200">
                <a:solidFill>
                  <a:schemeClr val="tx1"/>
                </a:solidFill>
                <a:latin typeface="+mj-lt"/>
                <a:ea typeface="+mj-ea"/>
                <a:cs typeface="+mj-cs"/>
              </a:defRPr>
            </a:lvl1pPr>
            <a:lvl2pPr algn="l" defTabSz="1300163" rtl="0" eaLnBrk="1" fontAlgn="base" hangingPunct="1">
              <a:spcBef>
                <a:spcPct val="0"/>
              </a:spcBef>
              <a:spcAft>
                <a:spcPct val="0"/>
              </a:spcAft>
              <a:defRPr sz="5400">
                <a:solidFill>
                  <a:schemeClr val="tx1"/>
                </a:solidFill>
                <a:latin typeface="Tahoma" pitchFamily="34" charset="0"/>
              </a:defRPr>
            </a:lvl2pPr>
            <a:lvl3pPr algn="l" defTabSz="1300163" rtl="0" eaLnBrk="1" fontAlgn="base" hangingPunct="1">
              <a:spcBef>
                <a:spcPct val="0"/>
              </a:spcBef>
              <a:spcAft>
                <a:spcPct val="0"/>
              </a:spcAft>
              <a:defRPr sz="5400">
                <a:solidFill>
                  <a:schemeClr val="tx1"/>
                </a:solidFill>
                <a:latin typeface="Tahoma" pitchFamily="34" charset="0"/>
              </a:defRPr>
            </a:lvl3pPr>
            <a:lvl4pPr algn="l" defTabSz="1300163" rtl="0" eaLnBrk="1" fontAlgn="base" hangingPunct="1">
              <a:spcBef>
                <a:spcPct val="0"/>
              </a:spcBef>
              <a:spcAft>
                <a:spcPct val="0"/>
              </a:spcAft>
              <a:defRPr sz="5400">
                <a:solidFill>
                  <a:schemeClr val="tx1"/>
                </a:solidFill>
                <a:latin typeface="Tahoma" pitchFamily="34" charset="0"/>
              </a:defRPr>
            </a:lvl4pPr>
            <a:lvl5pPr algn="l" defTabSz="1300163" rtl="0" eaLnBrk="1" fontAlgn="base" hangingPunct="1">
              <a:spcBef>
                <a:spcPct val="0"/>
              </a:spcBef>
              <a:spcAft>
                <a:spcPct val="0"/>
              </a:spcAft>
              <a:defRPr sz="5400">
                <a:solidFill>
                  <a:schemeClr val="tx1"/>
                </a:solidFill>
                <a:latin typeface="Tahoma" pitchFamily="34" charset="0"/>
              </a:defRPr>
            </a:lvl5pPr>
            <a:lvl6pPr marL="457200" algn="l" defTabSz="1300163" rtl="0" eaLnBrk="1" fontAlgn="base" hangingPunct="1">
              <a:spcBef>
                <a:spcPct val="0"/>
              </a:spcBef>
              <a:spcAft>
                <a:spcPct val="0"/>
              </a:spcAft>
              <a:defRPr sz="5400">
                <a:solidFill>
                  <a:schemeClr val="tx1"/>
                </a:solidFill>
                <a:latin typeface="Tahoma" pitchFamily="34" charset="0"/>
              </a:defRPr>
            </a:lvl6pPr>
            <a:lvl7pPr marL="914400" algn="l" defTabSz="1300163" rtl="0" eaLnBrk="1" fontAlgn="base" hangingPunct="1">
              <a:spcBef>
                <a:spcPct val="0"/>
              </a:spcBef>
              <a:spcAft>
                <a:spcPct val="0"/>
              </a:spcAft>
              <a:defRPr sz="5400">
                <a:solidFill>
                  <a:schemeClr val="tx1"/>
                </a:solidFill>
                <a:latin typeface="Tahoma" pitchFamily="34" charset="0"/>
              </a:defRPr>
            </a:lvl7pPr>
            <a:lvl8pPr marL="1371600" algn="l" defTabSz="1300163" rtl="0" eaLnBrk="1" fontAlgn="base" hangingPunct="1">
              <a:spcBef>
                <a:spcPct val="0"/>
              </a:spcBef>
              <a:spcAft>
                <a:spcPct val="0"/>
              </a:spcAft>
              <a:defRPr sz="5400">
                <a:solidFill>
                  <a:schemeClr val="tx1"/>
                </a:solidFill>
                <a:latin typeface="Tahoma" pitchFamily="34" charset="0"/>
              </a:defRPr>
            </a:lvl8pPr>
            <a:lvl9pPr marL="1828800" algn="l" defTabSz="1300163" rtl="0" eaLnBrk="1" fontAlgn="base" hangingPunct="1">
              <a:spcBef>
                <a:spcPct val="0"/>
              </a:spcBef>
              <a:spcAft>
                <a:spcPct val="0"/>
              </a:spcAft>
              <a:defRPr sz="5400">
                <a:solidFill>
                  <a:schemeClr val="tx1"/>
                </a:solidFill>
                <a:latin typeface="Tahoma" pitchFamily="34" charset="0"/>
              </a:defRPr>
            </a:lvl9pPr>
          </a:lstStyle>
          <a:p>
            <a:pPr marL="0" marR="0" lvl="0" indent="0" algn="ctr" defTabSz="1300163" rtl="0" eaLnBrk="1" fontAlgn="base" latinLnBrk="0" hangingPunct="1">
              <a:lnSpc>
                <a:spcPct val="100000"/>
              </a:lnSpc>
              <a:spcBef>
                <a:spcPct val="0"/>
              </a:spcBef>
              <a:spcAft>
                <a:spcPct val="0"/>
              </a:spcAft>
              <a:buClrTx/>
              <a:buSzTx/>
              <a:buFontTx/>
              <a:buNone/>
              <a:tabLst/>
              <a:defRPr/>
            </a:pPr>
            <a:r>
              <a:rPr kumimoji="0" lang="sv-SE" sz="6500" b="0" i="0" u="none" strike="noStrike" kern="1200" cap="none" spc="0" normalizeH="0" baseline="0" noProof="0" dirty="0" err="1">
                <a:ln>
                  <a:noFill/>
                </a:ln>
                <a:solidFill>
                  <a:schemeClr val="tx1"/>
                </a:solidFill>
                <a:effectLst/>
                <a:uLnTx/>
                <a:uFillTx/>
                <a:latin typeface="+mj-lt"/>
                <a:ea typeface="+mj-ea"/>
                <a:cs typeface="+mj-cs"/>
              </a:rPr>
              <a:t>CropSat</a:t>
            </a:r>
            <a:r>
              <a:rPr kumimoji="0" lang="sv-SE" sz="6500" b="0" i="0" u="none" strike="noStrike" kern="1200" cap="none" spc="0" normalizeH="0" baseline="0" noProof="0" dirty="0">
                <a:ln>
                  <a:noFill/>
                </a:ln>
                <a:solidFill>
                  <a:schemeClr val="tx1"/>
                </a:solidFill>
                <a:effectLst/>
                <a:uLnTx/>
                <a:uFillTx/>
                <a:latin typeface="+mj-lt"/>
                <a:ea typeface="+mj-ea"/>
                <a:cs typeface="+mj-cs"/>
              </a:rPr>
              <a:t> </a:t>
            </a:r>
            <a:br>
              <a:rPr kumimoji="0" lang="sv-SE" sz="6500" b="0" i="0" u="none" strike="noStrike" kern="1200" cap="none" spc="0" normalizeH="0" baseline="0" noProof="0" dirty="0">
                <a:ln>
                  <a:noFill/>
                </a:ln>
                <a:solidFill>
                  <a:schemeClr val="tx1"/>
                </a:solidFill>
                <a:effectLst/>
                <a:uLnTx/>
                <a:uFillTx/>
                <a:latin typeface="+mj-lt"/>
                <a:ea typeface="+mj-ea"/>
                <a:cs typeface="+mj-cs"/>
              </a:rPr>
            </a:br>
            <a:r>
              <a:rPr kumimoji="0" lang="sv-SE" sz="6500" b="0" i="0" u="none" strike="noStrike" kern="1200" cap="none" spc="0" normalizeH="0" baseline="0" noProof="0" dirty="0">
                <a:ln>
                  <a:noFill/>
                </a:ln>
                <a:solidFill>
                  <a:schemeClr val="tx1"/>
                </a:solidFill>
                <a:effectLst/>
                <a:uLnTx/>
                <a:uFillTx/>
                <a:latin typeface="+mj-lt"/>
                <a:ea typeface="+mj-ea"/>
                <a:cs typeface="+mj-cs"/>
              </a:rPr>
              <a:t>Index-rekommendation</a:t>
            </a:r>
          </a:p>
        </p:txBody>
      </p:sp>
      <p:pic>
        <p:nvPicPr>
          <p:cNvPr id="10" name="Bildobjekt 9" descr="EU-logg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11" name="Bildobjekt 10" descr="Greppas logotyp"/>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2257945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9135111" y="5047809"/>
            <a:ext cx="1629104" cy="492443"/>
          </a:xfrm>
          <a:prstGeom prst="rect">
            <a:avLst/>
          </a:prstGeom>
          <a:noFill/>
        </p:spPr>
        <p:txBody>
          <a:bodyPr wrap="square" rtlCol="0">
            <a:spAutoFit/>
          </a:bodyPr>
          <a:lstStyle/>
          <a:p>
            <a:r>
              <a:rPr lang="sv-SE" dirty="0"/>
              <a:t>150521</a:t>
            </a:r>
          </a:p>
        </p:txBody>
      </p:sp>
      <p:pic>
        <p:nvPicPr>
          <p:cNvPr id="3" name="Bildobjekt 2" descr="Bild på ett fält i CropSat med relativskala"/>
          <p:cNvPicPr>
            <a:picLocks noChangeAspect="1"/>
          </p:cNvPicPr>
          <p:nvPr/>
        </p:nvPicPr>
        <p:blipFill rotWithShape="1">
          <a:blip r:embed="rId2" cstate="print">
            <a:extLst>
              <a:ext uri="{28A0092B-C50C-407E-A947-70E740481C1C}">
                <a14:useLocalDpi xmlns:a14="http://schemas.microsoft.com/office/drawing/2010/main" val="0"/>
              </a:ext>
            </a:extLst>
          </a:blip>
          <a:srcRect l="25259" t="17095" r="25337" b="49176"/>
          <a:stretch/>
        </p:blipFill>
        <p:spPr>
          <a:xfrm>
            <a:off x="8460412" y="2132969"/>
            <a:ext cx="2942079" cy="2842194"/>
          </a:xfrm>
          <a:prstGeom prst="rect">
            <a:avLst/>
          </a:prstGeom>
        </p:spPr>
      </p:pic>
      <p:pic>
        <p:nvPicPr>
          <p:cNvPr id="4" name="Bildobjekt 3" descr="Bild på ett fält i CropSat med relativskala"/>
          <p:cNvPicPr>
            <a:picLocks noChangeAspect="1"/>
          </p:cNvPicPr>
          <p:nvPr/>
        </p:nvPicPr>
        <p:blipFill rotWithShape="1">
          <a:blip r:embed="rId3" cstate="print">
            <a:extLst>
              <a:ext uri="{28A0092B-C50C-407E-A947-70E740481C1C}">
                <a14:useLocalDpi xmlns:a14="http://schemas.microsoft.com/office/drawing/2010/main" val="0"/>
              </a:ext>
            </a:extLst>
          </a:blip>
          <a:srcRect l="25027" t="16527" r="25113" b="49098"/>
          <a:stretch/>
        </p:blipFill>
        <p:spPr>
          <a:xfrm>
            <a:off x="5519760" y="2078485"/>
            <a:ext cx="2969321" cy="2896678"/>
          </a:xfrm>
          <a:prstGeom prst="rect">
            <a:avLst/>
          </a:prstGeom>
        </p:spPr>
      </p:pic>
      <p:pic>
        <p:nvPicPr>
          <p:cNvPr id="5" name="Bildobjekt 4" descr="Bild på ett fält i CropSat med relativskala"/>
          <p:cNvPicPr>
            <a:picLocks noChangeAspect="1"/>
          </p:cNvPicPr>
          <p:nvPr/>
        </p:nvPicPr>
        <p:blipFill rotWithShape="1">
          <a:blip r:embed="rId4" cstate="print">
            <a:extLst>
              <a:ext uri="{28A0092B-C50C-407E-A947-70E740481C1C}">
                <a14:useLocalDpi xmlns:a14="http://schemas.microsoft.com/office/drawing/2010/main" val="0"/>
              </a:ext>
            </a:extLst>
          </a:blip>
          <a:srcRect l="25059" t="16772" r="25385" b="49499"/>
          <a:stretch/>
        </p:blipFill>
        <p:spPr>
          <a:xfrm>
            <a:off x="2568599" y="2060323"/>
            <a:ext cx="2951161" cy="2842195"/>
          </a:xfrm>
          <a:prstGeom prst="rect">
            <a:avLst/>
          </a:prstGeom>
        </p:spPr>
      </p:pic>
      <p:sp>
        <p:nvSpPr>
          <p:cNvPr id="6" name="textruta 5"/>
          <p:cNvSpPr txBox="1"/>
          <p:nvPr/>
        </p:nvSpPr>
        <p:spPr>
          <a:xfrm>
            <a:off x="3229627" y="5022217"/>
            <a:ext cx="1629104" cy="492443"/>
          </a:xfrm>
          <a:prstGeom prst="rect">
            <a:avLst/>
          </a:prstGeom>
          <a:noFill/>
        </p:spPr>
        <p:txBody>
          <a:bodyPr wrap="square" rtlCol="0">
            <a:spAutoFit/>
          </a:bodyPr>
          <a:lstStyle/>
          <a:p>
            <a:r>
              <a:rPr lang="sv-SE" dirty="0"/>
              <a:t>150421</a:t>
            </a:r>
          </a:p>
        </p:txBody>
      </p:sp>
      <p:sp>
        <p:nvSpPr>
          <p:cNvPr id="7" name="textruta 6"/>
          <p:cNvSpPr txBox="1"/>
          <p:nvPr/>
        </p:nvSpPr>
        <p:spPr>
          <a:xfrm>
            <a:off x="6182218" y="5039087"/>
            <a:ext cx="1629104" cy="492443"/>
          </a:xfrm>
          <a:prstGeom prst="rect">
            <a:avLst/>
          </a:prstGeom>
          <a:noFill/>
        </p:spPr>
        <p:txBody>
          <a:bodyPr wrap="square" rtlCol="0">
            <a:spAutoFit/>
          </a:bodyPr>
          <a:lstStyle/>
          <a:p>
            <a:r>
              <a:rPr lang="sv-SE" dirty="0"/>
              <a:t>150515</a:t>
            </a:r>
          </a:p>
        </p:txBody>
      </p:sp>
      <p:sp>
        <p:nvSpPr>
          <p:cNvPr id="8" name="textruta 7"/>
          <p:cNvSpPr txBox="1"/>
          <p:nvPr/>
        </p:nvSpPr>
        <p:spPr>
          <a:xfrm>
            <a:off x="2336220" y="5540252"/>
            <a:ext cx="8911988" cy="2092881"/>
          </a:xfrm>
          <a:prstGeom prst="rect">
            <a:avLst/>
          </a:prstGeom>
          <a:noFill/>
        </p:spPr>
        <p:txBody>
          <a:bodyPr wrap="square" rtlCol="0">
            <a:spAutoFit/>
          </a:bodyPr>
          <a:lstStyle/>
          <a:p>
            <a:r>
              <a:rPr lang="sv-SE" b="1" dirty="0"/>
              <a:t>Relativskala</a:t>
            </a:r>
          </a:p>
          <a:p>
            <a:r>
              <a:rPr lang="sv-SE" dirty="0"/>
              <a:t>Tydligt var frodigaste/tunnaste grödan är.</a:t>
            </a:r>
          </a:p>
          <a:p>
            <a:endParaRPr lang="sv-SE" dirty="0"/>
          </a:p>
          <a:p>
            <a:r>
              <a:rPr lang="sv-SE" dirty="0"/>
              <a:t>Notera att fördelningen inom fältet är mycket likt oavsett ”ålder” på bilden.</a:t>
            </a:r>
          </a:p>
        </p:txBody>
      </p:sp>
      <p:sp>
        <p:nvSpPr>
          <p:cNvPr id="9" name="Rubrik 4"/>
          <p:cNvSpPr txBox="1">
            <a:spLocks noGrp="1"/>
          </p:cNvSpPr>
          <p:nvPr>
            <p:ph type="title" idx="4294967295"/>
          </p:nvPr>
        </p:nvSpPr>
        <p:spPr bwMode="auto">
          <a:xfrm>
            <a:off x="671408" y="438001"/>
            <a:ext cx="11054080" cy="138115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rmAutofit fontScale="90000"/>
          </a:bodyPr>
          <a:lstStyle>
            <a:lvl1pPr algn="ctr" defTabSz="1300163" rtl="0" eaLnBrk="1" fontAlgn="base" hangingPunct="1">
              <a:spcBef>
                <a:spcPct val="0"/>
              </a:spcBef>
              <a:spcAft>
                <a:spcPct val="0"/>
              </a:spcAft>
              <a:defRPr sz="7200" kern="1200">
                <a:solidFill>
                  <a:schemeClr val="tx1"/>
                </a:solidFill>
                <a:latin typeface="+mj-lt"/>
                <a:ea typeface="+mj-ea"/>
                <a:cs typeface="+mj-cs"/>
              </a:defRPr>
            </a:lvl1pPr>
            <a:lvl2pPr algn="l" defTabSz="1300163" rtl="0" eaLnBrk="1" fontAlgn="base" hangingPunct="1">
              <a:spcBef>
                <a:spcPct val="0"/>
              </a:spcBef>
              <a:spcAft>
                <a:spcPct val="0"/>
              </a:spcAft>
              <a:defRPr sz="5400">
                <a:solidFill>
                  <a:schemeClr val="tx1"/>
                </a:solidFill>
                <a:latin typeface="Tahoma" pitchFamily="34" charset="0"/>
              </a:defRPr>
            </a:lvl2pPr>
            <a:lvl3pPr algn="l" defTabSz="1300163" rtl="0" eaLnBrk="1" fontAlgn="base" hangingPunct="1">
              <a:spcBef>
                <a:spcPct val="0"/>
              </a:spcBef>
              <a:spcAft>
                <a:spcPct val="0"/>
              </a:spcAft>
              <a:defRPr sz="5400">
                <a:solidFill>
                  <a:schemeClr val="tx1"/>
                </a:solidFill>
                <a:latin typeface="Tahoma" pitchFamily="34" charset="0"/>
              </a:defRPr>
            </a:lvl3pPr>
            <a:lvl4pPr algn="l" defTabSz="1300163" rtl="0" eaLnBrk="1" fontAlgn="base" hangingPunct="1">
              <a:spcBef>
                <a:spcPct val="0"/>
              </a:spcBef>
              <a:spcAft>
                <a:spcPct val="0"/>
              </a:spcAft>
              <a:defRPr sz="5400">
                <a:solidFill>
                  <a:schemeClr val="tx1"/>
                </a:solidFill>
                <a:latin typeface="Tahoma" pitchFamily="34" charset="0"/>
              </a:defRPr>
            </a:lvl4pPr>
            <a:lvl5pPr algn="l" defTabSz="1300163" rtl="0" eaLnBrk="1" fontAlgn="base" hangingPunct="1">
              <a:spcBef>
                <a:spcPct val="0"/>
              </a:spcBef>
              <a:spcAft>
                <a:spcPct val="0"/>
              </a:spcAft>
              <a:defRPr sz="5400">
                <a:solidFill>
                  <a:schemeClr val="tx1"/>
                </a:solidFill>
                <a:latin typeface="Tahoma" pitchFamily="34" charset="0"/>
              </a:defRPr>
            </a:lvl5pPr>
            <a:lvl6pPr marL="457200" algn="l" defTabSz="1300163" rtl="0" eaLnBrk="1" fontAlgn="base" hangingPunct="1">
              <a:spcBef>
                <a:spcPct val="0"/>
              </a:spcBef>
              <a:spcAft>
                <a:spcPct val="0"/>
              </a:spcAft>
              <a:defRPr sz="5400">
                <a:solidFill>
                  <a:schemeClr val="tx1"/>
                </a:solidFill>
                <a:latin typeface="Tahoma" pitchFamily="34" charset="0"/>
              </a:defRPr>
            </a:lvl6pPr>
            <a:lvl7pPr marL="914400" algn="l" defTabSz="1300163" rtl="0" eaLnBrk="1" fontAlgn="base" hangingPunct="1">
              <a:spcBef>
                <a:spcPct val="0"/>
              </a:spcBef>
              <a:spcAft>
                <a:spcPct val="0"/>
              </a:spcAft>
              <a:defRPr sz="5400">
                <a:solidFill>
                  <a:schemeClr val="tx1"/>
                </a:solidFill>
                <a:latin typeface="Tahoma" pitchFamily="34" charset="0"/>
              </a:defRPr>
            </a:lvl7pPr>
            <a:lvl8pPr marL="1371600" algn="l" defTabSz="1300163" rtl="0" eaLnBrk="1" fontAlgn="base" hangingPunct="1">
              <a:spcBef>
                <a:spcPct val="0"/>
              </a:spcBef>
              <a:spcAft>
                <a:spcPct val="0"/>
              </a:spcAft>
              <a:defRPr sz="5400">
                <a:solidFill>
                  <a:schemeClr val="tx1"/>
                </a:solidFill>
                <a:latin typeface="Tahoma" pitchFamily="34" charset="0"/>
              </a:defRPr>
            </a:lvl8pPr>
            <a:lvl9pPr marL="1828800" algn="l" defTabSz="1300163" rtl="0" eaLnBrk="1" fontAlgn="base" hangingPunct="1">
              <a:spcBef>
                <a:spcPct val="0"/>
              </a:spcBef>
              <a:spcAft>
                <a:spcPct val="0"/>
              </a:spcAft>
              <a:defRPr sz="5400">
                <a:solidFill>
                  <a:schemeClr val="tx1"/>
                </a:solidFill>
                <a:latin typeface="Tahoma" pitchFamily="34" charset="0"/>
              </a:defRPr>
            </a:lvl9pPr>
          </a:lstStyle>
          <a:p>
            <a:pPr marL="0" marR="0" lvl="0" indent="0" algn="ctr" defTabSz="1300163" rtl="0" eaLnBrk="1" fontAlgn="base" latinLnBrk="0" hangingPunct="1">
              <a:lnSpc>
                <a:spcPct val="100000"/>
              </a:lnSpc>
              <a:spcBef>
                <a:spcPct val="0"/>
              </a:spcBef>
              <a:spcAft>
                <a:spcPct val="0"/>
              </a:spcAft>
              <a:buClrTx/>
              <a:buSzTx/>
              <a:buFontTx/>
              <a:buNone/>
              <a:tabLst/>
              <a:defRPr/>
            </a:pPr>
            <a:r>
              <a:rPr kumimoji="0" lang="sv-SE" sz="6500" b="0" i="0" u="none" strike="noStrike" kern="1200" cap="none" spc="0" normalizeH="0" baseline="0" noProof="0" dirty="0" err="1">
                <a:ln>
                  <a:noFill/>
                </a:ln>
                <a:solidFill>
                  <a:schemeClr val="tx1"/>
                </a:solidFill>
                <a:effectLst/>
                <a:uLnTx/>
                <a:uFillTx/>
                <a:latin typeface="+mj-lt"/>
                <a:ea typeface="+mj-ea"/>
                <a:cs typeface="+mj-cs"/>
              </a:rPr>
              <a:t>CropSat</a:t>
            </a:r>
            <a:r>
              <a:rPr kumimoji="0" lang="sv-SE" sz="6500" b="0" i="0" u="none" strike="noStrike" kern="1200" cap="none" spc="0" normalizeH="0" baseline="0" noProof="0" dirty="0">
                <a:ln>
                  <a:noFill/>
                </a:ln>
                <a:solidFill>
                  <a:schemeClr val="tx1"/>
                </a:solidFill>
                <a:effectLst/>
                <a:uLnTx/>
                <a:uFillTx/>
                <a:latin typeface="+mj-lt"/>
                <a:ea typeface="+mj-ea"/>
                <a:cs typeface="+mj-cs"/>
              </a:rPr>
              <a:t> </a:t>
            </a:r>
            <a:br>
              <a:rPr kumimoji="0" lang="sv-SE" sz="6500" b="0" i="0" u="none" strike="noStrike" kern="1200" cap="none" spc="0" normalizeH="0" baseline="0" noProof="0" dirty="0">
                <a:ln>
                  <a:noFill/>
                </a:ln>
                <a:solidFill>
                  <a:schemeClr val="tx1"/>
                </a:solidFill>
                <a:effectLst/>
                <a:uLnTx/>
                <a:uFillTx/>
                <a:latin typeface="+mj-lt"/>
                <a:ea typeface="+mj-ea"/>
                <a:cs typeface="+mj-cs"/>
              </a:rPr>
            </a:br>
            <a:r>
              <a:rPr kumimoji="0" lang="sv-SE" sz="6500" b="0" i="0" u="none" strike="noStrike" kern="1200" cap="none" spc="0" normalizeH="0" baseline="0" noProof="0" dirty="0">
                <a:ln>
                  <a:noFill/>
                </a:ln>
                <a:solidFill>
                  <a:schemeClr val="tx1"/>
                </a:solidFill>
                <a:effectLst/>
                <a:uLnTx/>
                <a:uFillTx/>
                <a:latin typeface="+mj-lt"/>
                <a:ea typeface="+mj-ea"/>
                <a:cs typeface="+mj-cs"/>
              </a:rPr>
              <a:t>Index-rekommendation</a:t>
            </a:r>
          </a:p>
        </p:txBody>
      </p:sp>
      <p:pic>
        <p:nvPicPr>
          <p:cNvPr id="10" name="Bildobjekt 9" descr="EU-logga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11" name="Bildobjekt 10" descr="Greppas logotyp"/>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1161856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4"/>
          <p:cNvSpPr txBox="1">
            <a:spLocks noGrp="1"/>
          </p:cNvSpPr>
          <p:nvPr>
            <p:ph type="title" idx="4294967295"/>
          </p:nvPr>
        </p:nvSpPr>
        <p:spPr bwMode="auto">
          <a:xfrm>
            <a:off x="671408" y="438001"/>
            <a:ext cx="11054080" cy="138115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b" anchorCtr="0" forceAA="0" compatLnSpc="1">
            <a:prstTxWarp prst="textNoShape">
              <a:avLst/>
            </a:prstTxWarp>
            <a:normAutofit fontScale="90000"/>
          </a:bodyPr>
          <a:lstStyle>
            <a:lvl1pPr algn="ctr" defTabSz="1300163" rtl="0" eaLnBrk="1" fontAlgn="base" hangingPunct="1">
              <a:spcBef>
                <a:spcPct val="0"/>
              </a:spcBef>
              <a:spcAft>
                <a:spcPct val="0"/>
              </a:spcAft>
              <a:defRPr sz="7200" kern="1200">
                <a:solidFill>
                  <a:schemeClr val="tx1"/>
                </a:solidFill>
                <a:latin typeface="+mj-lt"/>
                <a:ea typeface="+mj-ea"/>
                <a:cs typeface="+mj-cs"/>
              </a:defRPr>
            </a:lvl1pPr>
            <a:lvl2pPr algn="l" defTabSz="1300163" rtl="0" eaLnBrk="1" fontAlgn="base" hangingPunct="1">
              <a:spcBef>
                <a:spcPct val="0"/>
              </a:spcBef>
              <a:spcAft>
                <a:spcPct val="0"/>
              </a:spcAft>
              <a:defRPr sz="5400">
                <a:solidFill>
                  <a:schemeClr val="tx1"/>
                </a:solidFill>
                <a:latin typeface="Tahoma" pitchFamily="34" charset="0"/>
              </a:defRPr>
            </a:lvl2pPr>
            <a:lvl3pPr algn="l" defTabSz="1300163" rtl="0" eaLnBrk="1" fontAlgn="base" hangingPunct="1">
              <a:spcBef>
                <a:spcPct val="0"/>
              </a:spcBef>
              <a:spcAft>
                <a:spcPct val="0"/>
              </a:spcAft>
              <a:defRPr sz="5400">
                <a:solidFill>
                  <a:schemeClr val="tx1"/>
                </a:solidFill>
                <a:latin typeface="Tahoma" pitchFamily="34" charset="0"/>
              </a:defRPr>
            </a:lvl3pPr>
            <a:lvl4pPr algn="l" defTabSz="1300163" rtl="0" eaLnBrk="1" fontAlgn="base" hangingPunct="1">
              <a:spcBef>
                <a:spcPct val="0"/>
              </a:spcBef>
              <a:spcAft>
                <a:spcPct val="0"/>
              </a:spcAft>
              <a:defRPr sz="5400">
                <a:solidFill>
                  <a:schemeClr val="tx1"/>
                </a:solidFill>
                <a:latin typeface="Tahoma" pitchFamily="34" charset="0"/>
              </a:defRPr>
            </a:lvl4pPr>
            <a:lvl5pPr algn="l" defTabSz="1300163" rtl="0" eaLnBrk="1" fontAlgn="base" hangingPunct="1">
              <a:spcBef>
                <a:spcPct val="0"/>
              </a:spcBef>
              <a:spcAft>
                <a:spcPct val="0"/>
              </a:spcAft>
              <a:defRPr sz="5400">
                <a:solidFill>
                  <a:schemeClr val="tx1"/>
                </a:solidFill>
                <a:latin typeface="Tahoma" pitchFamily="34" charset="0"/>
              </a:defRPr>
            </a:lvl5pPr>
            <a:lvl6pPr marL="457200" algn="l" defTabSz="1300163" rtl="0" eaLnBrk="1" fontAlgn="base" hangingPunct="1">
              <a:spcBef>
                <a:spcPct val="0"/>
              </a:spcBef>
              <a:spcAft>
                <a:spcPct val="0"/>
              </a:spcAft>
              <a:defRPr sz="5400">
                <a:solidFill>
                  <a:schemeClr val="tx1"/>
                </a:solidFill>
                <a:latin typeface="Tahoma" pitchFamily="34" charset="0"/>
              </a:defRPr>
            </a:lvl6pPr>
            <a:lvl7pPr marL="914400" algn="l" defTabSz="1300163" rtl="0" eaLnBrk="1" fontAlgn="base" hangingPunct="1">
              <a:spcBef>
                <a:spcPct val="0"/>
              </a:spcBef>
              <a:spcAft>
                <a:spcPct val="0"/>
              </a:spcAft>
              <a:defRPr sz="5400">
                <a:solidFill>
                  <a:schemeClr val="tx1"/>
                </a:solidFill>
                <a:latin typeface="Tahoma" pitchFamily="34" charset="0"/>
              </a:defRPr>
            </a:lvl7pPr>
            <a:lvl8pPr marL="1371600" algn="l" defTabSz="1300163" rtl="0" eaLnBrk="1" fontAlgn="base" hangingPunct="1">
              <a:spcBef>
                <a:spcPct val="0"/>
              </a:spcBef>
              <a:spcAft>
                <a:spcPct val="0"/>
              </a:spcAft>
              <a:defRPr sz="5400">
                <a:solidFill>
                  <a:schemeClr val="tx1"/>
                </a:solidFill>
                <a:latin typeface="Tahoma" pitchFamily="34" charset="0"/>
              </a:defRPr>
            </a:lvl8pPr>
            <a:lvl9pPr marL="1828800" algn="l" defTabSz="1300163" rtl="0" eaLnBrk="1" fontAlgn="base" hangingPunct="1">
              <a:spcBef>
                <a:spcPct val="0"/>
              </a:spcBef>
              <a:spcAft>
                <a:spcPct val="0"/>
              </a:spcAft>
              <a:defRPr sz="5400">
                <a:solidFill>
                  <a:schemeClr val="tx1"/>
                </a:solidFill>
                <a:latin typeface="Tahoma" pitchFamily="34" charset="0"/>
              </a:defRPr>
            </a:lvl9pPr>
          </a:lstStyle>
          <a:p>
            <a:pPr marL="0" marR="0" lvl="0" indent="0" algn="ctr" defTabSz="1300163" rtl="0" eaLnBrk="1" fontAlgn="base" latinLnBrk="0" hangingPunct="1">
              <a:lnSpc>
                <a:spcPct val="100000"/>
              </a:lnSpc>
              <a:spcBef>
                <a:spcPct val="0"/>
              </a:spcBef>
              <a:spcAft>
                <a:spcPct val="0"/>
              </a:spcAft>
              <a:buClrTx/>
              <a:buSzTx/>
              <a:buFontTx/>
              <a:buNone/>
              <a:tabLst/>
              <a:defRPr/>
            </a:pPr>
            <a:r>
              <a:rPr kumimoji="0" lang="sv-SE" sz="6500" b="0" i="0" u="none" strike="noStrike" kern="1200" cap="none" spc="0" normalizeH="0" baseline="0" noProof="0" dirty="0" err="1">
                <a:ln>
                  <a:noFill/>
                </a:ln>
                <a:solidFill>
                  <a:schemeClr val="tx1"/>
                </a:solidFill>
                <a:effectLst/>
                <a:uLnTx/>
                <a:uFillTx/>
                <a:latin typeface="+mj-lt"/>
                <a:ea typeface="+mj-ea"/>
                <a:cs typeface="+mj-cs"/>
              </a:rPr>
              <a:t>CropSat</a:t>
            </a:r>
            <a:r>
              <a:rPr kumimoji="0" lang="sv-SE" sz="6500" b="0" i="0" u="none" strike="noStrike" kern="1200" cap="none" spc="0" normalizeH="0" baseline="0" noProof="0" dirty="0">
                <a:ln>
                  <a:noFill/>
                </a:ln>
                <a:solidFill>
                  <a:schemeClr val="tx1"/>
                </a:solidFill>
                <a:effectLst/>
                <a:uLnTx/>
                <a:uFillTx/>
                <a:latin typeface="+mj-lt"/>
                <a:ea typeface="+mj-ea"/>
                <a:cs typeface="+mj-cs"/>
              </a:rPr>
              <a:t> </a:t>
            </a:r>
            <a:br>
              <a:rPr kumimoji="0" lang="sv-SE" sz="6500" b="0" i="0" u="none" strike="noStrike" kern="1200" cap="none" spc="0" normalizeH="0" baseline="0" noProof="0" dirty="0">
                <a:ln>
                  <a:noFill/>
                </a:ln>
                <a:solidFill>
                  <a:schemeClr val="tx1"/>
                </a:solidFill>
                <a:effectLst/>
                <a:uLnTx/>
                <a:uFillTx/>
                <a:latin typeface="+mj-lt"/>
                <a:ea typeface="+mj-ea"/>
                <a:cs typeface="+mj-cs"/>
              </a:rPr>
            </a:br>
            <a:r>
              <a:rPr kumimoji="0" lang="sv-SE" sz="6500" b="0" i="0" u="none" strike="noStrike" kern="1200" cap="none" spc="0" normalizeH="0" baseline="0" noProof="0" dirty="0">
                <a:ln>
                  <a:noFill/>
                </a:ln>
                <a:solidFill>
                  <a:schemeClr val="tx1"/>
                </a:solidFill>
                <a:effectLst/>
                <a:uLnTx/>
                <a:uFillTx/>
                <a:latin typeface="+mj-lt"/>
                <a:ea typeface="+mj-ea"/>
                <a:cs typeface="+mj-cs"/>
              </a:rPr>
              <a:t>Index-rekommendation</a:t>
            </a:r>
          </a:p>
        </p:txBody>
      </p:sp>
      <p:sp>
        <p:nvSpPr>
          <p:cNvPr id="3" name="textruta 2"/>
          <p:cNvSpPr txBox="1"/>
          <p:nvPr/>
        </p:nvSpPr>
        <p:spPr>
          <a:xfrm>
            <a:off x="2540936" y="2933530"/>
            <a:ext cx="8911988" cy="1692771"/>
          </a:xfrm>
          <a:prstGeom prst="rect">
            <a:avLst/>
          </a:prstGeom>
          <a:noFill/>
        </p:spPr>
        <p:txBody>
          <a:bodyPr wrap="square" rtlCol="0">
            <a:spAutoFit/>
          </a:bodyPr>
          <a:lstStyle/>
          <a:p>
            <a:r>
              <a:rPr lang="sv-SE" b="1" dirty="0"/>
              <a:t>Hur fördela kvävet på fältet?</a:t>
            </a:r>
          </a:p>
          <a:p>
            <a:endParaRPr lang="sv-SE" b="1" dirty="0"/>
          </a:p>
          <a:p>
            <a:r>
              <a:rPr lang="sv-SE" dirty="0"/>
              <a:t>1 exempel skapat (och genomfört) av Kjell Gustavsson </a:t>
            </a:r>
            <a:r>
              <a:rPr lang="sv-SE" dirty="0" err="1"/>
              <a:t>Agroväst</a:t>
            </a:r>
            <a:endParaRPr lang="sv-SE" dirty="0"/>
          </a:p>
        </p:txBody>
      </p:sp>
      <p:pic>
        <p:nvPicPr>
          <p:cNvPr id="4" name="Bildobjekt 3" descr="Foto på Kjell Gustavss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4546" y="5431808"/>
            <a:ext cx="2256907" cy="2820537"/>
          </a:xfrm>
          <a:prstGeom prst="rect">
            <a:avLst/>
          </a:prstGeom>
        </p:spPr>
      </p:pic>
      <p:pic>
        <p:nvPicPr>
          <p:cNvPr id="5" name="Bildobjekt 4" descr="EU-logg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5511" y="8850312"/>
            <a:ext cx="608373" cy="593054"/>
          </a:xfrm>
          <a:prstGeom prst="rect">
            <a:avLst/>
          </a:prstGeom>
        </p:spPr>
      </p:pic>
      <p:pic>
        <p:nvPicPr>
          <p:cNvPr id="6" name="Bildobjekt 5" descr="Greppas logotyp"/>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47419" y="8850312"/>
            <a:ext cx="1123381" cy="593054"/>
          </a:xfrm>
          <a:prstGeom prst="rect">
            <a:avLst/>
          </a:prstGeom>
        </p:spPr>
      </p:pic>
    </p:spTree>
    <p:extLst>
      <p:ext uri="{BB962C8B-B14F-4D97-AF65-F5344CB8AC3E}">
        <p14:creationId xmlns:p14="http://schemas.microsoft.com/office/powerpoint/2010/main" val="254608051"/>
      </p:ext>
    </p:extLst>
  </p:cSld>
  <p:clrMapOvr>
    <a:masterClrMapping/>
  </p:clrMapOvr>
</p:sld>
</file>

<file path=ppt/theme/theme1.xml><?xml version="1.0" encoding="utf-8"?>
<a:theme xmlns:a="http://schemas.openxmlformats.org/drawingml/2006/main" name="Hushållningssällskapet">
  <a:themeElements>
    <a:clrScheme name="Hushållningssällskapet">
      <a:dk1>
        <a:sysClr val="windowText" lastClr="000000"/>
      </a:dk1>
      <a:lt1>
        <a:sysClr val="window" lastClr="FFFFFF"/>
      </a:lt1>
      <a:dk2>
        <a:srgbClr val="9B9B9B"/>
      </a:dk2>
      <a:lt2>
        <a:srgbClr val="EBEBEB"/>
      </a:lt2>
      <a:accent1>
        <a:srgbClr val="A0D614"/>
      </a:accent1>
      <a:accent2>
        <a:srgbClr val="FFE400"/>
      </a:accent2>
      <a:accent3>
        <a:srgbClr val="E7AE11"/>
      </a:accent3>
      <a:accent4>
        <a:srgbClr val="DC9015"/>
      </a:accent4>
      <a:accent5>
        <a:srgbClr val="6C8E2E"/>
      </a:accent5>
      <a:accent6>
        <a:srgbClr val="9B9B9B"/>
      </a:accent6>
      <a:hlink>
        <a:srgbClr val="231F20"/>
      </a:hlink>
      <a:folHlink>
        <a:srgbClr val="231F20"/>
      </a:folHlink>
    </a:clrScheme>
    <a:fontScheme name="Hushållningssällskap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Hushållningssällskapet - Bildlayouter">
  <a:themeElements>
    <a:clrScheme name="Hushållningssällskapet">
      <a:dk1>
        <a:sysClr val="windowText" lastClr="000000"/>
      </a:dk1>
      <a:lt1>
        <a:sysClr val="window" lastClr="FFFFFF"/>
      </a:lt1>
      <a:dk2>
        <a:srgbClr val="9B9B9B"/>
      </a:dk2>
      <a:lt2>
        <a:srgbClr val="EBEBEB"/>
      </a:lt2>
      <a:accent1>
        <a:srgbClr val="A0D614"/>
      </a:accent1>
      <a:accent2>
        <a:srgbClr val="FFE400"/>
      </a:accent2>
      <a:accent3>
        <a:srgbClr val="E7AE11"/>
      </a:accent3>
      <a:accent4>
        <a:srgbClr val="DC9015"/>
      </a:accent4>
      <a:accent5>
        <a:srgbClr val="6C8E2E"/>
      </a:accent5>
      <a:accent6>
        <a:srgbClr val="9B9B9B"/>
      </a:accent6>
      <a:hlink>
        <a:srgbClr val="231F20"/>
      </a:hlink>
      <a:folHlink>
        <a:srgbClr val="231F20"/>
      </a:folHlink>
    </a:clrScheme>
    <a:fontScheme name="Hushållningssällskap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Hushållningssällskapet - Övriga layouter">
  <a:themeElements>
    <a:clrScheme name="Hushållningssällskapet">
      <a:dk1>
        <a:sysClr val="windowText" lastClr="000000"/>
      </a:dk1>
      <a:lt1>
        <a:sysClr val="window" lastClr="FFFFFF"/>
      </a:lt1>
      <a:dk2>
        <a:srgbClr val="9B9B9B"/>
      </a:dk2>
      <a:lt2>
        <a:srgbClr val="EBEBEB"/>
      </a:lt2>
      <a:accent1>
        <a:srgbClr val="A0D614"/>
      </a:accent1>
      <a:accent2>
        <a:srgbClr val="FFE400"/>
      </a:accent2>
      <a:accent3>
        <a:srgbClr val="E7AE11"/>
      </a:accent3>
      <a:accent4>
        <a:srgbClr val="DC9015"/>
      </a:accent4>
      <a:accent5>
        <a:srgbClr val="6C8E2E"/>
      </a:accent5>
      <a:accent6>
        <a:srgbClr val="9B9B9B"/>
      </a:accent6>
      <a:hlink>
        <a:srgbClr val="231F20"/>
      </a:hlink>
      <a:folHlink>
        <a:srgbClr val="231F20"/>
      </a:folHlink>
    </a:clrScheme>
    <a:fontScheme name="Hushållningssällskap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Powerpoint_HSSkaraborg</Template>
  <TotalTime>3456</TotalTime>
  <Words>369</Words>
  <Application>Microsoft Office PowerPoint</Application>
  <PresentationFormat>Anpassad</PresentationFormat>
  <Paragraphs>72</Paragraphs>
  <Slides>13</Slides>
  <Notes>4</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13</vt:i4>
      </vt:variant>
    </vt:vector>
  </HeadingPairs>
  <TitlesOfParts>
    <vt:vector size="19" baseType="lpstr">
      <vt:lpstr>Arial</vt:lpstr>
      <vt:lpstr>Calibri</vt:lpstr>
      <vt:lpstr>Tahoma</vt:lpstr>
      <vt:lpstr>Hushållningssällskapet</vt:lpstr>
      <vt:lpstr>Hushållningssällskapet - Bildlayouter</vt:lpstr>
      <vt:lpstr>Hushållningssällskapet - Övriga layouter</vt:lpstr>
      <vt:lpstr>CropSat  Index-rekommendation</vt:lpstr>
      <vt:lpstr>CropSat  Index-rekommendation</vt:lpstr>
      <vt:lpstr>CropSat  Index-rekommendation</vt:lpstr>
      <vt:lpstr>CropSat  Index-rekommendation</vt:lpstr>
      <vt:lpstr>CropSat  Index-rekommendation</vt:lpstr>
      <vt:lpstr>CropSat  Index-rekommendation</vt:lpstr>
      <vt:lpstr>CropSat  Index-rekommendation</vt:lpstr>
      <vt:lpstr>CropSat  Index-rekommendation</vt:lpstr>
      <vt:lpstr>CropSat  Index-rekommendation</vt:lpstr>
      <vt:lpstr>Hur fördela kvävet på fältet?  Ta fram en Cropsatbild</vt:lpstr>
      <vt:lpstr>Hur fördela kvävet på fältet?  Välj ut platser med olika index Och mät med Yara N-tester. Skriv in resultaten i CropSat</vt:lpstr>
      <vt:lpstr>Hur fördela kvävet på fältet?  Skapa filen och gödsla.</vt:lpstr>
      <vt:lpstr>Att använda Yara N-tester på 5 platser på varje skifte är ambitiöst, men fördelningen av kväve blir sannolikt mycket bra.   Jag kan tänka mig att man kan förenkla den processen något och ändå få ett bra reslutat.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Vad visar CropSAT</dc:title>
  <dc:creator>Henrik Stadig</dc:creator>
  <cp:lastModifiedBy>Dan-Axel Danielsson</cp:lastModifiedBy>
  <cp:revision>201</cp:revision>
  <cp:lastPrinted>2015-01-14T12:49:42Z</cp:lastPrinted>
  <dcterms:created xsi:type="dcterms:W3CDTF">2013-10-09T10:34:16Z</dcterms:created>
  <dcterms:modified xsi:type="dcterms:W3CDTF">2022-09-15T13:59:08Z</dcterms:modified>
</cp:coreProperties>
</file>