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1" r:id="rId3"/>
  </p:sldMasterIdLst>
  <p:notesMasterIdLst>
    <p:notesMasterId r:id="rId15"/>
  </p:notesMasterIdLst>
  <p:handoutMasterIdLst>
    <p:handoutMasterId r:id="rId16"/>
  </p:handoutMasterIdLst>
  <p:sldIdLst>
    <p:sldId id="405" r:id="rId4"/>
    <p:sldId id="385" r:id="rId5"/>
    <p:sldId id="379" r:id="rId6"/>
    <p:sldId id="386" r:id="rId7"/>
    <p:sldId id="389" r:id="rId8"/>
    <p:sldId id="387" r:id="rId9"/>
    <p:sldId id="388" r:id="rId10"/>
    <p:sldId id="391" r:id="rId11"/>
    <p:sldId id="392" r:id="rId12"/>
    <p:sldId id="406" r:id="rId13"/>
    <p:sldId id="381" r:id="rId14"/>
  </p:sldIdLst>
  <p:sldSz cx="13004800" cy="9753600"/>
  <p:notesSz cx="6797675" cy="9926638"/>
  <p:defaultTextStyle>
    <a:defPPr>
      <a:defRPr lang="sv-SE"/>
    </a:defPPr>
    <a:lvl1pPr algn="l" defTabSz="13001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649288" indent="-192088" algn="l" defTabSz="13001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1300163" indent="-385763" algn="l" defTabSz="13001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949450" indent="-577850" algn="l" defTabSz="13001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2600325" indent="-771525" algn="l" defTabSz="13001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7">
          <p15:clr>
            <a:srgbClr val="A4A3A4"/>
          </p15:clr>
        </p15:guide>
        <p15:guide id="2" orient="horz" pos="2031">
          <p15:clr>
            <a:srgbClr val="A4A3A4"/>
          </p15:clr>
        </p15:guide>
        <p15:guide id="3" orient="horz" pos="5493">
          <p15:clr>
            <a:srgbClr val="A4A3A4"/>
          </p15:clr>
        </p15:guide>
        <p15:guide id="4" orient="horz" pos="1095">
          <p15:clr>
            <a:srgbClr val="A4A3A4"/>
          </p15:clr>
        </p15:guide>
        <p15:guide id="5" pos="412">
          <p15:clr>
            <a:srgbClr val="A4A3A4"/>
          </p15:clr>
        </p15:guide>
        <p15:guide id="6" pos="7780">
          <p15:clr>
            <a:srgbClr val="A4A3A4"/>
          </p15:clr>
        </p15:guide>
        <p15:guide id="7" pos="4012">
          <p15:clr>
            <a:srgbClr val="A4A3A4"/>
          </p15:clr>
        </p15:guide>
        <p15:guide id="8" pos="4180">
          <p15:clr>
            <a:srgbClr val="A4A3A4"/>
          </p15:clr>
        </p15:guide>
        <p15:guide id="9" pos="79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rik Stadig" initials="HS" lastIdx="0" clrIdx="0">
    <p:extLst>
      <p:ext uri="{19B8F6BF-5375-455C-9EA6-DF929625EA0E}">
        <p15:presenceInfo xmlns:p15="http://schemas.microsoft.com/office/powerpoint/2012/main" userId="S-1-5-21-1152667023-1068387323-1274951907-4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C2A6C9-ADE6-4380-A426-C7E5A05C4AB9}" v="1330" dt="2022-09-16T14:17:57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433" autoAdjust="0"/>
  </p:normalViewPr>
  <p:slideViewPr>
    <p:cSldViewPr snapToGrid="0">
      <p:cViewPr varScale="1">
        <p:scale>
          <a:sx n="39" d="100"/>
          <a:sy n="39" d="100"/>
        </p:scale>
        <p:origin x="360" y="40"/>
      </p:cViewPr>
      <p:guideLst>
        <p:guide orient="horz" pos="1947"/>
        <p:guide orient="horz" pos="2031"/>
        <p:guide orient="horz" pos="5493"/>
        <p:guide orient="horz" pos="1095"/>
        <p:guide pos="412"/>
        <p:guide pos="7780"/>
        <p:guide pos="4012"/>
        <p:guide pos="4180"/>
        <p:guide pos="79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-Axel Danielsson" userId="a98732beb24d5fa7" providerId="LiveId" clId="{EBC2A6C9-ADE6-4380-A426-C7E5A05C4AB9}"/>
    <pc:docChg chg="modSld">
      <pc:chgData name="Dan-Axel Danielsson" userId="a98732beb24d5fa7" providerId="LiveId" clId="{EBC2A6C9-ADE6-4380-A426-C7E5A05C4AB9}" dt="2022-09-16T14:17:57.342" v="1338" actId="962"/>
      <pc:docMkLst>
        <pc:docMk/>
      </pc:docMkLst>
      <pc:sldChg chg="modSp mod">
        <pc:chgData name="Dan-Axel Danielsson" userId="a98732beb24d5fa7" providerId="LiveId" clId="{EBC2A6C9-ADE6-4380-A426-C7E5A05C4AB9}" dt="2022-09-16T14:05:20.030" v="364" actId="962"/>
        <pc:sldMkLst>
          <pc:docMk/>
          <pc:sldMk cId="1938791559" sldId="379"/>
        </pc:sldMkLst>
        <pc:spChg chg="mod">
          <ac:chgData name="Dan-Axel Danielsson" userId="a98732beb24d5fa7" providerId="LiveId" clId="{EBC2A6C9-ADE6-4380-A426-C7E5A05C4AB9}" dt="2022-09-16T13:56:03.568" v="1" actId="33553"/>
          <ac:spMkLst>
            <pc:docMk/>
            <pc:sldMk cId="1938791559" sldId="379"/>
            <ac:spMk id="4" creationId="{00000000-0000-0000-0000-000000000000}"/>
          </ac:spMkLst>
        </pc:spChg>
        <pc:spChg chg="mod">
          <ac:chgData name="Dan-Axel Danielsson" userId="a98732beb24d5fa7" providerId="LiveId" clId="{EBC2A6C9-ADE6-4380-A426-C7E5A05C4AB9}" dt="2022-09-16T14:04:48.400" v="339" actId="962"/>
          <ac:spMkLst>
            <pc:docMk/>
            <pc:sldMk cId="1938791559" sldId="379"/>
            <ac:spMk id="45" creationId="{00000000-0000-0000-0000-000000000000}"/>
          </ac:spMkLst>
        </pc:spChg>
        <pc:spChg chg="mod">
          <ac:chgData name="Dan-Axel Danielsson" userId="a98732beb24d5fa7" providerId="LiveId" clId="{EBC2A6C9-ADE6-4380-A426-C7E5A05C4AB9}" dt="2022-09-16T14:04:55.465" v="341" actId="962"/>
          <ac:spMkLst>
            <pc:docMk/>
            <pc:sldMk cId="1938791559" sldId="379"/>
            <ac:spMk id="52" creationId="{00000000-0000-0000-0000-000000000000}"/>
          </ac:spMkLst>
        </pc:spChg>
        <pc:spChg chg="mod">
          <ac:chgData name="Dan-Axel Danielsson" userId="a98732beb24d5fa7" providerId="LiveId" clId="{EBC2A6C9-ADE6-4380-A426-C7E5A05C4AB9}" dt="2022-09-16T14:04:57.551" v="342" actId="962"/>
          <ac:spMkLst>
            <pc:docMk/>
            <pc:sldMk cId="1938791559" sldId="379"/>
            <ac:spMk id="53" creationId="{00000000-0000-0000-0000-000000000000}"/>
          </ac:spMkLst>
        </pc:spChg>
        <pc:spChg chg="mod">
          <ac:chgData name="Dan-Axel Danielsson" userId="a98732beb24d5fa7" providerId="LiveId" clId="{EBC2A6C9-ADE6-4380-A426-C7E5A05C4AB9}" dt="2022-09-16T14:04:59.314" v="343" actId="962"/>
          <ac:spMkLst>
            <pc:docMk/>
            <pc:sldMk cId="1938791559" sldId="379"/>
            <ac:spMk id="54" creationId="{00000000-0000-0000-0000-000000000000}"/>
          </ac:spMkLst>
        </pc:spChg>
        <pc:spChg chg="mod">
          <ac:chgData name="Dan-Axel Danielsson" userId="a98732beb24d5fa7" providerId="LiveId" clId="{EBC2A6C9-ADE6-4380-A426-C7E5A05C4AB9}" dt="2022-09-16T14:05:01.224" v="344" actId="962"/>
          <ac:spMkLst>
            <pc:docMk/>
            <pc:sldMk cId="1938791559" sldId="379"/>
            <ac:spMk id="55" creationId="{00000000-0000-0000-0000-000000000000}"/>
          </ac:spMkLst>
        </pc:spChg>
        <pc:grpChg chg="mod">
          <ac:chgData name="Dan-Axel Danielsson" userId="a98732beb24d5fa7" providerId="LiveId" clId="{EBC2A6C9-ADE6-4380-A426-C7E5A05C4AB9}" dt="2022-09-16T14:04:31.769" v="335" actId="962"/>
          <ac:grpSpMkLst>
            <pc:docMk/>
            <pc:sldMk cId="1938791559" sldId="379"/>
            <ac:grpSpMk id="17" creationId="{00000000-0000-0000-0000-000000000000}"/>
          </ac:grpSpMkLst>
        </pc:grpChg>
        <pc:grpChg chg="mod">
          <ac:chgData name="Dan-Axel Danielsson" userId="a98732beb24d5fa7" providerId="LiveId" clId="{EBC2A6C9-ADE6-4380-A426-C7E5A05C4AB9}" dt="2022-09-16T14:04:34.201" v="336" actId="962"/>
          <ac:grpSpMkLst>
            <pc:docMk/>
            <pc:sldMk cId="1938791559" sldId="379"/>
            <ac:grpSpMk id="18" creationId="{00000000-0000-0000-0000-000000000000}"/>
          </ac:grpSpMkLst>
        </pc:grpChg>
        <pc:grpChg chg="mod">
          <ac:chgData name="Dan-Axel Danielsson" userId="a98732beb24d5fa7" providerId="LiveId" clId="{EBC2A6C9-ADE6-4380-A426-C7E5A05C4AB9}" dt="2022-09-16T14:04:36.606" v="337" actId="962"/>
          <ac:grpSpMkLst>
            <pc:docMk/>
            <pc:sldMk cId="1938791559" sldId="379"/>
            <ac:grpSpMk id="27" creationId="{00000000-0000-0000-0000-000000000000}"/>
          </ac:grpSpMkLst>
        </pc:grpChg>
        <pc:grpChg chg="mod">
          <ac:chgData name="Dan-Axel Danielsson" userId="a98732beb24d5fa7" providerId="LiveId" clId="{EBC2A6C9-ADE6-4380-A426-C7E5A05C4AB9}" dt="2022-09-16T14:04:41.112" v="338" actId="962"/>
          <ac:grpSpMkLst>
            <pc:docMk/>
            <pc:sldMk cId="1938791559" sldId="379"/>
            <ac:grpSpMk id="32" creationId="{00000000-0000-0000-0000-000000000000}"/>
          </ac:grpSpMkLst>
        </pc:grpChg>
        <pc:grpChg chg="mod">
          <ac:chgData name="Dan-Axel Danielsson" userId="a98732beb24d5fa7" providerId="LiveId" clId="{EBC2A6C9-ADE6-4380-A426-C7E5A05C4AB9}" dt="2022-09-16T14:04:52.707" v="340" actId="962"/>
          <ac:grpSpMkLst>
            <pc:docMk/>
            <pc:sldMk cId="1938791559" sldId="379"/>
            <ac:grpSpMk id="51" creationId="{00000000-0000-0000-0000-000000000000}"/>
          </ac:grpSpMkLst>
        </pc:grpChg>
        <pc:picChg chg="mod">
          <ac:chgData name="Dan-Axel Danielsson" userId="a98732beb24d5fa7" providerId="LiveId" clId="{EBC2A6C9-ADE6-4380-A426-C7E5A05C4AB9}" dt="2022-09-16T14:05:12.275" v="362" actId="962"/>
          <ac:picMkLst>
            <pc:docMk/>
            <pc:sldMk cId="1938791559" sldId="379"/>
            <ac:picMk id="59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5:20.030" v="364" actId="962"/>
          <ac:picMkLst>
            <pc:docMk/>
            <pc:sldMk cId="1938791559" sldId="379"/>
            <ac:picMk id="60" creationId="{00000000-0000-0000-0000-000000000000}"/>
          </ac:picMkLst>
        </pc:picChg>
      </pc:sldChg>
      <pc:sldChg chg="addSp modSp mod">
        <pc:chgData name="Dan-Axel Danielsson" userId="a98732beb24d5fa7" providerId="LiveId" clId="{EBC2A6C9-ADE6-4380-A426-C7E5A05C4AB9}" dt="2022-09-16T14:17:57.342" v="1338" actId="962"/>
        <pc:sldMkLst>
          <pc:docMk/>
          <pc:sldMk cId="3578545440" sldId="381"/>
        </pc:sldMkLst>
        <pc:spChg chg="add mod">
          <ac:chgData name="Dan-Axel Danielsson" userId="a98732beb24d5fa7" providerId="LiveId" clId="{EBC2A6C9-ADE6-4380-A426-C7E5A05C4AB9}" dt="2022-09-16T14:01:22.003" v="148" actId="207"/>
          <ac:spMkLst>
            <pc:docMk/>
            <pc:sldMk cId="3578545440" sldId="381"/>
            <ac:spMk id="17" creationId="{0AEE8384-2179-9567-A8DF-980E068490C1}"/>
          </ac:spMkLst>
        </pc:spChg>
        <pc:picChg chg="mod">
          <ac:chgData name="Dan-Axel Danielsson" userId="a98732beb24d5fa7" providerId="LiveId" clId="{EBC2A6C9-ADE6-4380-A426-C7E5A05C4AB9}" dt="2022-09-16T14:16:18.467" v="1264" actId="962"/>
          <ac:picMkLst>
            <pc:docMk/>
            <pc:sldMk cId="3578545440" sldId="381"/>
            <ac:picMk id="2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16:33.342" v="1266" actId="962"/>
          <ac:picMkLst>
            <pc:docMk/>
            <pc:sldMk cId="3578545440" sldId="381"/>
            <ac:picMk id="3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17:37.643" v="1334" actId="962"/>
          <ac:picMkLst>
            <pc:docMk/>
            <pc:sldMk cId="3578545440" sldId="381"/>
            <ac:picMk id="4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17:49.124" v="1336" actId="962"/>
          <ac:picMkLst>
            <pc:docMk/>
            <pc:sldMk cId="3578545440" sldId="381"/>
            <ac:picMk id="5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16:45.668" v="1268" actId="962"/>
          <ac:picMkLst>
            <pc:docMk/>
            <pc:sldMk cId="3578545440" sldId="381"/>
            <ac:picMk id="6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17:57.342" v="1338" actId="962"/>
          <ac:picMkLst>
            <pc:docMk/>
            <pc:sldMk cId="3578545440" sldId="381"/>
            <ac:picMk id="7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16:55.725" v="1270" actId="962"/>
          <ac:picMkLst>
            <pc:docMk/>
            <pc:sldMk cId="3578545440" sldId="381"/>
            <ac:picMk id="8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17:02.410" v="1272" actId="962"/>
          <ac:picMkLst>
            <pc:docMk/>
            <pc:sldMk cId="3578545440" sldId="381"/>
            <ac:picMk id="11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17:08.388" v="1274" actId="962"/>
          <ac:picMkLst>
            <pc:docMk/>
            <pc:sldMk cId="3578545440" sldId="381"/>
            <ac:picMk id="13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7:19.080" v="398" actId="962"/>
          <ac:picMkLst>
            <pc:docMk/>
            <pc:sldMk cId="3578545440" sldId="381"/>
            <ac:picMk id="15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7:06.810" v="380" actId="962"/>
          <ac:picMkLst>
            <pc:docMk/>
            <pc:sldMk cId="3578545440" sldId="381"/>
            <ac:picMk id="16" creationId="{00000000-0000-0000-0000-000000000000}"/>
          </ac:picMkLst>
        </pc:picChg>
      </pc:sldChg>
      <pc:sldChg chg="modSp mod">
        <pc:chgData name="Dan-Axel Danielsson" userId="a98732beb24d5fa7" providerId="LiveId" clId="{EBC2A6C9-ADE6-4380-A426-C7E5A05C4AB9}" dt="2022-09-16T14:04:25.652" v="334" actId="962"/>
        <pc:sldMkLst>
          <pc:docMk/>
          <pc:sldMk cId="3108342734" sldId="385"/>
        </pc:sldMkLst>
        <pc:spChg chg="mod">
          <ac:chgData name="Dan-Axel Danielsson" userId="a98732beb24d5fa7" providerId="LiveId" clId="{EBC2A6C9-ADE6-4380-A426-C7E5A05C4AB9}" dt="2022-09-16T13:55:57.940" v="0" actId="33553"/>
          <ac:spMkLst>
            <pc:docMk/>
            <pc:sldMk cId="3108342734" sldId="385"/>
            <ac:spMk id="10" creationId="{00000000-0000-0000-0000-000000000000}"/>
          </ac:spMkLst>
        </pc:spChg>
        <pc:spChg chg="mod">
          <ac:chgData name="Dan-Axel Danielsson" userId="a98732beb24d5fa7" providerId="LiveId" clId="{EBC2A6C9-ADE6-4380-A426-C7E5A05C4AB9}" dt="2022-09-16T14:03:24.288" v="257" actId="962"/>
          <ac:spMkLst>
            <pc:docMk/>
            <pc:sldMk cId="3108342734" sldId="385"/>
            <ac:spMk id="22" creationId="{00000000-0000-0000-0000-000000000000}"/>
          </ac:spMkLst>
        </pc:spChg>
        <pc:spChg chg="mod">
          <ac:chgData name="Dan-Axel Danielsson" userId="a98732beb24d5fa7" providerId="LiveId" clId="{EBC2A6C9-ADE6-4380-A426-C7E5A05C4AB9}" dt="2022-09-16T14:03:29.283" v="258" actId="962"/>
          <ac:spMkLst>
            <pc:docMk/>
            <pc:sldMk cId="3108342734" sldId="385"/>
            <ac:spMk id="23" creationId="{00000000-0000-0000-0000-000000000000}"/>
          </ac:spMkLst>
        </pc:spChg>
        <pc:grpChg chg="mod">
          <ac:chgData name="Dan-Axel Danielsson" userId="a98732beb24d5fa7" providerId="LiveId" clId="{EBC2A6C9-ADE6-4380-A426-C7E5A05C4AB9}" dt="2022-09-16T14:04:16.547" v="333" actId="962"/>
          <ac:grpSpMkLst>
            <pc:docMk/>
            <pc:sldMk cId="3108342734" sldId="385"/>
            <ac:grpSpMk id="30" creationId="{00000000-0000-0000-0000-000000000000}"/>
          </ac:grpSpMkLst>
        </pc:grpChg>
        <pc:graphicFrameChg chg="mod">
          <ac:chgData name="Dan-Axel Danielsson" userId="a98732beb24d5fa7" providerId="LiveId" clId="{EBC2A6C9-ADE6-4380-A426-C7E5A05C4AB9}" dt="2022-09-16T14:04:25.652" v="334" actId="962"/>
          <ac:graphicFrameMkLst>
            <pc:docMk/>
            <pc:sldMk cId="3108342734" sldId="385"/>
            <ac:graphicFrameMk id="4" creationId="{00000000-0000-0000-0000-000000000000}"/>
          </ac:graphicFrameMkLst>
        </pc:graphicFrameChg>
        <pc:graphicFrameChg chg="mod">
          <ac:chgData name="Dan-Axel Danielsson" userId="a98732beb24d5fa7" providerId="LiveId" clId="{EBC2A6C9-ADE6-4380-A426-C7E5A05C4AB9}" dt="2022-09-16T14:04:00.253" v="332" actId="962"/>
          <ac:graphicFrameMkLst>
            <pc:docMk/>
            <pc:sldMk cId="3108342734" sldId="385"/>
            <ac:graphicFrameMk id="24" creationId="{00000000-0000-0000-0000-000000000000}"/>
          </ac:graphicFrameMkLst>
        </pc:graphicFrameChg>
        <pc:picChg chg="mod">
          <ac:chgData name="Dan-Axel Danielsson" userId="a98732beb24d5fa7" providerId="LiveId" clId="{EBC2A6C9-ADE6-4380-A426-C7E5A05C4AB9}" dt="2022-09-16T14:03:16.509" v="256" actId="962"/>
          <ac:picMkLst>
            <pc:docMk/>
            <pc:sldMk cId="3108342734" sldId="385"/>
            <ac:picMk id="9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2:25.841" v="206" actId="962"/>
          <ac:picMkLst>
            <pc:docMk/>
            <pc:sldMk cId="3108342734" sldId="385"/>
            <ac:picMk id="16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2:35.066" v="208" actId="962"/>
          <ac:picMkLst>
            <pc:docMk/>
            <pc:sldMk cId="3108342734" sldId="385"/>
            <ac:picMk id="17" creationId="{00000000-0000-0000-0000-000000000000}"/>
          </ac:picMkLst>
        </pc:picChg>
      </pc:sldChg>
      <pc:sldChg chg="addSp modSp mod">
        <pc:chgData name="Dan-Axel Danielsson" userId="a98732beb24d5fa7" providerId="LiveId" clId="{EBC2A6C9-ADE6-4380-A426-C7E5A05C4AB9}" dt="2022-09-16T14:09:56.763" v="562" actId="962"/>
        <pc:sldMkLst>
          <pc:docMk/>
          <pc:sldMk cId="4021326325" sldId="386"/>
        </pc:sldMkLst>
        <pc:spChg chg="add mod">
          <ac:chgData name="Dan-Axel Danielsson" userId="a98732beb24d5fa7" providerId="LiveId" clId="{EBC2A6C9-ADE6-4380-A426-C7E5A05C4AB9}" dt="2022-09-16T13:56:44.798" v="18" actId="207"/>
          <ac:spMkLst>
            <pc:docMk/>
            <pc:sldMk cId="4021326325" sldId="386"/>
            <ac:spMk id="2" creationId="{74EC4A3E-FEEA-0D98-832F-465535F74645}"/>
          </ac:spMkLst>
        </pc:spChg>
        <pc:picChg chg="mod">
          <ac:chgData name="Dan-Axel Danielsson" userId="a98732beb24d5fa7" providerId="LiveId" clId="{EBC2A6C9-ADE6-4380-A426-C7E5A05C4AB9}" dt="2022-09-16T14:09:17.149" v="454" actId="962"/>
          <ac:picMkLst>
            <pc:docMk/>
            <pc:sldMk cId="4021326325" sldId="386"/>
            <ac:picMk id="4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9:56.763" v="562" actId="962"/>
          <ac:picMkLst>
            <pc:docMk/>
            <pc:sldMk cId="4021326325" sldId="386"/>
            <ac:picMk id="6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8:47.674" v="412" actId="962"/>
          <ac:picMkLst>
            <pc:docMk/>
            <pc:sldMk cId="4021326325" sldId="386"/>
            <ac:picMk id="7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5:29.357" v="366" actId="962"/>
          <ac:picMkLst>
            <pc:docMk/>
            <pc:sldMk cId="4021326325" sldId="386"/>
            <ac:picMk id="9" creationId="{00000000-0000-0000-0000-000000000000}"/>
          </ac:picMkLst>
        </pc:picChg>
      </pc:sldChg>
      <pc:sldChg chg="addSp modSp mod">
        <pc:chgData name="Dan-Axel Danielsson" userId="a98732beb24d5fa7" providerId="LiveId" clId="{EBC2A6C9-ADE6-4380-A426-C7E5A05C4AB9}" dt="2022-09-16T14:12:07.891" v="830" actId="962"/>
        <pc:sldMkLst>
          <pc:docMk/>
          <pc:sldMk cId="1209001134" sldId="387"/>
        </pc:sldMkLst>
        <pc:spChg chg="add mod">
          <ac:chgData name="Dan-Axel Danielsson" userId="a98732beb24d5fa7" providerId="LiveId" clId="{EBC2A6C9-ADE6-4380-A426-C7E5A05C4AB9}" dt="2022-09-16T13:58:12.651" v="52" actId="207"/>
          <ac:spMkLst>
            <pc:docMk/>
            <pc:sldMk cId="1209001134" sldId="387"/>
            <ac:spMk id="2" creationId="{81D829FC-72D2-7239-04AB-45C692AA8906}"/>
          </ac:spMkLst>
        </pc:spChg>
        <pc:spChg chg="mod">
          <ac:chgData name="Dan-Axel Danielsson" userId="a98732beb24d5fa7" providerId="LiveId" clId="{EBC2A6C9-ADE6-4380-A426-C7E5A05C4AB9}" dt="2022-09-16T13:57:40.442" v="40" actId="1076"/>
          <ac:spMkLst>
            <pc:docMk/>
            <pc:sldMk cId="1209001134" sldId="387"/>
            <ac:spMk id="4" creationId="{00000000-0000-0000-0000-000000000000}"/>
          </ac:spMkLst>
        </pc:spChg>
        <pc:picChg chg="mod">
          <ac:chgData name="Dan-Axel Danielsson" userId="a98732beb24d5fa7" providerId="LiveId" clId="{EBC2A6C9-ADE6-4380-A426-C7E5A05C4AB9}" dt="2022-09-16T14:11:41.070" v="772" actId="962"/>
          <ac:picMkLst>
            <pc:docMk/>
            <pc:sldMk cId="1209001134" sldId="387"/>
            <ac:picMk id="5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12:07.891" v="830" actId="962"/>
          <ac:picMkLst>
            <pc:docMk/>
            <pc:sldMk cId="1209001134" sldId="387"/>
            <ac:picMk id="6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8:22.128" v="408" actId="962"/>
          <ac:picMkLst>
            <pc:docMk/>
            <pc:sldMk cId="1209001134" sldId="387"/>
            <ac:picMk id="8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5:54.842" v="370" actId="962"/>
          <ac:picMkLst>
            <pc:docMk/>
            <pc:sldMk cId="1209001134" sldId="387"/>
            <ac:picMk id="9" creationId="{00000000-0000-0000-0000-000000000000}"/>
          </ac:picMkLst>
        </pc:picChg>
      </pc:sldChg>
      <pc:sldChg chg="addSp modSp mod">
        <pc:chgData name="Dan-Axel Danielsson" userId="a98732beb24d5fa7" providerId="LiveId" clId="{EBC2A6C9-ADE6-4380-A426-C7E5A05C4AB9}" dt="2022-09-16T14:13:02.074" v="974" actId="962"/>
        <pc:sldMkLst>
          <pc:docMk/>
          <pc:sldMk cId="1988499824" sldId="388"/>
        </pc:sldMkLst>
        <pc:spChg chg="add mod">
          <ac:chgData name="Dan-Axel Danielsson" userId="a98732beb24d5fa7" providerId="LiveId" clId="{EBC2A6C9-ADE6-4380-A426-C7E5A05C4AB9}" dt="2022-09-16T13:58:40.134" v="65" actId="207"/>
          <ac:spMkLst>
            <pc:docMk/>
            <pc:sldMk cId="1988499824" sldId="388"/>
            <ac:spMk id="2" creationId="{AE56D088-C641-36DF-58B7-42EC8F0E230B}"/>
          </ac:spMkLst>
        </pc:spChg>
        <pc:picChg chg="mod">
          <ac:chgData name="Dan-Axel Danielsson" userId="a98732beb24d5fa7" providerId="LiveId" clId="{EBC2A6C9-ADE6-4380-A426-C7E5A05C4AB9}" dt="2022-09-16T14:12:48.325" v="942" actId="962"/>
          <ac:picMkLst>
            <pc:docMk/>
            <pc:sldMk cId="1988499824" sldId="388"/>
            <ac:picMk id="4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13:02.074" v="974" actId="962"/>
          <ac:picMkLst>
            <pc:docMk/>
            <pc:sldMk cId="1988499824" sldId="388"/>
            <ac:picMk id="5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8:08.048" v="406" actId="962"/>
          <ac:picMkLst>
            <pc:docMk/>
            <pc:sldMk cId="1988499824" sldId="388"/>
            <ac:picMk id="8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6:06.845" v="372" actId="962"/>
          <ac:picMkLst>
            <pc:docMk/>
            <pc:sldMk cId="1988499824" sldId="388"/>
            <ac:picMk id="9" creationId="{00000000-0000-0000-0000-000000000000}"/>
          </ac:picMkLst>
        </pc:picChg>
      </pc:sldChg>
      <pc:sldChg chg="addSp modSp mod">
        <pc:chgData name="Dan-Axel Danielsson" userId="a98732beb24d5fa7" providerId="LiveId" clId="{EBC2A6C9-ADE6-4380-A426-C7E5A05C4AB9}" dt="2022-09-16T14:11:16.211" v="736" actId="962"/>
        <pc:sldMkLst>
          <pc:docMk/>
          <pc:sldMk cId="3039996759" sldId="389"/>
        </pc:sldMkLst>
        <pc:spChg chg="add mod">
          <ac:chgData name="Dan-Axel Danielsson" userId="a98732beb24d5fa7" providerId="LiveId" clId="{EBC2A6C9-ADE6-4380-A426-C7E5A05C4AB9}" dt="2022-09-16T13:57:31.006" v="39" actId="207"/>
          <ac:spMkLst>
            <pc:docMk/>
            <pc:sldMk cId="3039996759" sldId="389"/>
            <ac:spMk id="2" creationId="{087D8A9A-6F61-656B-82F4-93A55358F021}"/>
          </ac:spMkLst>
        </pc:spChg>
        <pc:picChg chg="mod">
          <ac:chgData name="Dan-Axel Danielsson" userId="a98732beb24d5fa7" providerId="LiveId" clId="{EBC2A6C9-ADE6-4380-A426-C7E5A05C4AB9}" dt="2022-09-16T14:10:33.196" v="632" actId="962"/>
          <ac:picMkLst>
            <pc:docMk/>
            <pc:sldMk cId="3039996759" sldId="389"/>
            <ac:picMk id="5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11:16.211" v="736" actId="962"/>
          <ac:picMkLst>
            <pc:docMk/>
            <pc:sldMk cId="3039996759" sldId="389"/>
            <ac:picMk id="6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8:34.790" v="410" actId="962"/>
          <ac:picMkLst>
            <pc:docMk/>
            <pc:sldMk cId="3039996759" sldId="389"/>
            <ac:picMk id="9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5:43.084" v="368" actId="962"/>
          <ac:picMkLst>
            <pc:docMk/>
            <pc:sldMk cId="3039996759" sldId="389"/>
            <ac:picMk id="10" creationId="{00000000-0000-0000-0000-000000000000}"/>
          </ac:picMkLst>
        </pc:picChg>
      </pc:sldChg>
      <pc:sldChg chg="addSp modSp mod">
        <pc:chgData name="Dan-Axel Danielsson" userId="a98732beb24d5fa7" providerId="LiveId" clId="{EBC2A6C9-ADE6-4380-A426-C7E5A05C4AB9}" dt="2022-09-16T14:13:27.747" v="1016" actId="962"/>
        <pc:sldMkLst>
          <pc:docMk/>
          <pc:sldMk cId="1792851194" sldId="391"/>
        </pc:sldMkLst>
        <pc:spChg chg="add mod">
          <ac:chgData name="Dan-Axel Danielsson" userId="a98732beb24d5fa7" providerId="LiveId" clId="{EBC2A6C9-ADE6-4380-A426-C7E5A05C4AB9}" dt="2022-09-16T13:59:18.675" v="91" actId="207"/>
          <ac:spMkLst>
            <pc:docMk/>
            <pc:sldMk cId="1792851194" sldId="391"/>
            <ac:spMk id="2" creationId="{1D944F34-3B21-1C24-29A9-9C4C52DB06FC}"/>
          </ac:spMkLst>
        </pc:spChg>
        <pc:picChg chg="mod">
          <ac:chgData name="Dan-Axel Danielsson" userId="a98732beb24d5fa7" providerId="LiveId" clId="{EBC2A6C9-ADE6-4380-A426-C7E5A05C4AB9}" dt="2022-09-16T14:07:57.887" v="404" actId="962"/>
          <ac:picMkLst>
            <pc:docMk/>
            <pc:sldMk cId="1792851194" sldId="391"/>
            <ac:picMk id="4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13:27.747" v="1016" actId="962"/>
          <ac:picMkLst>
            <pc:docMk/>
            <pc:sldMk cId="1792851194" sldId="391"/>
            <ac:picMk id="6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6:18.192" v="374" actId="962"/>
          <ac:picMkLst>
            <pc:docMk/>
            <pc:sldMk cId="1792851194" sldId="391"/>
            <ac:picMk id="7" creationId="{00000000-0000-0000-0000-000000000000}"/>
          </ac:picMkLst>
        </pc:picChg>
      </pc:sldChg>
      <pc:sldChg chg="modSp">
        <pc:chgData name="Dan-Axel Danielsson" userId="a98732beb24d5fa7" providerId="LiveId" clId="{EBC2A6C9-ADE6-4380-A426-C7E5A05C4AB9}" dt="2022-09-16T14:14:47.903" v="1110" actId="962"/>
        <pc:sldMkLst>
          <pc:docMk/>
          <pc:sldMk cId="290103144" sldId="392"/>
        </pc:sldMkLst>
        <pc:spChg chg="mod">
          <ac:chgData name="Dan-Axel Danielsson" userId="a98732beb24d5fa7" providerId="LiveId" clId="{EBC2A6C9-ADE6-4380-A426-C7E5A05C4AB9}" dt="2022-09-16T14:00:32.569" v="119" actId="20577"/>
          <ac:spMkLst>
            <pc:docMk/>
            <pc:sldMk cId="290103144" sldId="392"/>
            <ac:spMk id="2" creationId="{00000000-0000-0000-0000-000000000000}"/>
          </ac:spMkLst>
        </pc:spChg>
        <pc:picChg chg="mod">
          <ac:chgData name="Dan-Axel Danielsson" userId="a98732beb24d5fa7" providerId="LiveId" clId="{EBC2A6C9-ADE6-4380-A426-C7E5A05C4AB9}" dt="2022-09-16T14:14:47.903" v="1110" actId="962"/>
          <ac:picMkLst>
            <pc:docMk/>
            <pc:sldMk cId="290103144" sldId="392"/>
            <ac:picMk id="4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14:29.882" v="1066" actId="962"/>
          <ac:picMkLst>
            <pc:docMk/>
            <pc:sldMk cId="290103144" sldId="392"/>
            <ac:picMk id="5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7:47.780" v="402" actId="962"/>
          <ac:picMkLst>
            <pc:docMk/>
            <pc:sldMk cId="290103144" sldId="392"/>
            <ac:picMk id="7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6:29.628" v="376" actId="962"/>
          <ac:picMkLst>
            <pc:docMk/>
            <pc:sldMk cId="290103144" sldId="392"/>
            <ac:picMk id="8" creationId="{00000000-0000-0000-0000-000000000000}"/>
          </ac:picMkLst>
        </pc:picChg>
      </pc:sldChg>
      <pc:sldChg chg="modSp">
        <pc:chgData name="Dan-Axel Danielsson" userId="a98732beb24d5fa7" providerId="LiveId" clId="{EBC2A6C9-ADE6-4380-A426-C7E5A05C4AB9}" dt="2022-09-16T14:02:46.929" v="210" actId="962"/>
        <pc:sldMkLst>
          <pc:docMk/>
          <pc:sldMk cId="647415704" sldId="405"/>
        </pc:sldMkLst>
        <pc:picChg chg="mod">
          <ac:chgData name="Dan-Axel Danielsson" userId="a98732beb24d5fa7" providerId="LiveId" clId="{EBC2A6C9-ADE6-4380-A426-C7E5A05C4AB9}" dt="2022-09-16T14:01:36.660" v="166" actId="962"/>
          <ac:picMkLst>
            <pc:docMk/>
            <pc:sldMk cId="647415704" sldId="405"/>
            <ac:picMk id="4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2:46.929" v="210" actId="962"/>
          <ac:picMkLst>
            <pc:docMk/>
            <pc:sldMk cId="647415704" sldId="405"/>
            <ac:picMk id="5" creationId="{00000000-0000-0000-0000-000000000000}"/>
          </ac:picMkLst>
        </pc:picChg>
      </pc:sldChg>
      <pc:sldChg chg="addSp modSp mod">
        <pc:chgData name="Dan-Axel Danielsson" userId="a98732beb24d5fa7" providerId="LiveId" clId="{EBC2A6C9-ADE6-4380-A426-C7E5A05C4AB9}" dt="2022-09-16T14:15:55.014" v="1228" actId="962"/>
        <pc:sldMkLst>
          <pc:docMk/>
          <pc:sldMk cId="1644862392" sldId="406"/>
        </pc:sldMkLst>
        <pc:spChg chg="add mod">
          <ac:chgData name="Dan-Axel Danielsson" userId="a98732beb24d5fa7" providerId="LiveId" clId="{EBC2A6C9-ADE6-4380-A426-C7E5A05C4AB9}" dt="2022-09-16T14:00:13.286" v="112" actId="207"/>
          <ac:spMkLst>
            <pc:docMk/>
            <pc:sldMk cId="1644862392" sldId="406"/>
            <ac:spMk id="2" creationId="{F1F7D224-FBF4-0515-B689-94A144C94DFF}"/>
          </ac:spMkLst>
        </pc:spChg>
        <pc:picChg chg="mod">
          <ac:chgData name="Dan-Axel Danielsson" userId="a98732beb24d5fa7" providerId="LiveId" clId="{EBC2A6C9-ADE6-4380-A426-C7E5A05C4AB9}" dt="2022-09-16T14:15:33.602" v="1180" actId="962"/>
          <ac:picMkLst>
            <pc:docMk/>
            <pc:sldMk cId="1644862392" sldId="406"/>
            <ac:picMk id="4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15:55.014" v="1228" actId="962"/>
          <ac:picMkLst>
            <pc:docMk/>
            <pc:sldMk cId="1644862392" sldId="406"/>
            <ac:picMk id="5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7:36.610" v="400" actId="962"/>
          <ac:picMkLst>
            <pc:docMk/>
            <pc:sldMk cId="1644862392" sldId="406"/>
            <ac:picMk id="6" creationId="{00000000-0000-0000-0000-000000000000}"/>
          </ac:picMkLst>
        </pc:picChg>
        <pc:picChg chg="mod">
          <ac:chgData name="Dan-Axel Danielsson" userId="a98732beb24d5fa7" providerId="LiveId" clId="{EBC2A6C9-ADE6-4380-A426-C7E5A05C4AB9}" dt="2022-09-16T14:06:39.219" v="378" actId="962"/>
          <ac:picMkLst>
            <pc:docMk/>
            <pc:sldMk cId="1644862392" sldId="406"/>
            <ac:picMk id="7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3000" baseline="0" dirty="0"/>
              <a:t>Typiskt </a:t>
            </a:r>
            <a:r>
              <a:rPr lang="sv-SE" sz="3000" baseline="0" dirty="0" err="1"/>
              <a:t>reflektansspektrum</a:t>
            </a:r>
            <a:endParaRPr lang="sv-SE" sz="3000" baseline="0" dirty="0"/>
          </a:p>
        </c:rich>
      </c:tx>
      <c:layout>
        <c:manualLayout>
          <c:xMode val="edge"/>
          <c:yMode val="edge"/>
          <c:x val="0.27907077491750992"/>
          <c:y val="3.000628565580643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5368800517016887"/>
          <c:y val="0.12425781725454908"/>
          <c:w val="0.79455044811883047"/>
          <c:h val="0.6361007981813987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Reflektans hög N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Blad1!$A$2:$A$12</c:f>
              <c:numCache>
                <c:formatCode>General</c:formatCode>
                <c:ptCount val="11"/>
                <c:pt idx="0">
                  <c:v>400</c:v>
                </c:pt>
                <c:pt idx="1">
                  <c:v>450</c:v>
                </c:pt>
                <c:pt idx="2">
                  <c:v>500</c:v>
                </c:pt>
                <c:pt idx="3">
                  <c:v>550</c:v>
                </c:pt>
                <c:pt idx="4">
                  <c:v>600</c:v>
                </c:pt>
                <c:pt idx="5">
                  <c:v>650</c:v>
                </c:pt>
                <c:pt idx="6">
                  <c:v>700</c:v>
                </c:pt>
                <c:pt idx="7">
                  <c:v>750</c:v>
                </c:pt>
                <c:pt idx="8">
                  <c:v>800</c:v>
                </c:pt>
                <c:pt idx="9">
                  <c:v>850</c:v>
                </c:pt>
                <c:pt idx="10">
                  <c:v>900</c:v>
                </c:pt>
              </c:numCache>
            </c:numRef>
          </c:xVal>
          <c:yVal>
            <c:numRef>
              <c:f>Blad1!$B$2:$B$12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33</c:v>
                </c:pt>
                <c:pt idx="8">
                  <c:v>38</c:v>
                </c:pt>
                <c:pt idx="9">
                  <c:v>39</c:v>
                </c:pt>
                <c:pt idx="10">
                  <c:v>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77E-4BC0-AF7D-2F18116D8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0293064"/>
        <c:axId val="410293848"/>
      </c:scatterChart>
      <c:valAx>
        <c:axId val="410293064"/>
        <c:scaling>
          <c:orientation val="minMax"/>
          <c:max val="900"/>
          <c:min val="4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800" baseline="0" dirty="0"/>
                  <a:t>Våglängd (</a:t>
                </a:r>
                <a:r>
                  <a:rPr lang="sv-SE" sz="2800" baseline="0" dirty="0" err="1"/>
                  <a:t>nm</a:t>
                </a:r>
                <a:r>
                  <a:rPr lang="sv-SE" sz="2800" baseline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37405463839353725"/>
              <c:y val="0.876106877948672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0293848"/>
        <c:crosses val="autoZero"/>
        <c:crossBetween val="midCat"/>
        <c:majorUnit val="100"/>
      </c:valAx>
      <c:valAx>
        <c:axId val="410293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2800" baseline="0" dirty="0" err="1"/>
                  <a:t>Reflektans</a:t>
                </a:r>
                <a:r>
                  <a:rPr lang="sv-SE" sz="2800" baseline="0" dirty="0"/>
                  <a:t> %</a:t>
                </a:r>
              </a:p>
            </c:rich>
          </c:tx>
          <c:layout>
            <c:manualLayout>
              <c:xMode val="edge"/>
              <c:yMode val="edge"/>
              <c:x val="1.4218234735906016E-2"/>
              <c:y val="0.302699895057403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0293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28490279742412"/>
          <c:y val="1.4939212151704363E-2"/>
          <c:w val="0.79455044811883047"/>
          <c:h val="0.53501095175325186"/>
        </c:manualLayout>
      </c:layout>
      <c:scatterChart>
        <c:scatterStyle val="smoothMarker"/>
        <c:varyColors val="0"/>
        <c:ser>
          <c:idx val="1"/>
          <c:order val="0"/>
          <c:tx>
            <c:strRef>
              <c:f>Blad1!$C$1</c:f>
              <c:strCache>
                <c:ptCount val="1"/>
                <c:pt idx="0">
                  <c:v>reflektans låg N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Blad1!$A$2:$A$12</c:f>
              <c:numCache>
                <c:formatCode>General</c:formatCode>
                <c:ptCount val="11"/>
                <c:pt idx="0">
                  <c:v>400</c:v>
                </c:pt>
                <c:pt idx="1">
                  <c:v>450</c:v>
                </c:pt>
                <c:pt idx="2">
                  <c:v>500</c:v>
                </c:pt>
                <c:pt idx="3">
                  <c:v>550</c:v>
                </c:pt>
                <c:pt idx="4">
                  <c:v>600</c:v>
                </c:pt>
                <c:pt idx="5">
                  <c:v>650</c:v>
                </c:pt>
                <c:pt idx="6">
                  <c:v>700</c:v>
                </c:pt>
                <c:pt idx="7">
                  <c:v>750</c:v>
                </c:pt>
                <c:pt idx="8">
                  <c:v>800</c:v>
                </c:pt>
                <c:pt idx="9">
                  <c:v>850</c:v>
                </c:pt>
                <c:pt idx="10">
                  <c:v>900</c:v>
                </c:pt>
              </c:numCache>
            </c:numRef>
          </c:xVal>
          <c:yVal>
            <c:numRef>
              <c:f>Blad1!$C$2:$C$12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9</c:v>
                </c:pt>
                <c:pt idx="4">
                  <c:v>7</c:v>
                </c:pt>
                <c:pt idx="5">
                  <c:v>6</c:v>
                </c:pt>
                <c:pt idx="6">
                  <c:v>6</c:v>
                </c:pt>
                <c:pt idx="7">
                  <c:v>25</c:v>
                </c:pt>
                <c:pt idx="8">
                  <c:v>29</c:v>
                </c:pt>
                <c:pt idx="9">
                  <c:v>30</c:v>
                </c:pt>
                <c:pt idx="10">
                  <c:v>30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4CE-4EAE-801E-90B5DC78C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090520"/>
        <c:axId val="277090912"/>
      </c:scatterChart>
      <c:valAx>
        <c:axId val="277090520"/>
        <c:scaling>
          <c:orientation val="minMax"/>
          <c:max val="900"/>
          <c:min val="4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7090912"/>
        <c:crosses val="autoZero"/>
        <c:crossBetween val="midCat"/>
        <c:majorUnit val="100"/>
      </c:valAx>
      <c:valAx>
        <c:axId val="27709091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7090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>
              <a:defRPr sz="8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530" y="0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>
              <a:defRPr sz="800"/>
            </a:lvl1pPr>
          </a:lstStyle>
          <a:p>
            <a:fld id="{ABA426AD-CD00-4433-ACC4-550EBAA3C754}" type="datetimeFigureOut">
              <a:rPr lang="sv-SE" smtClean="0"/>
              <a:t>2022-09-16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>
              <a:defRPr sz="8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530" y="9429373"/>
            <a:ext cx="2946058" cy="49726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r">
              <a:defRPr sz="800"/>
            </a:lvl1pPr>
          </a:lstStyle>
          <a:p>
            <a:fld id="{9603E157-CC1E-406A-9E6E-5616A9FE68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045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 defTabSz="13590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 defTabSz="13590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DA7A39-2366-44EF-A7BF-CC78865721EC}" type="datetimeFigureOut">
              <a:rPr lang="sv-SE"/>
              <a:pPr>
                <a:defRPr/>
              </a:pPr>
              <a:t>2022-09-16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 defTabSz="13590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 defTabSz="13590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ADD615-6BD5-4023-9C9D-C085A2DE0D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042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Detta är en schematisk bild av vegetationsindex.</a:t>
            </a:r>
            <a:r>
              <a:rPr lang="sv-SE" baseline="0" dirty="0"/>
              <a:t> NDVI är nog det vanligaste indexet som används för att beskriva en grödas status.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DD615-6BD5-4023-9C9D-C085A2DE0D33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44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SAVI utveckling av NDVI för att justera för jord. Men faktorn L (marktäckning)</a:t>
            </a:r>
            <a:r>
              <a:rPr lang="sv-SE" baseline="0" dirty="0"/>
              <a:t> är svår normalt 0,5. För att komma runt detta skapades MSAVI som är samma men L är definierad. Å andra sidan tillkommer s (</a:t>
            </a:r>
            <a:r>
              <a:rPr lang="sv-SE" baseline="0" dirty="0" err="1"/>
              <a:t>slope</a:t>
            </a:r>
            <a:r>
              <a:rPr lang="sv-SE" baseline="0" dirty="0"/>
              <a:t> som är okänd. MSAVI 2 är inga okända faktorer.</a:t>
            </a:r>
          </a:p>
          <a:p>
            <a:endParaRPr lang="sv-SE" baseline="0" dirty="0"/>
          </a:p>
          <a:p>
            <a:r>
              <a:rPr lang="sv-SE" baseline="0" dirty="0"/>
              <a:t>Sammanfattningsvis. Alla typer av index är kvoter mellan Röd och NIR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DD615-6BD5-4023-9C9D-C085A2DE0D33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6083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Yara</a:t>
            </a:r>
            <a:r>
              <a:rPr lang="sv-SE" dirty="0"/>
              <a:t> N-sensor är idag den mest spridda </a:t>
            </a:r>
            <a:r>
              <a:rPr lang="sv-SE" dirty="0" err="1"/>
              <a:t>grödscannern</a:t>
            </a:r>
            <a:r>
              <a:rPr lang="sv-SE" dirty="0"/>
              <a:t> i landet. Drygt</a:t>
            </a:r>
            <a:r>
              <a:rPr lang="sv-SE" baseline="0" dirty="0"/>
              <a:t> 200 är i drift för tillfället.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DD615-6BD5-4023-9C9D-C085A2DE0D33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244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Green </a:t>
            </a:r>
            <a:r>
              <a:rPr lang="sv-SE" dirty="0" err="1"/>
              <a:t>Seeker</a:t>
            </a:r>
            <a:r>
              <a:rPr lang="sv-SE" dirty="0"/>
              <a:t> har en traktorburen</a:t>
            </a:r>
            <a:r>
              <a:rPr lang="sv-SE" baseline="0" dirty="0"/>
              <a:t> scanner, men den sensor som (enligt min bedömning) är intressantast är den handburna. Billig och enkel att ha med sig för alla rådgivare.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DD615-6BD5-4023-9C9D-C085A2DE0D33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108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Opt</a:t>
            </a:r>
            <a:r>
              <a:rPr lang="sv-SE" baseline="0" dirty="0" err="1"/>
              <a:t>RX</a:t>
            </a:r>
            <a:r>
              <a:rPr lang="sv-SE" baseline="0" dirty="0"/>
              <a:t> är sannolikt nummer två på marknaden i Sverige för närvarande. Ett antal scanners sitter antingen på en bom framför gödselspridaren eller på sprutrampen.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DD615-6BD5-4023-9C9D-C085A2DE0D33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937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DD615-6BD5-4023-9C9D-C085A2DE0D33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48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DD615-6BD5-4023-9C9D-C085A2DE0D33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1414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som sannolikt kommer växa mest de närmaste åren är drönarburna</a:t>
            </a:r>
            <a:r>
              <a:rPr lang="sv-SE" baseline="0" dirty="0"/>
              <a:t> sensorer. Dessa kan naturligtvis inte styra gödselspridaren under färd. Men i likhet med </a:t>
            </a:r>
            <a:r>
              <a:rPr lang="sv-SE" baseline="0" dirty="0" err="1"/>
              <a:t>CropSAT</a:t>
            </a:r>
            <a:r>
              <a:rPr lang="sv-SE" baseline="0" dirty="0"/>
              <a:t> får man en översikt av fältet och man kan skapa </a:t>
            </a:r>
            <a:r>
              <a:rPr lang="sv-SE" baseline="0" dirty="0" err="1"/>
              <a:t>tilldelningsifiler</a:t>
            </a:r>
            <a:r>
              <a:rPr lang="sv-SE" baseline="0" dirty="0"/>
              <a:t> innan man gör sin åtgärd. </a:t>
            </a:r>
          </a:p>
          <a:p>
            <a:r>
              <a:rPr lang="sv-SE" baseline="0" dirty="0"/>
              <a:t>Detaljeringsnivån blir extremt hög.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DD615-6BD5-4023-9C9D-C085A2DE0D33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338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 att använda sig av tilldelningsfiler behövs egentligen 2 saker. En GPS med VRA (</a:t>
            </a:r>
            <a:r>
              <a:rPr lang="sv-SE" dirty="0" err="1"/>
              <a:t>variable</a:t>
            </a:r>
            <a:r>
              <a:rPr lang="sv-SE" dirty="0"/>
              <a:t> rate </a:t>
            </a:r>
            <a:r>
              <a:rPr lang="sv-SE" dirty="0" err="1"/>
              <a:t>appication</a:t>
            </a:r>
            <a:r>
              <a:rPr lang="sv-SE" dirty="0"/>
              <a:t>) modul</a:t>
            </a:r>
            <a:r>
              <a:rPr lang="sv-SE" baseline="0" dirty="0"/>
              <a:t> de flesta autostyrningar har VRA modul men man kan även skaffa utrustning som inte har med någon autostyrning att göra. </a:t>
            </a:r>
          </a:p>
          <a:p>
            <a:r>
              <a:rPr lang="sv-SE" baseline="0" dirty="0"/>
              <a:t>Efter det behöver man en maskin (gödningsspridare, spruta, såmaskin, kalkspridare) med en styrbox som kan ta emot signalen från </a:t>
            </a:r>
            <a:r>
              <a:rPr lang="sv-SE" baseline="0" dirty="0" err="1"/>
              <a:t>GPS:en</a:t>
            </a:r>
            <a:r>
              <a:rPr lang="sv-SE" baseline="0" dirty="0"/>
              <a:t>. De flesta ”lådor” som hör till maskinerna kan faktiskt detta även om de är några år gamla.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DD615-6BD5-4023-9C9D-C085A2DE0D33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33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0" descr="HS_Logo_Staende_Large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930275"/>
            <a:ext cx="37052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975360" y="6448301"/>
            <a:ext cx="11054080" cy="170999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950720" y="8241452"/>
            <a:ext cx="9103360" cy="778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5" name="Platshållare för datum 9"/>
          <p:cNvSpPr>
            <a:spLocks noGrp="1"/>
          </p:cNvSpPr>
          <p:nvPr>
            <p:ph type="dt" sz="half" idx="10"/>
          </p:nvPr>
        </p:nvSpPr>
        <p:spPr>
          <a:xfrm>
            <a:off x="654050" y="287338"/>
            <a:ext cx="1873250" cy="207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2C644AE-855B-431B-906D-CAD437EEF278}" type="datetime1">
              <a:rPr lang="sv-SE" smtClean="0"/>
              <a:t>2022-09-16</a:t>
            </a:fld>
            <a:endParaRPr lang="sv-SE" dirty="0"/>
          </a:p>
        </p:txBody>
      </p:sp>
      <p:sp>
        <p:nvSpPr>
          <p:cNvPr id="7" name="Platshållare för bildnumm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EB7F3-B6A8-49BF-AD73-CA942BCA4F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Platshållare för sidfo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517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44000" y="3888000"/>
            <a:ext cx="11307600" cy="4827600"/>
          </a:xfrm>
        </p:spPr>
        <p:txBody>
          <a:bodyPr rtlCol="0" anchor="ctr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C200-5973-4300-B568-B05CAA58211B}" type="datetime1">
              <a:rPr lang="sv-SE" smtClean="0"/>
              <a:t>2022-09-16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A6B2F-1152-476A-846D-DA7E4CEACC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824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44000" y="2390400"/>
            <a:ext cx="10915200" cy="6322777"/>
          </a:xfrm>
        </p:spPr>
        <p:txBody>
          <a:bodyPr rtlCol="0" anchor="ctr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D0CC-FD6E-485A-9E68-CB6201B06217}" type="datetime1">
              <a:rPr lang="sv-SE" smtClean="0"/>
              <a:t>2022-09-16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5289-4CAE-4588-937A-D0D7F87DD01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50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2390400"/>
            <a:ext cx="5479200" cy="135732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1044000" y="3888000"/>
            <a:ext cx="5480198" cy="4827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888000"/>
            <a:ext cx="5479200" cy="4827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873075" y="2390400"/>
            <a:ext cx="5479200" cy="6321600"/>
          </a:xfrm>
        </p:spPr>
        <p:txBody>
          <a:bodyPr rtlCol="0" anchor="ctr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E391-7352-48DF-9380-5B888ED1F3F5}" type="datetime1">
              <a:rPr lang="sv-SE" smtClean="0"/>
              <a:t>2022-09-16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66A70-B0CE-415C-8687-9E00ADFC298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105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0" descr="Dekor helbil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300162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1" descr="logg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425" y="144463"/>
            <a:ext cx="12763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79256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0" descr="logg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425" y="144463"/>
            <a:ext cx="12763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276725"/>
            <a:ext cx="10915200" cy="4443413"/>
          </a:xfrm>
        </p:spPr>
        <p:txBody>
          <a:bodyPr rtlCol="0" anchor="ctr">
            <a:normAutofit/>
          </a:bodyPr>
          <a:lstStyle>
            <a:lvl1pPr algn="ctr">
              <a:buNone/>
              <a:defRPr/>
            </a:lvl1pPr>
          </a:lstStyle>
          <a:p>
            <a:pPr lvl="0"/>
            <a:endParaRPr lang="sv-SE" noProof="0" dirty="0"/>
          </a:p>
        </p:txBody>
      </p:sp>
      <p:sp>
        <p:nvSpPr>
          <p:cNvPr id="5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EA656B-42D7-4DED-AAAC-93A27DA8D356}" type="datetime1">
              <a:rPr lang="sv-SE" smtClean="0"/>
              <a:t>2022-09-16</a:t>
            </a:fld>
            <a:endParaRPr lang="sv-SE" dirty="0"/>
          </a:p>
        </p:txBody>
      </p:sp>
      <p:sp>
        <p:nvSpPr>
          <p:cNvPr id="6" name="Platshållare för bildnumm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413B-8491-477C-833A-A4F882F89C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11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4050" y="287338"/>
            <a:ext cx="1873250" cy="2079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B5722-BA69-4FCA-9323-FDC7E716AE7A}" type="datetime1">
              <a:rPr lang="sv-SE" smtClean="0"/>
              <a:t>2022-09-16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A1C83-08B8-416F-BA92-B2BA10F7E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7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A59B-F1B5-4B01-9009-1A1F392C6F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sidfot 1"/>
          <p:cNvSpPr txBox="1">
            <a:spLocks/>
          </p:cNvSpPr>
          <p:nvPr userDrawn="1"/>
        </p:nvSpPr>
        <p:spPr>
          <a:xfrm>
            <a:off x="282575" y="215900"/>
            <a:ext cx="4375150" cy="417512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sv-SE"/>
            </a:defPPr>
            <a:lvl1pPr algn="l" defTabSz="130046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9288" indent="-192088" algn="l" defTabSz="1300163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300163" indent="-385763" algn="l" defTabSz="1300163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49450" indent="-577850" algn="l" defTabSz="1300163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600325" indent="-771525" algn="l" defTabSz="1300163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dirty="0"/>
              <a:t>2014-09-19 Henrik Stadig Hushållningssällskapet Skara</a:t>
            </a:r>
          </a:p>
        </p:txBody>
      </p:sp>
    </p:spTree>
    <p:extLst>
      <p:ext uri="{BB962C8B-B14F-4D97-AF65-F5344CB8AC3E}">
        <p14:creationId xmlns:p14="http://schemas.microsoft.com/office/powerpoint/2010/main" val="153197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2391508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888000"/>
            <a:ext cx="5480198" cy="4827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888000"/>
            <a:ext cx="5480198" cy="4827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4"/>
          </p:nvPr>
        </p:nvSpPr>
        <p:spPr>
          <a:xfrm>
            <a:off x="654050" y="287338"/>
            <a:ext cx="1873250" cy="2079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97A5-5489-4A18-915D-B4D5A9EE876B}" type="datetime1">
              <a:rPr lang="sv-SE" smtClean="0"/>
              <a:t>2022-09-16</a:t>
            </a:fld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24B3-BFB4-474C-8887-3CC8B1A26E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825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2391508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888000"/>
            <a:ext cx="5479200" cy="226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888000"/>
            <a:ext cx="5479200" cy="226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444766"/>
            <a:ext cx="5479200" cy="226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444766"/>
            <a:ext cx="5479200" cy="226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6"/>
          </p:nvPr>
        </p:nvSpPr>
        <p:spPr>
          <a:xfrm>
            <a:off x="654050" y="287338"/>
            <a:ext cx="1873250" cy="2079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FB179-526A-439A-A2FE-C800735ACF84}" type="datetime1">
              <a:rPr lang="sv-SE" smtClean="0"/>
              <a:t>2022-09-16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781E-B22F-47D4-AB00-3F1CA78E26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629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2391508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888000"/>
            <a:ext cx="5479200" cy="226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444000"/>
            <a:ext cx="5479200" cy="226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888000"/>
            <a:ext cx="5479200" cy="4827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6"/>
          </p:nvPr>
        </p:nvSpPr>
        <p:spPr>
          <a:xfrm>
            <a:off x="654050" y="287338"/>
            <a:ext cx="1873250" cy="2079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4053A-79BC-42D2-83D9-39C38017FB12}" type="datetime1">
              <a:rPr lang="sv-SE" smtClean="0"/>
              <a:t>2022-09-16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0EC0-E4EA-41B4-8EA2-E5D58D57B6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416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4050" y="287338"/>
            <a:ext cx="1873250" cy="2079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4B358-E94C-49FE-B91C-10B42D10C6F4}" type="datetime1">
              <a:rPr lang="sv-SE" smtClean="0"/>
              <a:t>2022-09-16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F6AE-BEA9-4383-945E-26077992BF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975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96862" y="230187"/>
            <a:ext cx="4375150" cy="417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2737-A222-4377-BF28-0C60EA8BC9C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14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utan bå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0" descr="logg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425" y="144463"/>
            <a:ext cx="12763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4050" y="287338"/>
            <a:ext cx="1873250" cy="207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36817-6E39-4E42-A7F8-92B431A98034}" type="datetime1">
              <a:rPr lang="sv-SE" smtClean="0"/>
              <a:t>2022-09-16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E02C-C055-40F7-945D-A1E528D6D9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71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9" descr="logga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425" y="144463"/>
            <a:ext cx="12763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objekt 8" descr="Dekor bård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59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044575" y="2390775"/>
            <a:ext cx="113077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044575" y="3886200"/>
            <a:ext cx="11307763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5438" y="144463"/>
            <a:ext cx="4375150" cy="417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defTabSz="130046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5138"/>
            <a:ext cx="1885950" cy="2079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130046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81DF55B-0A8E-4F36-AE5D-2E09FC2D8C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12" r:id="rId9"/>
  </p:sldLayoutIdLst>
  <p:hf sldNum="0" hdr="0" ftr="0"/>
  <p:txStyles>
    <p:titleStyle>
      <a:lvl1pPr algn="l" defTabSz="1300163" rtl="0" eaLnBrk="1" fontAlgn="base" hangingPunct="1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00163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2pPr>
      <a:lvl3pPr algn="l" defTabSz="1300163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3pPr>
      <a:lvl4pPr algn="l" defTabSz="1300163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4pPr>
      <a:lvl5pPr algn="l" defTabSz="1300163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5pPr>
      <a:lvl6pPr marL="457200" algn="l" defTabSz="1300163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6pPr>
      <a:lvl7pPr marL="914400" algn="l" defTabSz="1300163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7pPr>
      <a:lvl8pPr marL="1371600" algn="l" defTabSz="1300163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8pPr>
      <a:lvl9pPr marL="1828800" algn="l" defTabSz="1300163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9pPr>
    </p:titleStyle>
    <p:bodyStyle>
      <a:lvl1pPr marL="487363" indent="-487363" algn="l" defTabSz="13001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688" indent="-404813" algn="l" defTabSz="13001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013" indent="-323850" algn="l" defTabSz="13001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888" indent="-323850" algn="l" defTabSz="13001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63" indent="-323850" algn="l" defTabSz="1300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12" descr="Dekor bår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59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044575" y="2390775"/>
            <a:ext cx="113077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05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044575" y="3887788"/>
            <a:ext cx="11307763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4050" y="287338"/>
            <a:ext cx="1873250" cy="20796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defTabSz="130046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23CB074-6DA4-4FFB-ABC4-5BF9BEF147C4}" type="datetime1">
              <a:rPr lang="sv-SE" smtClean="0"/>
              <a:t>2022-09-16</a:t>
            </a:fld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54050" y="506413"/>
            <a:ext cx="4375150" cy="417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defTabSz="130046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5138"/>
            <a:ext cx="1885950" cy="2079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130046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9EB57CA-8C57-4C7F-91C0-F3564A44D5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56" name="Bildobjekt 11" descr="logg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425" y="144463"/>
            <a:ext cx="12763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hf sldNum="0" hdr="0" ftr="0"/>
  <p:txStyles>
    <p:titleStyle>
      <a:lvl1pPr algn="l" defTabSz="1300163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00163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2pPr>
      <a:lvl3pPr algn="l" defTabSz="1300163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3pPr>
      <a:lvl4pPr algn="l" defTabSz="1300163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4pPr>
      <a:lvl5pPr algn="l" defTabSz="1300163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5pPr>
      <a:lvl6pPr marL="457200" algn="l" defTabSz="1300163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6pPr>
      <a:lvl7pPr marL="914400" algn="l" defTabSz="1300163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7pPr>
      <a:lvl8pPr marL="1371600" algn="l" defTabSz="1300163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8pPr>
      <a:lvl9pPr marL="1828800" algn="l" defTabSz="1300163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9pPr>
    </p:titleStyle>
    <p:bodyStyle>
      <a:lvl1pPr marL="487363" indent="-487363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688" indent="-404813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013" indent="-323850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888" indent="-323850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63" indent="-323850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objekt 9" descr="Dekor bår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59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044575" y="2390775"/>
            <a:ext cx="113077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076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044575" y="3887788"/>
            <a:ext cx="11307763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4050" y="287338"/>
            <a:ext cx="1873250" cy="20796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defTabSz="130046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9A1C01E-3B1F-4A09-A27B-4B7ADDB641EF}" type="datetime1">
              <a:rPr lang="sv-SE" smtClean="0"/>
              <a:t>2022-09-16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54050" y="506413"/>
            <a:ext cx="4375150" cy="417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defTabSz="130046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5138"/>
            <a:ext cx="1885950" cy="2079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130046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46F2FF3-EAAD-4120-8851-D68BA2FFAEF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080" name="Bildobjekt 8" descr="logg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425" y="144463"/>
            <a:ext cx="12763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hf sldNum="0" hdr="0" ftr="0"/>
  <p:txStyles>
    <p:titleStyle>
      <a:lvl1pPr algn="l" defTabSz="1300163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00163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2pPr>
      <a:lvl3pPr algn="l" defTabSz="1300163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3pPr>
      <a:lvl4pPr algn="l" defTabSz="1300163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4pPr>
      <a:lvl5pPr algn="l" defTabSz="1300163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5pPr>
      <a:lvl6pPr marL="457200" algn="l" defTabSz="1300163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6pPr>
      <a:lvl7pPr marL="914400" algn="l" defTabSz="1300163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7pPr>
      <a:lvl8pPr marL="1371600" algn="l" defTabSz="1300163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8pPr>
      <a:lvl9pPr marL="1828800" algn="l" defTabSz="1300163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Tahoma" pitchFamily="34" charset="0"/>
        </a:defRPr>
      </a:lvl9pPr>
    </p:titleStyle>
    <p:bodyStyle>
      <a:lvl1pPr marL="487363" indent="-487363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688" indent="-404813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013" indent="-323850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888" indent="-323850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63" indent="-323850" algn="l" defTabSz="1300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.jpe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g"/><Relationship Id="rId11" Type="http://schemas.openxmlformats.org/officeDocument/2006/relationships/image" Target="../media/image29.pn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Redskap för att variera kvävegödslingen inom fält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Henrik Stadig</a:t>
            </a:r>
          </a:p>
        </p:txBody>
      </p:sp>
      <p:pic>
        <p:nvPicPr>
          <p:cNvPr id="4" name="Bildobjekt 3" descr="EU-logg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11" y="8850312"/>
            <a:ext cx="608373" cy="593054"/>
          </a:xfrm>
          <a:prstGeom prst="rect">
            <a:avLst/>
          </a:prstGeom>
        </p:spPr>
      </p:pic>
      <p:pic>
        <p:nvPicPr>
          <p:cNvPr id="5" name="Bildobjekt 4" descr="Greppas logoty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419" y="8850312"/>
            <a:ext cx="1123381" cy="59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1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Reklambild från Sensiliz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48" y="878787"/>
            <a:ext cx="7400925" cy="8296275"/>
          </a:xfrm>
          <a:prstGeom prst="rect">
            <a:avLst/>
          </a:prstGeom>
        </p:spPr>
      </p:pic>
      <p:pic>
        <p:nvPicPr>
          <p:cNvPr id="5" name="Bildobjekt 4" descr="Bild på Robin Eye Senso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573" y="1640503"/>
            <a:ext cx="4324350" cy="2924175"/>
          </a:xfrm>
          <a:prstGeom prst="rect">
            <a:avLst/>
          </a:prstGeom>
        </p:spPr>
      </p:pic>
      <p:pic>
        <p:nvPicPr>
          <p:cNvPr id="6" name="Bildobjekt 5" descr="EU-logg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11" y="8850312"/>
            <a:ext cx="608373" cy="593054"/>
          </a:xfrm>
          <a:prstGeom prst="rect">
            <a:avLst/>
          </a:prstGeom>
        </p:spPr>
      </p:pic>
      <p:pic>
        <p:nvPicPr>
          <p:cNvPr id="7" name="Bildobjekt 6" descr="Greppas logoty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419" y="8850312"/>
            <a:ext cx="1123381" cy="59305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1F7D224-FBF4-0515-B689-94A144C94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6" y="8113097"/>
            <a:ext cx="5323568" cy="1061965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Robin Eye Sensor</a:t>
            </a:r>
          </a:p>
        </p:txBody>
      </p:sp>
    </p:spTree>
    <p:extLst>
      <p:ext uri="{BB962C8B-B14F-4D97-AF65-F5344CB8AC3E}">
        <p14:creationId xmlns:p14="http://schemas.microsoft.com/office/powerpoint/2010/main" val="164486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Bild på en styrb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8"/>
          <a:stretch/>
        </p:blipFill>
        <p:spPr>
          <a:xfrm>
            <a:off x="10364981" y="2946750"/>
            <a:ext cx="2098885" cy="1952795"/>
          </a:xfrm>
          <a:prstGeom prst="rect">
            <a:avLst/>
          </a:prstGeom>
        </p:spPr>
      </p:pic>
      <p:pic>
        <p:nvPicPr>
          <p:cNvPr id="3" name="Bildobjekt 2" descr="Bild på en styrb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 t="3675" b="5415"/>
          <a:stretch/>
        </p:blipFill>
        <p:spPr>
          <a:xfrm>
            <a:off x="6492376" y="2936520"/>
            <a:ext cx="1508556" cy="2653610"/>
          </a:xfrm>
          <a:prstGeom prst="rect">
            <a:avLst/>
          </a:prstGeom>
        </p:spPr>
      </p:pic>
      <p:pic>
        <p:nvPicPr>
          <p:cNvPr id="4" name="Bildobjekt 3" descr="Bild på en GPS med VRA modu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64" y="2936520"/>
            <a:ext cx="1871539" cy="1696862"/>
          </a:xfrm>
          <a:prstGeom prst="rect">
            <a:avLst/>
          </a:prstGeom>
        </p:spPr>
      </p:pic>
      <p:pic>
        <p:nvPicPr>
          <p:cNvPr id="5" name="Bildobjekt 4" descr="Bild på en GPS med VRA modu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0" y="4633382"/>
            <a:ext cx="2920240" cy="2320915"/>
          </a:xfrm>
          <a:prstGeom prst="rect">
            <a:avLst/>
          </a:prstGeom>
        </p:spPr>
      </p:pic>
      <p:pic>
        <p:nvPicPr>
          <p:cNvPr id="6" name="Bildobjekt 5" descr="Bild på en styrbox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r="21519"/>
          <a:stretch/>
        </p:blipFill>
        <p:spPr>
          <a:xfrm>
            <a:off x="8450159" y="2936520"/>
            <a:ext cx="1465594" cy="2389954"/>
          </a:xfrm>
          <a:prstGeom prst="rect">
            <a:avLst/>
          </a:prstGeom>
        </p:spPr>
      </p:pic>
      <p:pic>
        <p:nvPicPr>
          <p:cNvPr id="7" name="Bildobjekt 6" descr="Bild på en GPS med VRA modul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84" y="7205645"/>
            <a:ext cx="1333500" cy="1895475"/>
          </a:xfrm>
          <a:prstGeom prst="rect">
            <a:avLst/>
          </a:prstGeom>
        </p:spPr>
      </p:pic>
      <p:pic>
        <p:nvPicPr>
          <p:cNvPr id="8" name="Bildobjekt 7" descr="Bild på en styrbox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03" y="5894195"/>
            <a:ext cx="2275168" cy="2210548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565117" y="2046973"/>
            <a:ext cx="34876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GPS med VRA modul.</a:t>
            </a:r>
          </a:p>
        </p:txBody>
      </p:sp>
      <p:sp>
        <p:nvSpPr>
          <p:cNvPr id="10" name="Rektangel 9"/>
          <p:cNvSpPr/>
          <p:nvPr/>
        </p:nvSpPr>
        <p:spPr>
          <a:xfrm>
            <a:off x="6321485" y="2046974"/>
            <a:ext cx="63105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Ett stort antal styrboxar kan ta emot VRA </a:t>
            </a:r>
          </a:p>
        </p:txBody>
      </p:sp>
      <p:pic>
        <p:nvPicPr>
          <p:cNvPr id="11" name="Bildobjekt 10" descr="Bild på en styrbox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93" y="5757097"/>
            <a:ext cx="1179494" cy="2347646"/>
          </a:xfrm>
          <a:prstGeom prst="rect">
            <a:avLst/>
          </a:prstGeom>
        </p:spPr>
      </p:pic>
      <p:sp>
        <p:nvSpPr>
          <p:cNvPr id="12" name="Rubrik 1"/>
          <p:cNvSpPr txBox="1">
            <a:spLocks/>
          </p:cNvSpPr>
          <p:nvPr/>
        </p:nvSpPr>
        <p:spPr bwMode="auto">
          <a:xfrm>
            <a:off x="3274862" y="286452"/>
            <a:ext cx="7090119" cy="112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2pPr>
            <a:lvl3pPr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3pPr>
            <a:lvl4pPr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4pPr>
            <a:lvl5pPr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5pPr>
            <a:lvl6pPr marL="457200"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6pPr>
            <a:lvl7pPr marL="914400"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7pPr>
            <a:lvl8pPr marL="1371600"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8pPr>
            <a:lvl9pPr marL="1828800"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v-SE" dirty="0"/>
              <a:t>Vad behövs i traktorn?</a:t>
            </a:r>
          </a:p>
        </p:txBody>
      </p:sp>
      <p:pic>
        <p:nvPicPr>
          <p:cNvPr id="13" name="Bildobjekt 12" descr="Bild på en styrbox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76" y="5894195"/>
            <a:ext cx="1544918" cy="2210548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3471378" y="1339218"/>
            <a:ext cx="60821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(För tilldelningsfiler som skapas externt)</a:t>
            </a:r>
          </a:p>
        </p:txBody>
      </p:sp>
      <p:pic>
        <p:nvPicPr>
          <p:cNvPr id="15" name="Bildobjekt 14" descr="EU-logg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11" y="8850312"/>
            <a:ext cx="608373" cy="593054"/>
          </a:xfrm>
          <a:prstGeom prst="rect">
            <a:avLst/>
          </a:prstGeom>
        </p:spPr>
      </p:pic>
      <p:pic>
        <p:nvPicPr>
          <p:cNvPr id="16" name="Bildobjekt 15" descr="Greppas logoty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419" y="8850312"/>
            <a:ext cx="1123381" cy="593054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0AEE8384-2179-9567-A8DF-980E068490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83030" y="8535366"/>
            <a:ext cx="5276910" cy="975329"/>
          </a:xfrm>
        </p:spPr>
        <p:txBody>
          <a:bodyPr/>
          <a:lstStyle/>
          <a:p>
            <a:r>
              <a:rPr lang="sv-SE" sz="4000" dirty="0">
                <a:solidFill>
                  <a:schemeClr val="bg1"/>
                </a:solidFill>
              </a:rPr>
              <a:t>Vad behövs i traktorn</a:t>
            </a:r>
          </a:p>
        </p:txBody>
      </p:sp>
    </p:spTree>
    <p:extLst>
      <p:ext uri="{BB962C8B-B14F-4D97-AF65-F5344CB8AC3E}">
        <p14:creationId xmlns:p14="http://schemas.microsoft.com/office/powerpoint/2010/main" val="357854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ild på ett försöksfäl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85" y="3333799"/>
            <a:ext cx="5399088" cy="4044105"/>
          </a:xfrm>
          <a:prstGeom prst="rect">
            <a:avLst/>
          </a:prstGeom>
        </p:spPr>
      </p:pic>
      <p:sp>
        <p:nvSpPr>
          <p:cNvPr id="10" name="Rubrik 1"/>
          <p:cNvSpPr txBox="1">
            <a:spLocks noGrp="1"/>
          </p:cNvSpPr>
          <p:nvPr>
            <p:ph type="title" idx="4294967295"/>
          </p:nvPr>
        </p:nvSpPr>
        <p:spPr bwMode="auto">
          <a:xfrm>
            <a:off x="1774209" y="289456"/>
            <a:ext cx="9676263" cy="1126186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2pPr>
            <a:lvl3pPr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3pPr>
            <a:lvl4pPr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4pPr>
            <a:lvl5pPr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5pPr>
            <a:lvl6pPr marL="457200"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6pPr>
            <a:lvl7pPr marL="914400"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7pPr>
            <a:lvl8pPr marL="1371600"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8pPr>
            <a:lvl9pPr marL="1828800"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Vegetationsindex vad är det?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420950" y="1900638"/>
            <a:ext cx="6042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/>
              <a:t>NDVI = (NIR - Röd)/(NIR + Röd)</a:t>
            </a:r>
          </a:p>
        </p:txBody>
      </p:sp>
      <p:sp>
        <p:nvSpPr>
          <p:cNvPr id="12" name="Rektangel 11"/>
          <p:cNvSpPr/>
          <p:nvPr/>
        </p:nvSpPr>
        <p:spPr>
          <a:xfrm>
            <a:off x="6503346" y="8266483"/>
            <a:ext cx="33266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(35-5)/(35+5)=</a:t>
            </a:r>
            <a:r>
              <a:rPr lang="sv-SE" b="1" dirty="0"/>
              <a:t>0,75</a:t>
            </a:r>
          </a:p>
        </p:txBody>
      </p:sp>
      <p:sp>
        <p:nvSpPr>
          <p:cNvPr id="13" name="Rektangel 12"/>
          <p:cNvSpPr/>
          <p:nvPr/>
        </p:nvSpPr>
        <p:spPr>
          <a:xfrm>
            <a:off x="9678155" y="8230412"/>
            <a:ext cx="332664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(25-7)/(25+7)=</a:t>
            </a:r>
            <a:r>
              <a:rPr lang="sv-SE" b="1" dirty="0"/>
              <a:t>0,56</a:t>
            </a:r>
          </a:p>
        </p:txBody>
      </p:sp>
      <p:sp>
        <p:nvSpPr>
          <p:cNvPr id="22" name="Båg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47861" y="4094884"/>
            <a:ext cx="4505760" cy="2824531"/>
          </a:xfrm>
          <a:prstGeom prst="arc">
            <a:avLst>
              <a:gd name="adj1" fmla="val 15078322"/>
              <a:gd name="adj2" fmla="val 22342"/>
            </a:avLst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Båg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3177" y="4747056"/>
            <a:ext cx="6741426" cy="2719457"/>
          </a:xfrm>
          <a:prstGeom prst="arc">
            <a:avLst>
              <a:gd name="adj1" fmla="val 13928463"/>
              <a:gd name="adj2" fmla="val 22342"/>
            </a:avLst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24" name="Diagram 23" descr="Diagram på typiskt reflektansspektrum"/>
          <p:cNvGraphicFramePr/>
          <p:nvPr>
            <p:extLst>
              <p:ext uri="{D42A27DB-BD31-4B8C-83A1-F6EECF244321}">
                <p14:modId xmlns:p14="http://schemas.microsoft.com/office/powerpoint/2010/main" val="3364884724"/>
              </p:ext>
            </p:extLst>
          </p:nvPr>
        </p:nvGraphicFramePr>
        <p:xfrm>
          <a:off x="73692" y="2907545"/>
          <a:ext cx="7138031" cy="567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0" name="Grupp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0001" y="3555267"/>
            <a:ext cx="4411635" cy="506094"/>
            <a:chOff x="1446664" y="3029235"/>
            <a:chExt cx="4411635" cy="506094"/>
          </a:xfrm>
        </p:grpSpPr>
        <p:sp>
          <p:nvSpPr>
            <p:cNvPr id="5" name="textruta 4"/>
            <p:cNvSpPr txBox="1"/>
            <p:nvPr/>
          </p:nvSpPr>
          <p:spPr>
            <a:xfrm>
              <a:off x="1446664" y="3042886"/>
              <a:ext cx="7779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Blå</a:t>
              </a:r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2529954" y="3029235"/>
              <a:ext cx="10076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Grön</a:t>
              </a: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3537613" y="3042886"/>
              <a:ext cx="10076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Röd</a:t>
              </a: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4850640" y="3042886"/>
              <a:ext cx="10076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NIR</a:t>
              </a:r>
            </a:p>
          </p:txBody>
        </p:sp>
      </p:grpSp>
      <p:graphicFrame>
        <p:nvGraphicFramePr>
          <p:cNvPr id="4" name="Diagra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1462833"/>
              </p:ext>
            </p:extLst>
          </p:nvPr>
        </p:nvGraphicFramePr>
        <p:xfrm>
          <a:off x="-309113" y="4293808"/>
          <a:ext cx="7138031" cy="525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Bildobjekt 15" descr="EU-logg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11" y="8850312"/>
            <a:ext cx="608373" cy="593054"/>
          </a:xfrm>
          <a:prstGeom prst="rect">
            <a:avLst/>
          </a:prstGeom>
        </p:spPr>
      </p:pic>
      <p:pic>
        <p:nvPicPr>
          <p:cNvPr id="17" name="Bildobjekt 16" descr="Greppas logotyp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419" y="8850312"/>
            <a:ext cx="1123381" cy="59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 animBg="1"/>
      <p:bldP spid="23" grpId="0" animBg="1"/>
      <p:bldGraphic spid="24" grpId="0">
        <p:bldAsOne/>
      </p:bldGraphic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 noGrp="1"/>
          </p:cNvSpPr>
          <p:nvPr>
            <p:ph type="title" idx="4294967295"/>
          </p:nvPr>
        </p:nvSpPr>
        <p:spPr bwMode="auto">
          <a:xfrm>
            <a:off x="1780926" y="245632"/>
            <a:ext cx="9676263" cy="1126186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2pPr>
            <a:lvl3pPr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3pPr>
            <a:lvl4pPr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4pPr>
            <a:lvl5pPr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5pPr>
            <a:lvl6pPr marL="457200"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6pPr>
            <a:lvl7pPr marL="914400"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7pPr>
            <a:lvl8pPr marL="1371600"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8pPr>
            <a:lvl9pPr marL="1828800" algn="l" defTabSz="1300163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 finns massor av index</a:t>
            </a:r>
          </a:p>
        </p:txBody>
      </p:sp>
      <p:sp>
        <p:nvSpPr>
          <p:cNvPr id="6" name="Rektangel 5"/>
          <p:cNvSpPr/>
          <p:nvPr/>
        </p:nvSpPr>
        <p:spPr>
          <a:xfrm>
            <a:off x="13730509" y="4643951"/>
            <a:ext cx="64036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SAVI = ((NIR - Röd)/(NIR + </a:t>
            </a:r>
            <a:r>
              <a:rPr lang="sv-SE" dirty="0" err="1"/>
              <a:t>Röd+L</a:t>
            </a:r>
            <a:r>
              <a:rPr lang="sv-SE" dirty="0"/>
              <a:t>))*(1+L)</a:t>
            </a:r>
          </a:p>
        </p:txBody>
      </p:sp>
      <p:sp>
        <p:nvSpPr>
          <p:cNvPr id="7" name="Rektangel 6"/>
          <p:cNvSpPr/>
          <p:nvPr/>
        </p:nvSpPr>
        <p:spPr>
          <a:xfrm>
            <a:off x="7771454" y="2010483"/>
            <a:ext cx="50494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/>
              <a:t>Soil</a:t>
            </a:r>
            <a:r>
              <a:rPr lang="sv-SE" b="1" dirty="0"/>
              <a:t> </a:t>
            </a:r>
            <a:r>
              <a:rPr lang="sv-SE" b="1" dirty="0" err="1"/>
              <a:t>Adjusted</a:t>
            </a:r>
            <a:r>
              <a:rPr lang="sv-SE" b="1" dirty="0"/>
              <a:t> Vegetation Index</a:t>
            </a:r>
          </a:p>
        </p:txBody>
      </p:sp>
      <p:sp>
        <p:nvSpPr>
          <p:cNvPr id="8" name="Rektangel 7"/>
          <p:cNvSpPr/>
          <p:nvPr/>
        </p:nvSpPr>
        <p:spPr>
          <a:xfrm>
            <a:off x="13730509" y="7250846"/>
            <a:ext cx="76981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TSAVI </a:t>
            </a:r>
            <a:r>
              <a:rPr lang="sv-SE" dirty="0" err="1"/>
              <a:t>Transformed</a:t>
            </a:r>
            <a:r>
              <a:rPr lang="sv-SE" dirty="0"/>
              <a:t> </a:t>
            </a:r>
            <a:r>
              <a:rPr lang="sv-SE" dirty="0" err="1"/>
              <a:t>Soil</a:t>
            </a:r>
            <a:r>
              <a:rPr lang="sv-SE" dirty="0"/>
              <a:t> </a:t>
            </a:r>
            <a:r>
              <a:rPr lang="sv-SE" dirty="0" err="1"/>
              <a:t>Adjusted</a:t>
            </a:r>
            <a:r>
              <a:rPr lang="sv-SE" dirty="0"/>
              <a:t> Vegetation Index</a:t>
            </a:r>
          </a:p>
        </p:txBody>
      </p:sp>
      <p:sp>
        <p:nvSpPr>
          <p:cNvPr id="9" name="Rektangel 8"/>
          <p:cNvSpPr/>
          <p:nvPr/>
        </p:nvSpPr>
        <p:spPr>
          <a:xfrm>
            <a:off x="440665" y="2010483"/>
            <a:ext cx="64724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/>
              <a:t>Normalized</a:t>
            </a:r>
            <a:r>
              <a:rPr lang="sv-SE" b="1" dirty="0"/>
              <a:t> </a:t>
            </a:r>
            <a:r>
              <a:rPr lang="sv-SE" b="1" dirty="0" err="1"/>
              <a:t>Difference</a:t>
            </a:r>
            <a:r>
              <a:rPr lang="sv-SE" b="1" dirty="0"/>
              <a:t> Vegetation Index</a:t>
            </a:r>
          </a:p>
        </p:txBody>
      </p:sp>
      <p:sp>
        <p:nvSpPr>
          <p:cNvPr id="10" name="Rektangel 9"/>
          <p:cNvSpPr/>
          <p:nvPr/>
        </p:nvSpPr>
        <p:spPr>
          <a:xfrm>
            <a:off x="13730509" y="5934471"/>
            <a:ext cx="69213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MSAVI = ((NIR - Röd)*(1+L)/(NIR + </a:t>
            </a:r>
            <a:r>
              <a:rPr lang="sv-SE" dirty="0" err="1"/>
              <a:t>Röd+L</a:t>
            </a:r>
            <a:r>
              <a:rPr lang="sv-SE" dirty="0"/>
              <a:t>))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3730509" y="6518675"/>
            <a:ext cx="5840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L = ((NIR - Röd)*(1+L)/(NIR + </a:t>
            </a:r>
            <a:r>
              <a:rPr lang="sv-SE" dirty="0" err="1"/>
              <a:t>Röd+L</a:t>
            </a:r>
            <a:r>
              <a:rPr lang="sv-SE" dirty="0"/>
              <a:t>))</a:t>
            </a:r>
          </a:p>
        </p:txBody>
      </p:sp>
      <p:grpSp>
        <p:nvGrpSpPr>
          <p:cNvPr id="17" name="Grup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0665" y="2502926"/>
            <a:ext cx="2824326" cy="984887"/>
            <a:chOff x="5102840" y="7984044"/>
            <a:chExt cx="2824326" cy="984887"/>
          </a:xfrm>
        </p:grpSpPr>
        <p:sp>
          <p:nvSpPr>
            <p:cNvPr id="5" name="Rektangel 4"/>
            <p:cNvSpPr/>
            <p:nvPr/>
          </p:nvSpPr>
          <p:spPr>
            <a:xfrm>
              <a:off x="6259722" y="7984044"/>
              <a:ext cx="166744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NIR - Röd</a:t>
              </a: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6259722" y="8476488"/>
              <a:ext cx="15648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err="1"/>
                <a:t>NIR+Röd</a:t>
              </a:r>
              <a:endParaRPr lang="sv-SE" dirty="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5102840" y="8230266"/>
              <a:ext cx="126829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NDVI =</a:t>
              </a:r>
            </a:p>
          </p:txBody>
        </p:sp>
        <p:cxnSp>
          <p:nvCxnSpPr>
            <p:cNvPr id="16" name="Rak 15"/>
            <p:cNvCxnSpPr/>
            <p:nvPr/>
          </p:nvCxnSpPr>
          <p:spPr>
            <a:xfrm flipH="1">
              <a:off x="6371136" y="8476487"/>
              <a:ext cx="145343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17391" y="2570203"/>
            <a:ext cx="4045814" cy="984886"/>
            <a:chOff x="5102840" y="7984044"/>
            <a:chExt cx="4045814" cy="984886"/>
          </a:xfrm>
        </p:grpSpPr>
        <p:sp>
          <p:nvSpPr>
            <p:cNvPr id="19" name="Rektangel 18"/>
            <p:cNvSpPr/>
            <p:nvPr/>
          </p:nvSpPr>
          <p:spPr>
            <a:xfrm>
              <a:off x="6259722" y="7984044"/>
              <a:ext cx="288893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(NIR - Röd)*(1+L)</a:t>
              </a:r>
            </a:p>
          </p:txBody>
        </p:sp>
        <p:sp>
          <p:nvSpPr>
            <p:cNvPr id="20" name="Rektangel 19"/>
            <p:cNvSpPr/>
            <p:nvPr/>
          </p:nvSpPr>
          <p:spPr>
            <a:xfrm>
              <a:off x="6642839" y="8476487"/>
              <a:ext cx="212269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NIR + </a:t>
              </a:r>
              <a:r>
                <a:rPr lang="sv-SE" dirty="0" err="1"/>
                <a:t>Röd+L</a:t>
              </a:r>
              <a:endParaRPr lang="sv-SE" dirty="0"/>
            </a:p>
          </p:txBody>
        </p:sp>
        <p:sp>
          <p:nvSpPr>
            <p:cNvPr id="21" name="Rektangel 20"/>
            <p:cNvSpPr/>
            <p:nvPr/>
          </p:nvSpPr>
          <p:spPr>
            <a:xfrm>
              <a:off x="5102840" y="8230266"/>
              <a:ext cx="120827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SAVI =</a:t>
              </a:r>
            </a:p>
          </p:txBody>
        </p:sp>
        <p:cxnSp>
          <p:nvCxnSpPr>
            <p:cNvPr id="22" name="Rak 21"/>
            <p:cNvCxnSpPr/>
            <p:nvPr/>
          </p:nvCxnSpPr>
          <p:spPr>
            <a:xfrm flipH="1">
              <a:off x="6371136" y="8476487"/>
              <a:ext cx="25847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ktangel 22"/>
          <p:cNvSpPr/>
          <p:nvPr/>
        </p:nvSpPr>
        <p:spPr>
          <a:xfrm>
            <a:off x="8924873" y="3731228"/>
            <a:ext cx="20681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L= faktor 0-1</a:t>
            </a:r>
          </a:p>
        </p:txBody>
      </p:sp>
      <p:sp>
        <p:nvSpPr>
          <p:cNvPr id="26" name="Rektangel 25"/>
          <p:cNvSpPr/>
          <p:nvPr/>
        </p:nvSpPr>
        <p:spPr>
          <a:xfrm>
            <a:off x="708880" y="4533585"/>
            <a:ext cx="66059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/>
              <a:t>Modifyed</a:t>
            </a:r>
            <a:r>
              <a:rPr lang="sv-SE" b="1" dirty="0"/>
              <a:t> </a:t>
            </a:r>
            <a:r>
              <a:rPr lang="sv-SE" b="1" dirty="0" err="1"/>
              <a:t>Soil</a:t>
            </a:r>
            <a:r>
              <a:rPr lang="sv-SE" b="1" dirty="0"/>
              <a:t> </a:t>
            </a:r>
            <a:r>
              <a:rPr lang="sv-SE" b="1" dirty="0" err="1"/>
              <a:t>Adjusted</a:t>
            </a:r>
            <a:r>
              <a:rPr lang="sv-SE" b="1" dirty="0"/>
              <a:t> Vegetation Index</a:t>
            </a:r>
          </a:p>
        </p:txBody>
      </p:sp>
      <p:grpSp>
        <p:nvGrpSpPr>
          <p:cNvPr id="27" name="Grup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8292" y="5068368"/>
            <a:ext cx="4225889" cy="984886"/>
            <a:chOff x="4922765" y="7984044"/>
            <a:chExt cx="4225889" cy="984886"/>
          </a:xfrm>
        </p:grpSpPr>
        <p:sp>
          <p:nvSpPr>
            <p:cNvPr id="28" name="Rektangel 27"/>
            <p:cNvSpPr/>
            <p:nvPr/>
          </p:nvSpPr>
          <p:spPr>
            <a:xfrm>
              <a:off x="6259722" y="7984044"/>
              <a:ext cx="288893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(NIR - Röd)*(1+L)</a:t>
              </a:r>
            </a:p>
          </p:txBody>
        </p:sp>
        <p:sp>
          <p:nvSpPr>
            <p:cNvPr id="29" name="Rektangel 28"/>
            <p:cNvSpPr/>
            <p:nvPr/>
          </p:nvSpPr>
          <p:spPr>
            <a:xfrm>
              <a:off x="6642839" y="8476487"/>
              <a:ext cx="212269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NIR + </a:t>
              </a:r>
              <a:r>
                <a:rPr lang="sv-SE" dirty="0" err="1"/>
                <a:t>Röd+L</a:t>
              </a:r>
              <a:endParaRPr lang="sv-SE" dirty="0"/>
            </a:p>
          </p:txBody>
        </p:sp>
        <p:sp>
          <p:nvSpPr>
            <p:cNvPr id="30" name="Rektangel 29"/>
            <p:cNvSpPr/>
            <p:nvPr/>
          </p:nvSpPr>
          <p:spPr>
            <a:xfrm>
              <a:off x="4922765" y="8230265"/>
              <a:ext cx="148560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MSAVI =</a:t>
              </a:r>
            </a:p>
          </p:txBody>
        </p:sp>
        <p:cxnSp>
          <p:nvCxnSpPr>
            <p:cNvPr id="31" name="Rak 30"/>
            <p:cNvCxnSpPr/>
            <p:nvPr/>
          </p:nvCxnSpPr>
          <p:spPr>
            <a:xfrm flipH="1">
              <a:off x="6371136" y="8476487"/>
              <a:ext cx="25847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0447" y="6118906"/>
            <a:ext cx="5003516" cy="973695"/>
            <a:chOff x="5701654" y="7984044"/>
            <a:chExt cx="5003516" cy="973695"/>
          </a:xfrm>
        </p:grpSpPr>
        <p:sp>
          <p:nvSpPr>
            <p:cNvPr id="33" name="Rektangel 32"/>
            <p:cNvSpPr/>
            <p:nvPr/>
          </p:nvSpPr>
          <p:spPr>
            <a:xfrm>
              <a:off x="6259722" y="7984044"/>
              <a:ext cx="444544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2*s*(NIR - Röd)*(NIR-s*Röd)</a:t>
              </a:r>
            </a:p>
          </p:txBody>
        </p:sp>
        <p:sp>
          <p:nvSpPr>
            <p:cNvPr id="34" name="Rektangel 33"/>
            <p:cNvSpPr/>
            <p:nvPr/>
          </p:nvSpPr>
          <p:spPr>
            <a:xfrm>
              <a:off x="7373549" y="8465296"/>
              <a:ext cx="175080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NIR + Röd</a:t>
              </a:r>
            </a:p>
          </p:txBody>
        </p:sp>
        <p:sp>
          <p:nvSpPr>
            <p:cNvPr id="35" name="Rektangel 34"/>
            <p:cNvSpPr/>
            <p:nvPr/>
          </p:nvSpPr>
          <p:spPr>
            <a:xfrm>
              <a:off x="5701654" y="8230264"/>
              <a:ext cx="6451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L =</a:t>
              </a:r>
            </a:p>
          </p:txBody>
        </p:sp>
        <p:cxnSp>
          <p:nvCxnSpPr>
            <p:cNvPr id="36" name="Rak 35"/>
            <p:cNvCxnSpPr/>
            <p:nvPr/>
          </p:nvCxnSpPr>
          <p:spPr>
            <a:xfrm flipH="1">
              <a:off x="6371137" y="8476486"/>
              <a:ext cx="4334033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ihandsfigur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6344" y="8197467"/>
            <a:ext cx="3917369" cy="520301"/>
          </a:xfrm>
          <a:custGeom>
            <a:avLst/>
            <a:gdLst>
              <a:gd name="connsiteX0" fmla="*/ 0 w 4394579"/>
              <a:gd name="connsiteY0" fmla="*/ 518615 h 1037230"/>
              <a:gd name="connsiteX1" fmla="*/ 354841 w 4394579"/>
              <a:gd name="connsiteY1" fmla="*/ 464024 h 1037230"/>
              <a:gd name="connsiteX2" fmla="*/ 382137 w 4394579"/>
              <a:gd name="connsiteY2" fmla="*/ 1037230 h 1037230"/>
              <a:gd name="connsiteX3" fmla="*/ 696035 w 4394579"/>
              <a:gd name="connsiteY3" fmla="*/ 13648 h 1037230"/>
              <a:gd name="connsiteX4" fmla="*/ 4394579 w 4394579"/>
              <a:gd name="connsiteY4" fmla="*/ 0 h 1037230"/>
              <a:gd name="connsiteX0" fmla="*/ 0 w 4229800"/>
              <a:gd name="connsiteY0" fmla="*/ 518615 h 1037230"/>
              <a:gd name="connsiteX1" fmla="*/ 190062 w 4229800"/>
              <a:gd name="connsiteY1" fmla="*/ 464024 h 1037230"/>
              <a:gd name="connsiteX2" fmla="*/ 217358 w 4229800"/>
              <a:gd name="connsiteY2" fmla="*/ 1037230 h 1037230"/>
              <a:gd name="connsiteX3" fmla="*/ 531256 w 4229800"/>
              <a:gd name="connsiteY3" fmla="*/ 13648 h 1037230"/>
              <a:gd name="connsiteX4" fmla="*/ 4229800 w 4229800"/>
              <a:gd name="connsiteY4" fmla="*/ 0 h 1037230"/>
              <a:gd name="connsiteX0" fmla="*/ 0 w 4229800"/>
              <a:gd name="connsiteY0" fmla="*/ 518615 h 1037230"/>
              <a:gd name="connsiteX1" fmla="*/ 190062 w 4229800"/>
              <a:gd name="connsiteY1" fmla="*/ 521517 h 1037230"/>
              <a:gd name="connsiteX2" fmla="*/ 217358 w 4229800"/>
              <a:gd name="connsiteY2" fmla="*/ 1037230 h 1037230"/>
              <a:gd name="connsiteX3" fmla="*/ 531256 w 4229800"/>
              <a:gd name="connsiteY3" fmla="*/ 13648 h 1037230"/>
              <a:gd name="connsiteX4" fmla="*/ 4229800 w 4229800"/>
              <a:gd name="connsiteY4" fmla="*/ 0 h 1037230"/>
              <a:gd name="connsiteX0" fmla="*/ 0 w 4229800"/>
              <a:gd name="connsiteY0" fmla="*/ 518615 h 1037230"/>
              <a:gd name="connsiteX1" fmla="*/ 190062 w 4229800"/>
              <a:gd name="connsiteY1" fmla="*/ 521517 h 1037230"/>
              <a:gd name="connsiteX2" fmla="*/ 217358 w 4229800"/>
              <a:gd name="connsiteY2" fmla="*/ 1037230 h 1037230"/>
              <a:gd name="connsiteX3" fmla="*/ 352745 w 4229800"/>
              <a:gd name="connsiteY3" fmla="*/ 320274 h 1037230"/>
              <a:gd name="connsiteX4" fmla="*/ 4229800 w 4229800"/>
              <a:gd name="connsiteY4" fmla="*/ 0 h 1037230"/>
              <a:gd name="connsiteX0" fmla="*/ 0 w 3955168"/>
              <a:gd name="connsiteY0" fmla="*/ 198341 h 716956"/>
              <a:gd name="connsiteX1" fmla="*/ 190062 w 3955168"/>
              <a:gd name="connsiteY1" fmla="*/ 201243 h 716956"/>
              <a:gd name="connsiteX2" fmla="*/ 217358 w 3955168"/>
              <a:gd name="connsiteY2" fmla="*/ 716956 h 716956"/>
              <a:gd name="connsiteX3" fmla="*/ 352745 w 3955168"/>
              <a:gd name="connsiteY3" fmla="*/ 0 h 716956"/>
              <a:gd name="connsiteX4" fmla="*/ 3955168 w 3955168"/>
              <a:gd name="connsiteY4" fmla="*/ 43844 h 716956"/>
              <a:gd name="connsiteX0" fmla="*/ 0 w 3941437"/>
              <a:gd name="connsiteY0" fmla="*/ 211990 h 730605"/>
              <a:gd name="connsiteX1" fmla="*/ 190062 w 3941437"/>
              <a:gd name="connsiteY1" fmla="*/ 214892 h 730605"/>
              <a:gd name="connsiteX2" fmla="*/ 217358 w 3941437"/>
              <a:gd name="connsiteY2" fmla="*/ 730605 h 730605"/>
              <a:gd name="connsiteX3" fmla="*/ 352745 w 3941437"/>
              <a:gd name="connsiteY3" fmla="*/ 13649 h 730605"/>
              <a:gd name="connsiteX4" fmla="*/ 3941437 w 3941437"/>
              <a:gd name="connsiteY4" fmla="*/ 0 h 73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1437" h="730605">
                <a:moveTo>
                  <a:pt x="0" y="211990"/>
                </a:moveTo>
                <a:lnTo>
                  <a:pt x="190062" y="214892"/>
                </a:lnTo>
                <a:lnTo>
                  <a:pt x="217358" y="730605"/>
                </a:lnTo>
                <a:lnTo>
                  <a:pt x="352745" y="13649"/>
                </a:lnTo>
                <a:lnTo>
                  <a:pt x="3941437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 46"/>
          <p:cNvSpPr/>
          <p:nvPr/>
        </p:nvSpPr>
        <p:spPr>
          <a:xfrm>
            <a:off x="13730509" y="5281459"/>
            <a:ext cx="49455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NDVI = (NIR - Röd)/(NIR + Röd)</a:t>
            </a:r>
          </a:p>
        </p:txBody>
      </p:sp>
      <p:grpSp>
        <p:nvGrpSpPr>
          <p:cNvPr id="51" name="Grupp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7647" y="8091904"/>
            <a:ext cx="7978561" cy="1145880"/>
            <a:chOff x="3471911" y="7819821"/>
            <a:chExt cx="7978561" cy="1145880"/>
          </a:xfrm>
        </p:grpSpPr>
        <p:grpSp>
          <p:nvGrpSpPr>
            <p:cNvPr id="38" name="Grupp 37"/>
            <p:cNvGrpSpPr/>
            <p:nvPr/>
          </p:nvGrpSpPr>
          <p:grpSpPr>
            <a:xfrm>
              <a:off x="3471911" y="8009551"/>
              <a:ext cx="7569131" cy="956150"/>
              <a:chOff x="5561216" y="7984044"/>
              <a:chExt cx="2766377" cy="956150"/>
            </a:xfrm>
          </p:grpSpPr>
          <p:sp>
            <p:nvSpPr>
              <p:cNvPr id="39" name="Rektangel 38"/>
              <p:cNvSpPr/>
              <p:nvPr/>
            </p:nvSpPr>
            <p:spPr>
              <a:xfrm>
                <a:off x="6259722" y="7984044"/>
                <a:ext cx="203132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/>
                  <a:t>2*NIR +1-   (2*NIR+1)</a:t>
                </a:r>
                <a:r>
                  <a:rPr lang="sv-SE" baseline="30000" dirty="0"/>
                  <a:t>2</a:t>
                </a:r>
                <a:r>
                  <a:rPr lang="sv-SE" dirty="0"/>
                  <a:t>- 8*(NIR-Röd)</a:t>
                </a:r>
              </a:p>
            </p:txBody>
          </p:sp>
          <p:sp>
            <p:nvSpPr>
              <p:cNvPr id="40" name="Rektangel 39"/>
              <p:cNvSpPr/>
              <p:nvPr/>
            </p:nvSpPr>
            <p:spPr>
              <a:xfrm>
                <a:off x="7207655" y="8447751"/>
                <a:ext cx="13545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41" name="Rektangel 40"/>
              <p:cNvSpPr/>
              <p:nvPr/>
            </p:nvSpPr>
            <p:spPr>
              <a:xfrm>
                <a:off x="5561216" y="8230265"/>
                <a:ext cx="616533" cy="507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MSAVI2 =</a:t>
                </a:r>
              </a:p>
            </p:txBody>
          </p:sp>
          <p:cxnSp>
            <p:nvCxnSpPr>
              <p:cNvPr id="42" name="Rak 41"/>
              <p:cNvCxnSpPr/>
              <p:nvPr/>
            </p:nvCxnSpPr>
            <p:spPr>
              <a:xfrm flipH="1" flipV="1">
                <a:off x="6181593" y="8476486"/>
                <a:ext cx="2146000" cy="75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ktangel 47"/>
            <p:cNvSpPr/>
            <p:nvPr/>
          </p:nvSpPr>
          <p:spPr>
            <a:xfrm>
              <a:off x="5220987" y="7855662"/>
              <a:ext cx="6297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3600" dirty="0"/>
                <a:t>(</a:t>
              </a:r>
            </a:p>
          </p:txBody>
        </p:sp>
        <p:sp>
          <p:nvSpPr>
            <p:cNvPr id="49" name="Rektangel 48"/>
            <p:cNvSpPr/>
            <p:nvPr/>
          </p:nvSpPr>
          <p:spPr>
            <a:xfrm>
              <a:off x="10820695" y="7819821"/>
              <a:ext cx="6297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3600" dirty="0"/>
                <a:t>)</a:t>
              </a:r>
            </a:p>
          </p:txBody>
        </p:sp>
      </p:grpSp>
      <p:sp>
        <p:nvSpPr>
          <p:cNvPr id="50" name="Rektangel 49"/>
          <p:cNvSpPr/>
          <p:nvPr/>
        </p:nvSpPr>
        <p:spPr>
          <a:xfrm>
            <a:off x="5245212" y="7404476"/>
            <a:ext cx="68848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/>
              <a:t>Modifyed</a:t>
            </a:r>
            <a:r>
              <a:rPr lang="sv-SE" b="1" dirty="0"/>
              <a:t> </a:t>
            </a:r>
            <a:r>
              <a:rPr lang="sv-SE" b="1" dirty="0" err="1"/>
              <a:t>Soil</a:t>
            </a:r>
            <a:r>
              <a:rPr lang="sv-SE" b="1" dirty="0"/>
              <a:t> </a:t>
            </a:r>
            <a:r>
              <a:rPr lang="sv-SE" b="1" dirty="0" err="1"/>
              <a:t>Adjusted</a:t>
            </a:r>
            <a:r>
              <a:rPr lang="sv-SE" b="1" dirty="0"/>
              <a:t> Vegetation Index 2</a:t>
            </a:r>
          </a:p>
        </p:txBody>
      </p:sp>
      <p:sp>
        <p:nvSpPr>
          <p:cNvPr id="52" name="Ellips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00" y="1411102"/>
            <a:ext cx="6972200" cy="244769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Ellips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4856" y="1238056"/>
            <a:ext cx="5689944" cy="351968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Ellips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4363" y="6694484"/>
            <a:ext cx="8864174" cy="300596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Ellips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3856526"/>
            <a:ext cx="7758630" cy="35479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ktangel 45"/>
          <p:cNvSpPr/>
          <p:nvPr/>
        </p:nvSpPr>
        <p:spPr>
          <a:xfrm>
            <a:off x="337288" y="8127745"/>
            <a:ext cx="12178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TSAVI </a:t>
            </a:r>
          </a:p>
        </p:txBody>
      </p:sp>
      <p:sp>
        <p:nvSpPr>
          <p:cNvPr id="56" name="Rektangel 55"/>
          <p:cNvSpPr/>
          <p:nvPr/>
        </p:nvSpPr>
        <p:spPr>
          <a:xfrm>
            <a:off x="1314798" y="8724155"/>
            <a:ext cx="7232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EVI</a:t>
            </a:r>
          </a:p>
        </p:txBody>
      </p:sp>
      <p:sp>
        <p:nvSpPr>
          <p:cNvPr id="57" name="Rektangel 56"/>
          <p:cNvSpPr/>
          <p:nvPr/>
        </p:nvSpPr>
        <p:spPr>
          <a:xfrm>
            <a:off x="2193611" y="8127745"/>
            <a:ext cx="7409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DVI</a:t>
            </a:r>
          </a:p>
        </p:txBody>
      </p:sp>
      <p:sp>
        <p:nvSpPr>
          <p:cNvPr id="58" name="Rektangel 57"/>
          <p:cNvSpPr/>
          <p:nvPr/>
        </p:nvSpPr>
        <p:spPr>
          <a:xfrm>
            <a:off x="2614080" y="8738235"/>
            <a:ext cx="10374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GEMI</a:t>
            </a:r>
          </a:p>
        </p:txBody>
      </p:sp>
      <p:pic>
        <p:nvPicPr>
          <p:cNvPr id="59" name="Bildobjekt 58" descr="EU-logg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11" y="8850312"/>
            <a:ext cx="608373" cy="593054"/>
          </a:xfrm>
          <a:prstGeom prst="rect">
            <a:avLst/>
          </a:prstGeom>
        </p:spPr>
      </p:pic>
      <p:pic>
        <p:nvPicPr>
          <p:cNvPr id="60" name="Bildobjekt 59" descr="Greppas logoty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419" y="8850312"/>
            <a:ext cx="1123381" cy="59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9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Bild på Yara N-sens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57" y="1456496"/>
            <a:ext cx="4095750" cy="111442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282619" y="878150"/>
            <a:ext cx="41045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Yara</a:t>
            </a:r>
            <a:r>
              <a:rPr lang="sv-SE" b="1" dirty="0"/>
              <a:t> N-Sensor</a:t>
            </a:r>
          </a:p>
          <a:p>
            <a:endParaRPr lang="sv-SE" dirty="0"/>
          </a:p>
          <a:p>
            <a:r>
              <a:rPr lang="sv-SE" dirty="0"/>
              <a:t>35 band i området 550-900 </a:t>
            </a:r>
          </a:p>
        </p:txBody>
      </p:sp>
      <p:pic>
        <p:nvPicPr>
          <p:cNvPr id="6" name="Bildobjekt 5" descr="Bild på en Yara N-sensor monterad på en traktorhytt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5" y="2843290"/>
            <a:ext cx="7620000" cy="5086350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515407" y="8146591"/>
            <a:ext cx="50053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Företag </a:t>
            </a:r>
            <a:r>
              <a:rPr lang="sv-SE" b="1" dirty="0" err="1"/>
              <a:t>Yara</a:t>
            </a:r>
            <a:endParaRPr lang="sv-SE" b="1" dirty="0"/>
          </a:p>
          <a:p>
            <a:r>
              <a:rPr lang="sv-SE" b="1" dirty="0"/>
              <a:t>Säljs i Sverige av Dataväxt</a:t>
            </a:r>
            <a:endParaRPr lang="sv-SE" dirty="0"/>
          </a:p>
        </p:txBody>
      </p:sp>
      <p:pic>
        <p:nvPicPr>
          <p:cNvPr id="7" name="Bildobjekt 6" descr="EU-logg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11" y="8850312"/>
            <a:ext cx="608373" cy="593054"/>
          </a:xfrm>
          <a:prstGeom prst="rect">
            <a:avLst/>
          </a:prstGeom>
        </p:spPr>
      </p:pic>
      <p:pic>
        <p:nvPicPr>
          <p:cNvPr id="9" name="Bildobjekt 8" descr="Greppas logoty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419" y="8850312"/>
            <a:ext cx="1123381" cy="59305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4EC4A3E-FEEA-0D98-832F-465535F7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57" y="2390775"/>
            <a:ext cx="3861481" cy="2164896"/>
          </a:xfrm>
        </p:spPr>
        <p:txBody>
          <a:bodyPr/>
          <a:lstStyle/>
          <a:p>
            <a:r>
              <a:rPr lang="sv-SE" dirty="0" err="1">
                <a:solidFill>
                  <a:schemeClr val="bg1"/>
                </a:solidFill>
              </a:rPr>
              <a:t>Yara</a:t>
            </a:r>
            <a:r>
              <a:rPr lang="sv-SE" dirty="0">
                <a:solidFill>
                  <a:schemeClr val="bg1"/>
                </a:solidFill>
              </a:rPr>
              <a:t> N-Sensor</a:t>
            </a:r>
          </a:p>
        </p:txBody>
      </p:sp>
    </p:spTree>
    <p:extLst>
      <p:ext uri="{BB962C8B-B14F-4D97-AF65-F5344CB8AC3E}">
        <p14:creationId xmlns:p14="http://schemas.microsoft.com/office/powerpoint/2010/main" val="402132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8082272" y="621265"/>
            <a:ext cx="30161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GreenSeeker</a:t>
            </a:r>
            <a:endParaRPr lang="sv-SE" b="1" dirty="0"/>
          </a:p>
          <a:p>
            <a:endParaRPr lang="sv-SE" dirty="0"/>
          </a:p>
          <a:p>
            <a:r>
              <a:rPr lang="sv-SE" dirty="0"/>
              <a:t>2 band</a:t>
            </a:r>
          </a:p>
          <a:p>
            <a:r>
              <a:rPr lang="sv-SE" dirty="0"/>
              <a:t>660</a:t>
            </a:r>
          </a:p>
          <a:p>
            <a:r>
              <a:rPr lang="sv-SE" dirty="0"/>
              <a:t>780</a:t>
            </a:r>
          </a:p>
        </p:txBody>
      </p:sp>
      <p:pic>
        <p:nvPicPr>
          <p:cNvPr id="5" name="Bildobjekt 4" descr="Bild på en handhållen GreenSeek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33" y="2879829"/>
            <a:ext cx="1508189" cy="1508189"/>
          </a:xfrm>
          <a:prstGeom prst="rect">
            <a:avLst/>
          </a:prstGeom>
        </p:spPr>
      </p:pic>
      <p:pic>
        <p:nvPicPr>
          <p:cNvPr id="6" name="Bildobjekt 5" descr="Bild på en grön traktor som kör i ett grönt fäl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2" y="2879829"/>
            <a:ext cx="8572500" cy="474345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515407" y="8146591"/>
            <a:ext cx="50053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Företag Trimble</a:t>
            </a:r>
          </a:p>
          <a:p>
            <a:r>
              <a:rPr lang="sv-SE" b="1" dirty="0"/>
              <a:t>Säljs i Sverige av Dataväxt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9927387" y="4026794"/>
            <a:ext cx="5005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Finns även som handhållen</a:t>
            </a:r>
            <a:endParaRPr lang="sv-SE" sz="1400" dirty="0"/>
          </a:p>
        </p:txBody>
      </p:sp>
      <p:pic>
        <p:nvPicPr>
          <p:cNvPr id="9" name="Bildobjekt 8" descr="EU-logg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11" y="8850312"/>
            <a:ext cx="608373" cy="593054"/>
          </a:xfrm>
          <a:prstGeom prst="rect">
            <a:avLst/>
          </a:prstGeom>
        </p:spPr>
      </p:pic>
      <p:pic>
        <p:nvPicPr>
          <p:cNvPr id="10" name="Bildobjekt 9" descr="Greppas logoty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419" y="8850312"/>
            <a:ext cx="1123381" cy="59305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87D8A9A-6F61-656B-82F4-93A55358F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278" y="1583871"/>
            <a:ext cx="4628036" cy="979715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Green </a:t>
            </a:r>
            <a:r>
              <a:rPr lang="sv-SE" dirty="0" err="1">
                <a:solidFill>
                  <a:schemeClr val="bg1"/>
                </a:solidFill>
              </a:rPr>
              <a:t>Seeker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9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7979074" y="-35469"/>
            <a:ext cx="30161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OptRx</a:t>
            </a:r>
            <a:endParaRPr lang="sv-SE" b="1" dirty="0"/>
          </a:p>
          <a:p>
            <a:endParaRPr lang="sv-SE" dirty="0"/>
          </a:p>
          <a:p>
            <a:r>
              <a:rPr lang="sv-SE" dirty="0"/>
              <a:t>3 band</a:t>
            </a:r>
          </a:p>
          <a:p>
            <a:r>
              <a:rPr lang="sv-SE" dirty="0"/>
              <a:t>670</a:t>
            </a:r>
          </a:p>
          <a:p>
            <a:r>
              <a:rPr lang="sv-SE" dirty="0"/>
              <a:t>730</a:t>
            </a:r>
          </a:p>
          <a:p>
            <a:r>
              <a:rPr lang="sv-SE" dirty="0"/>
              <a:t>780</a:t>
            </a:r>
          </a:p>
        </p:txBody>
      </p:sp>
      <p:pic>
        <p:nvPicPr>
          <p:cNvPr id="5" name="Bildobjekt 4" descr="Bild på en OptR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316" y="3392767"/>
            <a:ext cx="1920968" cy="1920968"/>
          </a:xfrm>
          <a:prstGeom prst="rect">
            <a:avLst/>
          </a:prstGeom>
        </p:spPr>
      </p:pic>
      <p:pic>
        <p:nvPicPr>
          <p:cNvPr id="6" name="Bildobjekt 5" descr="Bild på en OptRx i ett fäl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4" y="2799449"/>
            <a:ext cx="8533333" cy="502857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515407" y="8146591"/>
            <a:ext cx="99070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Företag Ag </a:t>
            </a:r>
            <a:r>
              <a:rPr lang="sv-SE" b="1" dirty="0" err="1"/>
              <a:t>leader</a:t>
            </a:r>
            <a:endParaRPr lang="sv-SE" b="1" dirty="0"/>
          </a:p>
          <a:p>
            <a:r>
              <a:rPr lang="sv-SE" b="1" dirty="0"/>
              <a:t>Säljs i Sverige av Precision </a:t>
            </a:r>
            <a:r>
              <a:rPr lang="sv-SE" b="1" dirty="0" err="1"/>
              <a:t>makers</a:t>
            </a:r>
            <a:r>
              <a:rPr lang="sv-SE" b="1" dirty="0"/>
              <a:t> (tidigare Datalogisk)</a:t>
            </a:r>
            <a:endParaRPr lang="sv-SE" dirty="0"/>
          </a:p>
        </p:txBody>
      </p:sp>
      <p:pic>
        <p:nvPicPr>
          <p:cNvPr id="8" name="Bildobjekt 7" descr="EU-logg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11" y="8850312"/>
            <a:ext cx="608373" cy="593054"/>
          </a:xfrm>
          <a:prstGeom prst="rect">
            <a:avLst/>
          </a:prstGeom>
        </p:spPr>
      </p:pic>
      <p:pic>
        <p:nvPicPr>
          <p:cNvPr id="9" name="Bildobjekt 8" descr="Greppas logoty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419" y="8850312"/>
            <a:ext cx="1123381" cy="59305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1D829FC-72D2-7239-04AB-45C692AA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5" y="1632857"/>
            <a:ext cx="6091011" cy="848021"/>
          </a:xfrm>
        </p:spPr>
        <p:txBody>
          <a:bodyPr/>
          <a:lstStyle/>
          <a:p>
            <a:r>
              <a:rPr lang="sv-SE" dirty="0" err="1">
                <a:solidFill>
                  <a:schemeClr val="bg1"/>
                </a:solidFill>
              </a:rPr>
              <a:t>OptRX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0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Bild på en gul trakor med CropSpec monterad på hytte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3" y="1966485"/>
            <a:ext cx="7010400" cy="4619625"/>
          </a:xfrm>
          <a:prstGeom prst="rect">
            <a:avLst/>
          </a:prstGeom>
        </p:spPr>
      </p:pic>
      <p:pic>
        <p:nvPicPr>
          <p:cNvPr id="5" name="Bildobjekt 4" descr="Bild på CropSpe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2881" y="2676953"/>
            <a:ext cx="2886075" cy="280035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365052" y="159782"/>
            <a:ext cx="30161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CropSpec</a:t>
            </a:r>
            <a:endParaRPr lang="sv-SE" b="1" dirty="0"/>
          </a:p>
          <a:p>
            <a:endParaRPr lang="sv-SE" dirty="0"/>
          </a:p>
          <a:p>
            <a:r>
              <a:rPr lang="sv-SE" dirty="0"/>
              <a:t>2 band</a:t>
            </a:r>
          </a:p>
          <a:p>
            <a:r>
              <a:rPr lang="sv-SE" dirty="0"/>
              <a:t>730-740</a:t>
            </a:r>
          </a:p>
          <a:p>
            <a:r>
              <a:rPr lang="sv-SE" dirty="0"/>
              <a:t>800-810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515407" y="8146591"/>
            <a:ext cx="55299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Företag </a:t>
            </a:r>
            <a:r>
              <a:rPr lang="sv-SE" b="1" dirty="0" err="1"/>
              <a:t>Topcon</a:t>
            </a:r>
            <a:endParaRPr lang="sv-SE" b="1" dirty="0"/>
          </a:p>
          <a:p>
            <a:r>
              <a:rPr lang="sv-SE" b="1" dirty="0"/>
              <a:t>Säljs i Sverige av </a:t>
            </a:r>
            <a:r>
              <a:rPr lang="sv-SE" b="1" dirty="0" err="1"/>
              <a:t>Agrotech</a:t>
            </a:r>
            <a:endParaRPr lang="sv-SE" dirty="0"/>
          </a:p>
        </p:txBody>
      </p:sp>
      <p:pic>
        <p:nvPicPr>
          <p:cNvPr id="8" name="Bildobjekt 7" descr="EU-logg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11" y="8850312"/>
            <a:ext cx="608373" cy="593054"/>
          </a:xfrm>
          <a:prstGeom prst="rect">
            <a:avLst/>
          </a:prstGeom>
        </p:spPr>
      </p:pic>
      <p:pic>
        <p:nvPicPr>
          <p:cNvPr id="9" name="Bildobjekt 8" descr="Greppas logoty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419" y="8850312"/>
            <a:ext cx="1123381" cy="59305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E56D088-C641-36DF-58B7-42EC8F0E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6" y="6894561"/>
            <a:ext cx="6000802" cy="892553"/>
          </a:xfrm>
        </p:spPr>
        <p:txBody>
          <a:bodyPr/>
          <a:lstStyle/>
          <a:p>
            <a:r>
              <a:rPr lang="sv-SE" dirty="0" err="1">
                <a:solidFill>
                  <a:schemeClr val="bg1"/>
                </a:solidFill>
              </a:rPr>
              <a:t>CropSpec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9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7258274" y="2170716"/>
            <a:ext cx="37014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Satellit (Sentinel II)</a:t>
            </a:r>
          </a:p>
          <a:p>
            <a:endParaRPr lang="sv-SE" dirty="0"/>
          </a:p>
          <a:p>
            <a:r>
              <a:rPr lang="sv-SE" dirty="0"/>
              <a:t>665</a:t>
            </a:r>
          </a:p>
          <a:p>
            <a:r>
              <a:rPr lang="sv-SE" dirty="0"/>
              <a:t>740</a:t>
            </a:r>
          </a:p>
          <a:p>
            <a:r>
              <a:rPr lang="sv-SE" dirty="0"/>
              <a:t>783</a:t>
            </a:r>
          </a:p>
        </p:txBody>
      </p:sp>
      <p:pic>
        <p:nvPicPr>
          <p:cNvPr id="6" name="Bildobjekt 5" descr="Bild på en satelli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72" y="1557233"/>
            <a:ext cx="3891389" cy="2914786"/>
          </a:xfrm>
          <a:prstGeom prst="rect">
            <a:avLst/>
          </a:prstGeom>
        </p:spPr>
      </p:pic>
      <p:pic>
        <p:nvPicPr>
          <p:cNvPr id="4" name="Bildobjekt 3" descr="EU-logg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11" y="8850312"/>
            <a:ext cx="608373" cy="593054"/>
          </a:xfrm>
          <a:prstGeom prst="rect">
            <a:avLst/>
          </a:prstGeom>
        </p:spPr>
      </p:pic>
      <p:pic>
        <p:nvPicPr>
          <p:cNvPr id="7" name="Bildobjekt 6" descr="Greppas logoty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419" y="8850312"/>
            <a:ext cx="1123381" cy="59305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D944F34-3B21-1C24-29A9-9C4C52DB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5" y="6253843"/>
            <a:ext cx="11307763" cy="1329041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Satellit (Sentinel II)</a:t>
            </a:r>
          </a:p>
        </p:txBody>
      </p:sp>
    </p:spTree>
    <p:extLst>
      <p:ext uri="{BB962C8B-B14F-4D97-AF65-F5344CB8AC3E}">
        <p14:creationId xmlns:p14="http://schemas.microsoft.com/office/powerpoint/2010/main" val="179285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OptRx</a:t>
            </a:r>
            <a:endParaRPr lang="sv-SE" dirty="0"/>
          </a:p>
        </p:txBody>
      </p:sp>
      <p:pic>
        <p:nvPicPr>
          <p:cNvPr id="4" name="Bildobjekt 3" descr="Bild från OptRx databehandlingsprogr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" y="1102315"/>
            <a:ext cx="12139138" cy="5196885"/>
          </a:xfrm>
          <a:prstGeom prst="rect">
            <a:avLst/>
          </a:prstGeom>
        </p:spPr>
      </p:pic>
      <p:pic>
        <p:nvPicPr>
          <p:cNvPr id="5" name="Bildobjekt 4" descr="OptRx sensorn monterad på dröna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266" y="5349923"/>
            <a:ext cx="4634040" cy="421111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016806" y="7355021"/>
            <a:ext cx="69879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OptRx</a:t>
            </a:r>
            <a:r>
              <a:rPr lang="sv-SE" b="1" dirty="0"/>
              <a:t> sensorn monterad på drönare och databehandlingsprogram</a:t>
            </a:r>
            <a:endParaRPr lang="sv-SE" dirty="0"/>
          </a:p>
        </p:txBody>
      </p:sp>
      <p:pic>
        <p:nvPicPr>
          <p:cNvPr id="7" name="Bildobjekt 6" descr="EU-logg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11" y="8850312"/>
            <a:ext cx="608373" cy="593054"/>
          </a:xfrm>
          <a:prstGeom prst="rect">
            <a:avLst/>
          </a:prstGeom>
        </p:spPr>
      </p:pic>
      <p:pic>
        <p:nvPicPr>
          <p:cNvPr id="8" name="Bildobjekt 7" descr="Greppas logoty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419" y="8850312"/>
            <a:ext cx="1123381" cy="59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3144"/>
      </p:ext>
    </p:extLst>
  </p:cSld>
  <p:clrMapOvr>
    <a:masterClrMapping/>
  </p:clrMapOvr>
</p:sld>
</file>

<file path=ppt/theme/theme1.xml><?xml version="1.0" encoding="utf-8"?>
<a:theme xmlns:a="http://schemas.openxmlformats.org/drawingml/2006/main" name="Hushållningssällskapet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shållningssällskapet - Bild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ushållningssällskapet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Powerpoint_HSSkaraborg</Template>
  <TotalTime>3461</TotalTime>
  <Words>661</Words>
  <Application>Microsoft Office PowerPoint</Application>
  <PresentationFormat>Anpassad</PresentationFormat>
  <Paragraphs>111</Paragraphs>
  <Slides>11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Hushållningssällskapet</vt:lpstr>
      <vt:lpstr>Hushållningssällskapet - Bildlayouter</vt:lpstr>
      <vt:lpstr>Hushållningssällskapet - Övriga layouter</vt:lpstr>
      <vt:lpstr>Redskap för att variera kvävegödslingen inom fält</vt:lpstr>
      <vt:lpstr>Vegetationsindex vad är det?</vt:lpstr>
      <vt:lpstr>Det finns massor av index</vt:lpstr>
      <vt:lpstr>Yara N-Sensor</vt:lpstr>
      <vt:lpstr>Green Seeker</vt:lpstr>
      <vt:lpstr>OptRX</vt:lpstr>
      <vt:lpstr>CropSpec</vt:lpstr>
      <vt:lpstr>Satellit (Sentinel II)</vt:lpstr>
      <vt:lpstr>OptRx</vt:lpstr>
      <vt:lpstr>Robin Eye Sensor</vt:lpstr>
      <vt:lpstr>Vad behövs i traktorn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Verktyg för att variera N giva inom fälten</dc:title>
  <dc:creator>Henrik Stadig</dc:creator>
  <cp:lastModifiedBy>Dan-Axel Danielsson</cp:lastModifiedBy>
  <cp:revision>200</cp:revision>
  <cp:lastPrinted>2015-01-14T12:49:42Z</cp:lastPrinted>
  <dcterms:created xsi:type="dcterms:W3CDTF">2013-10-09T10:34:16Z</dcterms:created>
  <dcterms:modified xsi:type="dcterms:W3CDTF">2022-09-16T14:17:59Z</dcterms:modified>
</cp:coreProperties>
</file>