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2" r:id="rId4"/>
    <p:sldId id="260" r:id="rId5"/>
    <p:sldId id="267" r:id="rId6"/>
    <p:sldId id="263" r:id="rId7"/>
    <p:sldId id="266" r:id="rId8"/>
    <p:sldId id="261" r:id="rId9"/>
    <p:sldId id="268" r:id="rId10"/>
    <p:sldId id="269" r:id="rId11"/>
    <p:sldId id="270" r:id="rId12"/>
    <p:sldId id="271" r:id="rId13"/>
    <p:sldId id="264"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8" d="100"/>
          <a:sy n="68" d="100"/>
        </p:scale>
        <p:origin x="616"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50AED-3CF0-4C40-9D47-EAE7ACF0D45B}" type="datetimeFigureOut">
              <a:rPr lang="sv-SE" smtClean="0"/>
              <a:t>2022-10-13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2AC26-5728-407F-A56D-9495AC55D1B7}" type="slidenum">
              <a:rPr lang="sv-SE" smtClean="0"/>
              <a:t>‹#›</a:t>
            </a:fld>
            <a:endParaRPr lang="sv-SE"/>
          </a:p>
        </p:txBody>
      </p:sp>
    </p:spTree>
    <p:extLst>
      <p:ext uri="{BB962C8B-B14F-4D97-AF65-F5344CB8AC3E}">
        <p14:creationId xmlns:p14="http://schemas.microsoft.com/office/powerpoint/2010/main" val="3940496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65745" y="1209675"/>
            <a:ext cx="9359900" cy="2219325"/>
          </a:xfrm>
          <a:prstGeom prst="rect">
            <a:avLst/>
          </a:prstGeom>
        </p:spPr>
        <p:txBody>
          <a:bodyPr anchor="b"/>
          <a:lstStyle>
            <a:lvl1pPr algn="ctr">
              <a:defRPr sz="6000"/>
            </a:lvl1pPr>
          </a:lstStyle>
          <a:p>
            <a:r>
              <a:rPr lang="sv-SE" dirty="0"/>
              <a:t>Presentationsrubrik</a:t>
            </a:r>
          </a:p>
        </p:txBody>
      </p:sp>
      <p:sp>
        <p:nvSpPr>
          <p:cNvPr id="3" name="Underrubrik 2"/>
          <p:cNvSpPr>
            <a:spLocks noGrp="1"/>
          </p:cNvSpPr>
          <p:nvPr>
            <p:ph type="subTitle" idx="1" hasCustomPrompt="1"/>
          </p:nvPr>
        </p:nvSpPr>
        <p:spPr>
          <a:xfrm>
            <a:off x="1465745" y="3694112"/>
            <a:ext cx="9359900" cy="2219326"/>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och datum</a:t>
            </a:r>
          </a:p>
        </p:txBody>
      </p:sp>
      <p:sp>
        <p:nvSpPr>
          <p:cNvPr id="7" name="Platshållare för datum 6"/>
          <p:cNvSpPr>
            <a:spLocks noGrp="1"/>
          </p:cNvSpPr>
          <p:nvPr>
            <p:ph type="dt" sz="half" idx="10"/>
          </p:nvPr>
        </p:nvSpPr>
        <p:spPr/>
        <p:txBody>
          <a:bodyPr/>
          <a:lstStyle/>
          <a:p>
            <a:fld id="{14E9F44E-AD81-437E-959E-1A7C3797C5F9}" type="datetime1">
              <a:rPr lang="sv-SE" smtClean="0"/>
              <a:t>2022-10-13</a:t>
            </a:fld>
            <a:endParaRPr lang="sv-SE" dirty="0"/>
          </a:p>
        </p:txBody>
      </p:sp>
      <p:sp>
        <p:nvSpPr>
          <p:cNvPr id="6" name="Rectangle 5">
            <a:extLst>
              <a:ext uri="{FF2B5EF4-FFF2-40B4-BE49-F238E27FC236}">
                <a16:creationId xmlns:a16="http://schemas.microsoft.com/office/drawing/2014/main" id="{C20E9178-A43D-4FFF-A714-433CD4073D32}"/>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9" name="Platshållare för bildnummer 8"/>
          <p:cNvSpPr>
            <a:spLocks noGrp="1"/>
          </p:cNvSpPr>
          <p:nvPr>
            <p:ph type="sldNum" sz="quarter" idx="12"/>
          </p:nvPr>
        </p:nvSpPr>
        <p:spPr/>
        <p:txBody>
          <a:bodyPr/>
          <a:lstStyle/>
          <a:p>
            <a:fld id="{75055264-25F8-4A0C-9956-EE3AE45F631B}" type="slidenum">
              <a:rPr lang="sv-SE" smtClean="0"/>
              <a:pPr/>
              <a:t>‹#›</a:t>
            </a:fld>
            <a:endParaRPr lang="sv-SE" dirty="0"/>
          </a:p>
        </p:txBody>
      </p:sp>
    </p:spTree>
    <p:extLst>
      <p:ext uri="{BB962C8B-B14F-4D97-AF65-F5344CB8AC3E}">
        <p14:creationId xmlns:p14="http://schemas.microsoft.com/office/powerpoint/2010/main" val="33774021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med stor bild till höger">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56033793-52A0-3847-A1B3-366368B4261D}"/>
              </a:ext>
            </a:extLst>
          </p:cNvPr>
          <p:cNvSpPr>
            <a:spLocks noGrp="1"/>
          </p:cNvSpPr>
          <p:nvPr>
            <p:ph type="title" hasCustomPrompt="1"/>
          </p:nvPr>
        </p:nvSpPr>
        <p:spPr>
          <a:xfrm>
            <a:off x="1465745"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9" name="Platshållare för text 3">
            <a:extLst>
              <a:ext uri="{FF2B5EF4-FFF2-40B4-BE49-F238E27FC236}">
                <a16:creationId xmlns:a16="http://schemas.microsoft.com/office/drawing/2014/main" id="{30B2A3EF-D449-C244-92CA-D9C92F481960}"/>
              </a:ext>
            </a:extLst>
          </p:cNvPr>
          <p:cNvSpPr>
            <a:spLocks noGrp="1"/>
          </p:cNvSpPr>
          <p:nvPr>
            <p:ph type="body" sz="half" idx="2"/>
          </p:nvPr>
        </p:nvSpPr>
        <p:spPr>
          <a:xfrm>
            <a:off x="1465745"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6274228" y="1412874"/>
            <a:ext cx="5917772" cy="4500563"/>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23C28530-83E1-422F-8F29-5FF60500D567}" type="datetime1">
              <a:rPr lang="sv-SE" smtClean="0"/>
              <a:t>2022-10-13</a:t>
            </a:fld>
            <a:endParaRPr lang="sv-SE"/>
          </a:p>
        </p:txBody>
      </p:sp>
      <p:sp>
        <p:nvSpPr>
          <p:cNvPr id="10" name="Rectangle 5">
            <a:extLst>
              <a:ext uri="{FF2B5EF4-FFF2-40B4-BE49-F238E27FC236}">
                <a16:creationId xmlns:a16="http://schemas.microsoft.com/office/drawing/2014/main" id="{A3FF3AA6-06EC-4A18-8A8A-62A8B403D952}"/>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424111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med bild till vänster">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0FD922BA-D049-3345-A6D7-D96D35D88805}"/>
              </a:ext>
            </a:extLst>
          </p:cNvPr>
          <p:cNvSpPr>
            <a:spLocks noGrp="1"/>
          </p:cNvSpPr>
          <p:nvPr>
            <p:ph type="title" hasCustomPrompt="1"/>
          </p:nvPr>
        </p:nvSpPr>
        <p:spPr>
          <a:xfrm>
            <a:off x="6274227"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10" name="Platshållare för text 3">
            <a:extLst>
              <a:ext uri="{FF2B5EF4-FFF2-40B4-BE49-F238E27FC236}">
                <a16:creationId xmlns:a16="http://schemas.microsoft.com/office/drawing/2014/main" id="{5B40EFC2-7B04-E840-A395-E8BDB0189202}"/>
              </a:ext>
            </a:extLst>
          </p:cNvPr>
          <p:cNvSpPr>
            <a:spLocks noGrp="1"/>
          </p:cNvSpPr>
          <p:nvPr>
            <p:ph type="body" sz="half" idx="2"/>
          </p:nvPr>
        </p:nvSpPr>
        <p:spPr>
          <a:xfrm>
            <a:off x="6274227"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1465745" y="1412875"/>
            <a:ext cx="4551420" cy="4500563"/>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49EF221F-7702-4AC0-8E54-C19AC0752FAA}" type="datetime1">
              <a:rPr lang="sv-SE" smtClean="0"/>
              <a:t>2022-10-13</a:t>
            </a:fld>
            <a:endParaRPr lang="sv-SE"/>
          </a:p>
        </p:txBody>
      </p:sp>
      <p:sp>
        <p:nvSpPr>
          <p:cNvPr id="8" name="Rectangle 5">
            <a:extLst>
              <a:ext uri="{FF2B5EF4-FFF2-40B4-BE49-F238E27FC236}">
                <a16:creationId xmlns:a16="http://schemas.microsoft.com/office/drawing/2014/main" id="{44B9F220-D180-4515-A3D3-A6CA60684D44}"/>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1655632093"/>
      </p:ext>
    </p:extLst>
  </p:cSld>
  <p:clrMapOvr>
    <a:masterClrMapping/>
  </p:clrMapOvr>
  <p:extLst>
    <p:ext uri="{DCECCB84-F9BA-43D5-87BE-67443E8EF086}">
      <p15:sldGuideLst xmlns:p15="http://schemas.microsoft.com/office/powerpoint/2012/main">
        <p15:guide id="1" orient="horz" pos="187">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med stor bild till vänster">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1506CE79-4057-1047-BBE0-5EE5798616CB}"/>
              </a:ext>
            </a:extLst>
          </p:cNvPr>
          <p:cNvSpPr>
            <a:spLocks noGrp="1"/>
          </p:cNvSpPr>
          <p:nvPr>
            <p:ph type="title" hasCustomPrompt="1"/>
          </p:nvPr>
        </p:nvSpPr>
        <p:spPr>
          <a:xfrm>
            <a:off x="1465745"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9" name="Platshållare för text 3">
            <a:extLst>
              <a:ext uri="{FF2B5EF4-FFF2-40B4-BE49-F238E27FC236}">
                <a16:creationId xmlns:a16="http://schemas.microsoft.com/office/drawing/2014/main" id="{1BE7123C-D060-694F-B3CC-ADBE27B2F849}"/>
              </a:ext>
            </a:extLst>
          </p:cNvPr>
          <p:cNvSpPr>
            <a:spLocks noGrp="1"/>
          </p:cNvSpPr>
          <p:nvPr>
            <p:ph type="body" sz="half" idx="2"/>
          </p:nvPr>
        </p:nvSpPr>
        <p:spPr>
          <a:xfrm>
            <a:off x="1465745"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6274228" y="296863"/>
            <a:ext cx="5917772" cy="5616574"/>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CE613562-38DF-4BCC-9B15-3F6AC04B4351}" type="datetime1">
              <a:rPr lang="sv-SE" smtClean="0"/>
              <a:t>2022-10-13</a:t>
            </a:fld>
            <a:endParaRPr lang="sv-SE"/>
          </a:p>
        </p:txBody>
      </p:sp>
      <p:sp>
        <p:nvSpPr>
          <p:cNvPr id="10" name="Rectangle 5">
            <a:extLst>
              <a:ext uri="{FF2B5EF4-FFF2-40B4-BE49-F238E27FC236}">
                <a16:creationId xmlns:a16="http://schemas.microsoft.com/office/drawing/2014/main" id="{5E637B02-B939-40B6-AF9D-9CF7209EE88F}"/>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1103439667"/>
      </p:ext>
    </p:extLst>
  </p:cSld>
  <p:clrMapOvr>
    <a:masterClrMapping/>
  </p:clrMapOvr>
  <p:extLst>
    <p:ext uri="{DCECCB84-F9BA-43D5-87BE-67443E8EF086}">
      <p15:sldGuideLst xmlns:p15="http://schemas.microsoft.com/office/powerpoint/2012/main">
        <p15:guide id="1" orient="horz" pos="187">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med två bilder till vänster">
    <p:spTree>
      <p:nvGrpSpPr>
        <p:cNvPr id="1" name=""/>
        <p:cNvGrpSpPr/>
        <p:nvPr/>
      </p:nvGrpSpPr>
      <p:grpSpPr>
        <a:xfrm>
          <a:off x="0" y="0"/>
          <a:ext cx="0" cy="0"/>
          <a:chOff x="0" y="0"/>
          <a:chExt cx="0" cy="0"/>
        </a:xfrm>
      </p:grpSpPr>
      <p:sp>
        <p:nvSpPr>
          <p:cNvPr id="2" name="Rubrik 1"/>
          <p:cNvSpPr>
            <a:spLocks noGrp="1"/>
          </p:cNvSpPr>
          <p:nvPr>
            <p:ph type="title"/>
          </p:nvPr>
        </p:nvSpPr>
        <p:spPr>
          <a:xfrm>
            <a:off x="6274227" y="296863"/>
            <a:ext cx="4547929" cy="1760537"/>
          </a:xfrm>
          <a:prstGeom prst="rect">
            <a:avLst/>
          </a:prstGeom>
        </p:spPr>
        <p:txBody>
          <a:bodyPr anchor="b">
            <a:normAutofit/>
          </a:bodyPr>
          <a:lstStyle>
            <a:lvl1pPr>
              <a:defRPr sz="3600"/>
            </a:lvl1pPr>
          </a:lstStyle>
          <a:p>
            <a:r>
              <a:rPr lang="sv-SE"/>
              <a:t>Klicka här för att ändra mall för rubrikformat</a:t>
            </a:r>
            <a:endParaRPr lang="sv-SE" dirty="0"/>
          </a:p>
        </p:txBody>
      </p:sp>
      <p:sp>
        <p:nvSpPr>
          <p:cNvPr id="4" name="Platshållare för text 3"/>
          <p:cNvSpPr>
            <a:spLocks noGrp="1"/>
          </p:cNvSpPr>
          <p:nvPr>
            <p:ph type="body" sz="half" idx="2"/>
          </p:nvPr>
        </p:nvSpPr>
        <p:spPr>
          <a:xfrm>
            <a:off x="6274228" y="2237400"/>
            <a:ext cx="4551418" cy="367603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8" name="Platshållare för bild 2"/>
          <p:cNvSpPr>
            <a:spLocks noGrp="1"/>
          </p:cNvSpPr>
          <p:nvPr>
            <p:ph type="pic" idx="13"/>
          </p:nvPr>
        </p:nvSpPr>
        <p:spPr>
          <a:xfrm>
            <a:off x="1465745" y="296862"/>
            <a:ext cx="4551417" cy="2708255"/>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16" name="Platshållare för bild 2">
            <a:extLst>
              <a:ext uri="{FF2B5EF4-FFF2-40B4-BE49-F238E27FC236}">
                <a16:creationId xmlns:a16="http://schemas.microsoft.com/office/drawing/2014/main" id="{6BB73265-D200-0640-A2E2-F7906CB15D30}"/>
              </a:ext>
            </a:extLst>
          </p:cNvPr>
          <p:cNvSpPr>
            <a:spLocks noGrp="1"/>
          </p:cNvSpPr>
          <p:nvPr>
            <p:ph type="pic" idx="14"/>
          </p:nvPr>
        </p:nvSpPr>
        <p:spPr>
          <a:xfrm>
            <a:off x="1465745" y="3205907"/>
            <a:ext cx="4551417" cy="2708255"/>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3B94081D-7E11-4E83-BF11-CA3A83FCEF49}" type="datetime1">
              <a:rPr lang="sv-SE" smtClean="0"/>
              <a:t>2022-10-13</a:t>
            </a:fld>
            <a:endParaRPr lang="sv-SE"/>
          </a:p>
        </p:txBody>
      </p:sp>
      <p:sp>
        <p:nvSpPr>
          <p:cNvPr id="9" name="Rectangle 5">
            <a:extLst>
              <a:ext uri="{FF2B5EF4-FFF2-40B4-BE49-F238E27FC236}">
                <a16:creationId xmlns:a16="http://schemas.microsoft.com/office/drawing/2014/main" id="{6282E191-622E-45A9-B500-8480491DF88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2219634450"/>
      </p:ext>
    </p:extLst>
  </p:cSld>
  <p:clrMapOvr>
    <a:masterClrMapping/>
  </p:clrMapOvr>
  <p:extLst>
    <p:ext uri="{DCECCB84-F9BA-43D5-87BE-67443E8EF086}">
      <p15:sldGuideLst xmlns:p15="http://schemas.microsoft.com/office/powerpoint/2012/main">
        <p15:guide id="1" orient="horz" pos="187">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9900" cy="1196974"/>
          </a:xfrm>
          <a:prstGeom prst="rect">
            <a:avLst/>
          </a:prstGeom>
        </p:spPr>
        <p:txBody>
          <a:bodyPr/>
          <a:lstStyle>
            <a:lvl1pPr>
              <a:defRPr baseline="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1465745" y="1412875"/>
            <a:ext cx="9359900"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07EAEB19-90F3-4AD2-B70B-814EB8512323}" type="datetime1">
              <a:rPr lang="sv-SE" smtClean="0"/>
              <a:t>2022-10-13</a:t>
            </a:fld>
            <a:endParaRPr lang="sv-SE"/>
          </a:p>
        </p:txBody>
      </p:sp>
      <p:sp>
        <p:nvSpPr>
          <p:cNvPr id="7" name="Rectangle 5">
            <a:extLst>
              <a:ext uri="{FF2B5EF4-FFF2-40B4-BE49-F238E27FC236}">
                <a16:creationId xmlns:a16="http://schemas.microsoft.com/office/drawing/2014/main" id="{E6A3CA3A-09D5-48ED-82BA-0038B7F5C29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80442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1298FFC8-8490-AE4B-8F4D-ECB151E85BA6}"/>
              </a:ext>
            </a:extLst>
          </p:cNvPr>
          <p:cNvSpPr>
            <a:spLocks noGrp="1"/>
          </p:cNvSpPr>
          <p:nvPr>
            <p:ph type="title"/>
          </p:nvPr>
        </p:nvSpPr>
        <p:spPr>
          <a:xfrm>
            <a:off x="1465745" y="1"/>
            <a:ext cx="9359900" cy="1196974"/>
          </a:xfrm>
          <a:prstGeom prst="rect">
            <a:avLst/>
          </a:prstGeom>
        </p:spPr>
        <p:txBody>
          <a:bodyPr/>
          <a:lstStyle>
            <a:lvl1pPr>
              <a:defRPr baseline="0"/>
            </a:lvl1p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6211E6A4-7C9E-234A-995E-F2476DA3B801}"/>
              </a:ext>
            </a:extLst>
          </p:cNvPr>
          <p:cNvSpPr>
            <a:spLocks noGrp="1"/>
          </p:cNvSpPr>
          <p:nvPr>
            <p:ph idx="1"/>
          </p:nvPr>
        </p:nvSpPr>
        <p:spPr>
          <a:xfrm>
            <a:off x="1465745" y="1412875"/>
            <a:ext cx="9359900"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52F1A1B0-68C7-44F4-9FAE-CFD49FAEA10C}" type="datetime1">
              <a:rPr lang="sv-SE" smtClean="0"/>
              <a:t>2022-10-13</a:t>
            </a:fld>
            <a:endParaRPr lang="sv-SE" dirty="0"/>
          </a:p>
        </p:txBody>
      </p:sp>
      <p:sp>
        <p:nvSpPr>
          <p:cNvPr id="10" name="Rectangle 5">
            <a:extLst>
              <a:ext uri="{FF2B5EF4-FFF2-40B4-BE49-F238E27FC236}">
                <a16:creationId xmlns:a16="http://schemas.microsoft.com/office/drawing/2014/main" id="{BA7610D7-ED72-4CD9-B457-24953D2B0BD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9" name="Platshållare för bildnummer 8"/>
          <p:cNvSpPr>
            <a:spLocks noGrp="1"/>
          </p:cNvSpPr>
          <p:nvPr>
            <p:ph type="sldNum" sz="quarter" idx="12"/>
          </p:nvPr>
        </p:nvSpPr>
        <p:spPr/>
        <p:txBody>
          <a:bodyPr/>
          <a:lstStyle/>
          <a:p>
            <a:fld id="{75055264-25F8-4A0C-9956-EE3AE45F631B}" type="slidenum">
              <a:rPr lang="sv-SE" smtClean="0"/>
              <a:pPr/>
              <a:t>‹#›</a:t>
            </a:fld>
            <a:endParaRPr lang="sv-SE" dirty="0"/>
          </a:p>
        </p:txBody>
      </p:sp>
    </p:spTree>
    <p:extLst>
      <p:ext uri="{BB962C8B-B14F-4D97-AF65-F5344CB8AC3E}">
        <p14:creationId xmlns:p14="http://schemas.microsoft.com/office/powerpoint/2010/main" val="221340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465745" y="1412876"/>
            <a:ext cx="9356411" cy="2016124"/>
          </a:xfrm>
          <a:prstGeom prst="rect">
            <a:avLst/>
          </a:prstGeom>
        </p:spPr>
        <p:txBody>
          <a:bodyPr anchor="b"/>
          <a:lstStyle>
            <a:lvl1pPr>
              <a:defRPr sz="60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465745" y="3690650"/>
            <a:ext cx="9356411" cy="22227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DE0CF123-A5B3-4246-91D4-FAA36422F477}" type="datetime1">
              <a:rPr lang="sv-SE" smtClean="0"/>
              <a:t>2022-10-13</a:t>
            </a:fld>
            <a:endParaRPr lang="sv-SE"/>
          </a:p>
        </p:txBody>
      </p:sp>
      <p:sp>
        <p:nvSpPr>
          <p:cNvPr id="7" name="Rectangle 5">
            <a:extLst>
              <a:ext uri="{FF2B5EF4-FFF2-40B4-BE49-F238E27FC236}">
                <a16:creationId xmlns:a16="http://schemas.microsoft.com/office/drawing/2014/main" id="{4D3CAF42-B882-4835-BFB1-98E4CD738E5C}"/>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23587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9900" cy="1196974"/>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1465745" y="1412875"/>
            <a:ext cx="4547931"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74225" y="1412875"/>
            <a:ext cx="4547931"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8BECEE8E-2AC8-4579-AF62-68CEFCC0537F}" type="datetime1">
              <a:rPr lang="sv-SE" smtClean="0"/>
              <a:t>2022-10-13</a:t>
            </a:fld>
            <a:endParaRPr lang="sv-SE"/>
          </a:p>
        </p:txBody>
      </p:sp>
      <p:sp>
        <p:nvSpPr>
          <p:cNvPr id="8" name="Rectangle 5">
            <a:extLst>
              <a:ext uri="{FF2B5EF4-FFF2-40B4-BE49-F238E27FC236}">
                <a16:creationId xmlns:a16="http://schemas.microsoft.com/office/drawing/2014/main" id="{167A479E-7DE9-4EB0-A2B1-DF44BFA0533C}"/>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38654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6411" cy="1196974"/>
          </a:xfrm>
          <a:prstGeom prst="rect">
            <a:avLst/>
          </a:prstGeo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1469234" y="1412875"/>
            <a:ext cx="4544442" cy="8367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465745" y="2465511"/>
            <a:ext cx="4547931" cy="3447928"/>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274225" y="1412875"/>
            <a:ext cx="4551420" cy="8367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274225" y="2465511"/>
            <a:ext cx="4547931" cy="3447927"/>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3597F7FD-610D-44E6-AD04-5786986CB909}" type="datetime1">
              <a:rPr lang="sv-SE" smtClean="0"/>
              <a:t>2022-10-13</a:t>
            </a:fld>
            <a:endParaRPr lang="sv-SE"/>
          </a:p>
        </p:txBody>
      </p:sp>
      <p:sp>
        <p:nvSpPr>
          <p:cNvPr id="10" name="Rectangle 5">
            <a:extLst>
              <a:ext uri="{FF2B5EF4-FFF2-40B4-BE49-F238E27FC236}">
                <a16:creationId xmlns:a16="http://schemas.microsoft.com/office/drawing/2014/main" id="{47FDEF4A-C071-467C-9544-8FFF51190B28}"/>
              </a:ext>
            </a:extLst>
          </p:cNvPr>
          <p:cNvSpPr>
            <a:spLocks noGrp="1" noChangeArrowheads="1"/>
          </p:cNvSpPr>
          <p:nvPr>
            <p:ph type="ftr" sz="quarter" idx="1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9" name="Platshållare för bildnummer 8"/>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417308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465746" y="1568"/>
            <a:ext cx="9359900" cy="1195407"/>
          </a:xfrm>
          <a:prstGeom prst="rect">
            <a:avLst/>
          </a:prstGeo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F27C7709-E32A-4FAB-8C27-FCE2B4F035FC}" type="datetime1">
              <a:rPr lang="sv-SE" smtClean="0"/>
              <a:t>2022-10-13</a:t>
            </a:fld>
            <a:endParaRPr lang="sv-SE"/>
          </a:p>
        </p:txBody>
      </p:sp>
      <p:sp>
        <p:nvSpPr>
          <p:cNvPr id="6" name="Rectangle 5">
            <a:extLst>
              <a:ext uri="{FF2B5EF4-FFF2-40B4-BE49-F238E27FC236}">
                <a16:creationId xmlns:a16="http://schemas.microsoft.com/office/drawing/2014/main" id="{FAA0D93D-F9FA-4CBE-B383-63C8EEE44FF2}"/>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5" name="Platshållare för bildnummer 4"/>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422532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4F27BA6-D941-4240-BE6B-B7142012A64E}" type="datetime1">
              <a:rPr lang="sv-SE" smtClean="0"/>
              <a:t>2022-10-13</a:t>
            </a:fld>
            <a:endParaRPr lang="sv-SE"/>
          </a:p>
        </p:txBody>
      </p:sp>
      <p:sp>
        <p:nvSpPr>
          <p:cNvPr id="5" name="Rectangle 5">
            <a:extLst>
              <a:ext uri="{FF2B5EF4-FFF2-40B4-BE49-F238E27FC236}">
                <a16:creationId xmlns:a16="http://schemas.microsoft.com/office/drawing/2014/main" id="{5596F1C7-F26A-43A3-9DAF-3DE210EFC3A4}"/>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4" name="Platshållare för bildnummer 3"/>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117250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65745"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4" name="Platshållare för text 3"/>
          <p:cNvSpPr>
            <a:spLocks noGrp="1"/>
          </p:cNvSpPr>
          <p:nvPr>
            <p:ph type="body" sz="half" idx="2"/>
          </p:nvPr>
        </p:nvSpPr>
        <p:spPr>
          <a:xfrm>
            <a:off x="1465745"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innehåll 2"/>
          <p:cNvSpPr>
            <a:spLocks noGrp="1"/>
          </p:cNvSpPr>
          <p:nvPr>
            <p:ph idx="1"/>
          </p:nvPr>
        </p:nvSpPr>
        <p:spPr>
          <a:xfrm>
            <a:off x="6274225" y="1412874"/>
            <a:ext cx="4551420" cy="4500563"/>
          </a:xfrm>
          <a:prstGeom prst="rect">
            <a:avLst/>
          </a:prstGeo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4E283442-D79C-410E-BBDA-071247674327}" type="datetime1">
              <a:rPr lang="sv-SE" smtClean="0"/>
              <a:t>2022-10-13</a:t>
            </a:fld>
            <a:endParaRPr lang="sv-SE"/>
          </a:p>
        </p:txBody>
      </p:sp>
      <p:sp>
        <p:nvSpPr>
          <p:cNvPr id="8" name="Rectangle 5">
            <a:extLst>
              <a:ext uri="{FF2B5EF4-FFF2-40B4-BE49-F238E27FC236}">
                <a16:creationId xmlns:a16="http://schemas.microsoft.com/office/drawing/2014/main" id="{8A6F7F43-02EC-4515-9D5D-2B3CC1F43461}"/>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31586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2" name="Bild 21" descr="Jordbruksverkets logotyp.">
            <a:extLst>
              <a:ext uri="{FF2B5EF4-FFF2-40B4-BE49-F238E27FC236}">
                <a16:creationId xmlns:a16="http://schemas.microsoft.com/office/drawing/2014/main" id="{DB6A9B66-C6CB-2B41-87A9-2D367377E914}"/>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89" y="0"/>
            <a:ext cx="1420725" cy="1211356"/>
          </a:xfrm>
          <a:prstGeom prst="rect">
            <a:avLst/>
          </a:prstGeom>
        </p:spPr>
      </p:pic>
      <p:sp>
        <p:nvSpPr>
          <p:cNvPr id="8" name="Platshållare för rubrik 7"/>
          <p:cNvSpPr>
            <a:spLocks noGrp="1"/>
          </p:cNvSpPr>
          <p:nvPr>
            <p:ph type="title"/>
          </p:nvPr>
        </p:nvSpPr>
        <p:spPr>
          <a:xfrm>
            <a:off x="1466931" y="0"/>
            <a:ext cx="9358714" cy="1196975"/>
          </a:xfrm>
          <a:prstGeom prst="rect">
            <a:avLst/>
          </a:prstGeom>
        </p:spPr>
        <p:txBody>
          <a:bodyPr vert="horz" lIns="91440" tIns="45720" rIns="91440" bIns="45720" rtlCol="0" anchor="b">
            <a:normAutofit/>
          </a:bodyPr>
          <a:lstStyle/>
          <a:p>
            <a:r>
              <a:rPr lang="sv-SE" dirty="0"/>
              <a:t>Klicka här för att ändra format</a:t>
            </a:r>
          </a:p>
        </p:txBody>
      </p:sp>
      <p:sp>
        <p:nvSpPr>
          <p:cNvPr id="9" name="Platshållare för text 8"/>
          <p:cNvSpPr>
            <a:spLocks noGrp="1"/>
          </p:cNvSpPr>
          <p:nvPr>
            <p:ph type="body" idx="1"/>
          </p:nvPr>
        </p:nvSpPr>
        <p:spPr>
          <a:xfrm>
            <a:off x="1466931" y="1426303"/>
            <a:ext cx="9358714" cy="4487135"/>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20" name="Bild 18" descr="Dekorationslist grön.">
            <a:extLst>
              <a:ext uri="{FF2B5EF4-FFF2-40B4-BE49-F238E27FC236}">
                <a16:creationId xmlns:a16="http://schemas.microsoft.com/office/drawing/2014/main" id="{E3E93866-7436-FD4C-9C92-1304EB17628B}"/>
              </a:ext>
            </a:extLst>
          </p:cNvPr>
          <p:cNvSpPr/>
          <p:nvPr/>
        </p:nvSpPr>
        <p:spPr>
          <a:xfrm>
            <a:off x="0" y="6141403"/>
            <a:ext cx="12192000" cy="711200"/>
          </a:xfrm>
          <a:custGeom>
            <a:avLst/>
            <a:gdLst>
              <a:gd name="connsiteX0" fmla="*/ 8464804 w 12192000"/>
              <a:gd name="connsiteY0" fmla="*/ 63 h 711200"/>
              <a:gd name="connsiteX1" fmla="*/ 9225090 w 12192000"/>
              <a:gd name="connsiteY1" fmla="*/ 215074 h 711200"/>
              <a:gd name="connsiteX2" fmla="*/ 8065389 w 12192000"/>
              <a:gd name="connsiteY2" fmla="*/ 63 h 711200"/>
              <a:gd name="connsiteX3" fmla="*/ 7715949 w 12192000"/>
              <a:gd name="connsiteY3" fmla="*/ 63 h 711200"/>
              <a:gd name="connsiteX4" fmla="*/ 8988552 w 12192000"/>
              <a:gd name="connsiteY4" fmla="*/ 335089 h 711200"/>
              <a:gd name="connsiteX5" fmla="*/ 7099491 w 12192000"/>
              <a:gd name="connsiteY5" fmla="*/ 63 h 711200"/>
              <a:gd name="connsiteX6" fmla="*/ 6631877 w 12192000"/>
              <a:gd name="connsiteY6" fmla="*/ 63 h 711200"/>
              <a:gd name="connsiteX7" fmla="*/ 8809165 w 12192000"/>
              <a:gd name="connsiteY7" fmla="*/ 459677 h 711200"/>
              <a:gd name="connsiteX8" fmla="*/ 10626217 w 12192000"/>
              <a:gd name="connsiteY8" fmla="*/ 63 h 711200"/>
              <a:gd name="connsiteX9" fmla="*/ 10626217 w 12192000"/>
              <a:gd name="connsiteY9" fmla="*/ 63 h 711200"/>
              <a:gd name="connsiteX10" fmla="*/ 8464804 w 12192000"/>
              <a:gd name="connsiteY10" fmla="*/ 63 h 711200"/>
              <a:gd name="connsiteX11" fmla="*/ 8760523 w 12192000"/>
              <a:gd name="connsiteY11" fmla="*/ 478282 h 711200"/>
              <a:gd name="connsiteX12" fmla="*/ 5729351 w 12192000"/>
              <a:gd name="connsiteY12" fmla="*/ 0 h 711200"/>
              <a:gd name="connsiteX13" fmla="*/ 0 w 12192000"/>
              <a:gd name="connsiteY13" fmla="*/ 0 h 711200"/>
              <a:gd name="connsiteX14" fmla="*/ 0 w 12192000"/>
              <a:gd name="connsiteY14" fmla="*/ 716597 h 711200"/>
              <a:gd name="connsiteX15" fmla="*/ 12192000 w 12192000"/>
              <a:gd name="connsiteY15" fmla="*/ 716597 h 711200"/>
              <a:gd name="connsiteX16" fmla="*/ 12192000 w 12192000"/>
              <a:gd name="connsiteY16" fmla="*/ 28892 h 711200"/>
              <a:gd name="connsiteX17" fmla="*/ 8431085 w 12192000"/>
              <a:gd name="connsiteY17" fmla="*/ 605091 h 711200"/>
              <a:gd name="connsiteX18" fmla="*/ 8760523 w 12192000"/>
              <a:gd name="connsiteY18" fmla="*/ 478282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711200">
                <a:moveTo>
                  <a:pt x="8464804" y="63"/>
                </a:moveTo>
                <a:cubicBezTo>
                  <a:pt x="8728393" y="63119"/>
                  <a:pt x="8963978" y="128270"/>
                  <a:pt x="9225090" y="215074"/>
                </a:cubicBezTo>
                <a:cubicBezTo>
                  <a:pt x="9225344" y="215392"/>
                  <a:pt x="8789098" y="114363"/>
                  <a:pt x="8065389" y="63"/>
                </a:cubicBezTo>
                <a:lnTo>
                  <a:pt x="7715949" y="63"/>
                </a:lnTo>
                <a:cubicBezTo>
                  <a:pt x="8125016" y="82804"/>
                  <a:pt x="8578024" y="195834"/>
                  <a:pt x="8988552" y="335089"/>
                </a:cubicBezTo>
                <a:cubicBezTo>
                  <a:pt x="8988869" y="335470"/>
                  <a:pt x="8192389" y="144970"/>
                  <a:pt x="7099491" y="63"/>
                </a:cubicBezTo>
                <a:lnTo>
                  <a:pt x="6631877" y="63"/>
                </a:lnTo>
                <a:cubicBezTo>
                  <a:pt x="7231253" y="88582"/>
                  <a:pt x="8062659" y="260413"/>
                  <a:pt x="8809165" y="459677"/>
                </a:cubicBezTo>
                <a:cubicBezTo>
                  <a:pt x="9271000" y="294894"/>
                  <a:pt x="9973945" y="46672"/>
                  <a:pt x="10626217" y="63"/>
                </a:cubicBezTo>
                <a:lnTo>
                  <a:pt x="10626217" y="63"/>
                </a:lnTo>
                <a:lnTo>
                  <a:pt x="8464804" y="63"/>
                </a:lnTo>
                <a:close/>
                <a:moveTo>
                  <a:pt x="8760523" y="478282"/>
                </a:moveTo>
                <a:cubicBezTo>
                  <a:pt x="8392223" y="402082"/>
                  <a:pt x="7211822" y="148018"/>
                  <a:pt x="5729351" y="0"/>
                </a:cubicBezTo>
                <a:lnTo>
                  <a:pt x="0" y="0"/>
                </a:lnTo>
                <a:lnTo>
                  <a:pt x="0" y="716597"/>
                </a:lnTo>
                <a:lnTo>
                  <a:pt x="12192000" y="716597"/>
                </a:lnTo>
                <a:lnTo>
                  <a:pt x="12192000" y="28892"/>
                </a:lnTo>
                <a:cubicBezTo>
                  <a:pt x="10231501" y="6350"/>
                  <a:pt x="9063101" y="420243"/>
                  <a:pt x="8431085" y="605091"/>
                </a:cubicBezTo>
                <a:cubicBezTo>
                  <a:pt x="8603932" y="536892"/>
                  <a:pt x="8640572" y="522351"/>
                  <a:pt x="8760523" y="478282"/>
                </a:cubicBezTo>
                <a:close/>
              </a:path>
            </a:pathLst>
          </a:custGeom>
          <a:solidFill>
            <a:srgbClr val="93C01B"/>
          </a:solidFill>
          <a:ln w="6350" cap="flat">
            <a:noFill/>
            <a:prstDash val="solid"/>
            <a:miter/>
          </a:ln>
        </p:spPr>
        <p:txBody>
          <a:bodyPr rtlCol="0" anchor="ctr"/>
          <a:lstStyle/>
          <a:p>
            <a:endParaRPr lang="sv-SE"/>
          </a:p>
        </p:txBody>
      </p:sp>
      <p:sp>
        <p:nvSpPr>
          <p:cNvPr id="4" name="Platshållare för datum 3"/>
          <p:cNvSpPr>
            <a:spLocks noGrp="1"/>
          </p:cNvSpPr>
          <p:nvPr>
            <p:ph type="dt" sz="half" idx="2"/>
          </p:nvPr>
        </p:nvSpPr>
        <p:spPr>
          <a:xfrm>
            <a:off x="-3489" y="6356350"/>
            <a:ext cx="1419539"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0ED9D952-E267-41C8-A8C7-86A7B38F4F43}" type="datetime1">
              <a:rPr lang="sv-SE" smtClean="0"/>
              <a:t>2022-10-13</a:t>
            </a:fld>
            <a:endParaRPr lang="sv-SE" dirty="0"/>
          </a:p>
        </p:txBody>
      </p:sp>
      <p:sp>
        <p:nvSpPr>
          <p:cNvPr id="10" name="Rectangle 5">
            <a:extLst>
              <a:ext uri="{FF2B5EF4-FFF2-40B4-BE49-F238E27FC236}">
                <a16:creationId xmlns:a16="http://schemas.microsoft.com/office/drawing/2014/main" id="{30B342AE-A996-47C7-B05C-6746DAB4DB27}"/>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4"/>
          </p:nvPr>
        </p:nvSpPr>
        <p:spPr>
          <a:xfrm>
            <a:off x="10772461" y="6356350"/>
            <a:ext cx="1419539" cy="365125"/>
          </a:xfrm>
          <a:prstGeom prst="rect">
            <a:avLst/>
          </a:prstGeom>
        </p:spPr>
        <p:txBody>
          <a:bodyPr vert="horz" lIns="91440" tIns="45720" rIns="91440" bIns="45720" rtlCol="0" anchor="ctr"/>
          <a:lstStyle>
            <a:lvl1pPr algn="ctr">
              <a:defRPr sz="1200">
                <a:solidFill>
                  <a:schemeClr val="tx1"/>
                </a:solidFill>
              </a:defRPr>
            </a:lvl1pPr>
          </a:lstStyle>
          <a:p>
            <a:fld id="{75055264-25F8-4A0C-9956-EE3AE45F631B}" type="slidenum">
              <a:rPr lang="sv-SE" smtClean="0"/>
              <a:pPr/>
              <a:t>‹#›</a:t>
            </a:fld>
            <a:endParaRPr lang="sv-SE" dirty="0"/>
          </a:p>
        </p:txBody>
      </p:sp>
    </p:spTree>
    <p:extLst>
      <p:ext uri="{BB962C8B-B14F-4D97-AF65-F5344CB8AC3E}">
        <p14:creationId xmlns:p14="http://schemas.microsoft.com/office/powerpoint/2010/main" val="428918048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6" r:id="rId11"/>
    <p:sldLayoutId id="2147483667" r:id="rId12"/>
    <p:sldLayoutId id="2147483668" r:id="rId13"/>
  </p:sldLayoutIdLst>
  <p:hf hdr="0" ft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892">
          <p15:clr>
            <a:srgbClr val="F26B43"/>
          </p15:clr>
        </p15:guide>
        <p15:guide id="2" orient="horz" pos="754">
          <p15:clr>
            <a:srgbClr val="F26B43"/>
          </p15:clr>
        </p15:guide>
        <p15:guide id="3" pos="6788">
          <p15:clr>
            <a:srgbClr val="F26B43"/>
          </p15:clr>
        </p15:guide>
        <p15:guide id="4" orient="horz" pos="890">
          <p15:clr>
            <a:srgbClr val="F26B43"/>
          </p15:clr>
        </p15:guide>
        <p15:guide id="5" orient="horz" pos="3725">
          <p15:clr>
            <a:srgbClr val="F26B43"/>
          </p15:clr>
        </p15:guide>
        <p15:guide id="6" pos="3840">
          <p15:clr>
            <a:srgbClr val="F26B43"/>
          </p15:clr>
        </p15:guide>
        <p15:guide id="7"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melie.karlsson@jordbruksverket.se" TargetMode="External"/><Relationship Id="rId2" Type="http://schemas.openxmlformats.org/officeDocument/2006/relationships/hyperlink" Target="https://jordbruksverket.se/kontakta-oss/fakturera-jordbruksverke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ansstyrelsen.se/download/18.691fcf616219e10e93bb7aa/1526068667262/Rapport%20-%20kvalitetskrav%20p%C3%A5%20kurser%20i%20sparsam%20k%C3%B6rning%20f%C3%B6r%20jordbru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jordbruksverket.se/stod/programmen-som-finansierar-stoden/pengar-fran-eu---anvand-eu-logoty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3DAF2-B6BA-45F3-9F6B-BA8950AFF416}"/>
              </a:ext>
            </a:extLst>
          </p:cNvPr>
          <p:cNvSpPr>
            <a:spLocks noGrp="1"/>
          </p:cNvSpPr>
          <p:nvPr>
            <p:ph type="ctrTitle"/>
          </p:nvPr>
        </p:nvSpPr>
        <p:spPr/>
        <p:txBody>
          <a:bodyPr/>
          <a:lstStyle/>
          <a:p>
            <a:r>
              <a:rPr lang="sv-SE" dirty="0"/>
              <a:t>Handledarkurs </a:t>
            </a:r>
            <a:br>
              <a:rPr lang="sv-SE" dirty="0"/>
            </a:br>
            <a:r>
              <a:rPr lang="sv-SE" dirty="0"/>
              <a:t>Sparsam körning</a:t>
            </a:r>
          </a:p>
        </p:txBody>
      </p:sp>
      <p:sp>
        <p:nvSpPr>
          <p:cNvPr id="3" name="Underrubrik 2">
            <a:extLst>
              <a:ext uri="{FF2B5EF4-FFF2-40B4-BE49-F238E27FC236}">
                <a16:creationId xmlns:a16="http://schemas.microsoft.com/office/drawing/2014/main" id="{A4A56794-28BB-4938-90B0-482753B5C414}"/>
              </a:ext>
            </a:extLst>
          </p:cNvPr>
          <p:cNvSpPr>
            <a:spLocks noGrp="1"/>
          </p:cNvSpPr>
          <p:nvPr>
            <p:ph type="subTitle" idx="1"/>
          </p:nvPr>
        </p:nvSpPr>
        <p:spPr/>
        <p:txBody>
          <a:bodyPr/>
          <a:lstStyle/>
          <a:p>
            <a:r>
              <a:rPr lang="sv-SE" dirty="0"/>
              <a:t>Genomförande av kurs</a:t>
            </a:r>
          </a:p>
        </p:txBody>
      </p:sp>
      <p:sp>
        <p:nvSpPr>
          <p:cNvPr id="4" name="Platshållare för datum 3">
            <a:extLst>
              <a:ext uri="{FF2B5EF4-FFF2-40B4-BE49-F238E27FC236}">
                <a16:creationId xmlns:a16="http://schemas.microsoft.com/office/drawing/2014/main" id="{4B21FD8A-C426-4ACB-A467-538109D7D154}"/>
              </a:ext>
            </a:extLst>
          </p:cNvPr>
          <p:cNvSpPr>
            <a:spLocks noGrp="1"/>
          </p:cNvSpPr>
          <p:nvPr>
            <p:ph type="dt" sz="half" idx="10"/>
          </p:nvPr>
        </p:nvSpPr>
        <p:spPr/>
        <p:txBody>
          <a:bodyPr/>
          <a:lstStyle/>
          <a:p>
            <a:fld id="{A921D71A-6D99-4879-921D-7BF45282D7EF}" type="datetime1">
              <a:rPr lang="sv-SE" smtClean="0"/>
              <a:t>2022-10-13</a:t>
            </a:fld>
            <a:endParaRPr lang="sv-SE" dirty="0"/>
          </a:p>
        </p:txBody>
      </p:sp>
      <p:sp>
        <p:nvSpPr>
          <p:cNvPr id="6" name="Platshållare för bildnummer 5">
            <a:extLst>
              <a:ext uri="{FF2B5EF4-FFF2-40B4-BE49-F238E27FC236}">
                <a16:creationId xmlns:a16="http://schemas.microsoft.com/office/drawing/2014/main" id="{3C0CF189-ACB7-4F3F-A1D2-AA1A6E6A499F}"/>
              </a:ext>
            </a:extLst>
          </p:cNvPr>
          <p:cNvSpPr>
            <a:spLocks noGrp="1"/>
          </p:cNvSpPr>
          <p:nvPr>
            <p:ph type="sldNum" sz="quarter" idx="12"/>
          </p:nvPr>
        </p:nvSpPr>
        <p:spPr/>
        <p:txBody>
          <a:bodyPr/>
          <a:lstStyle/>
          <a:p>
            <a:fld id="{75055264-25F8-4A0C-9956-EE3AE45F631B}" type="slidenum">
              <a:rPr lang="sv-SE" smtClean="0"/>
              <a:pPr/>
              <a:t>1</a:t>
            </a:fld>
            <a:endParaRPr lang="sv-SE" dirty="0"/>
          </a:p>
        </p:txBody>
      </p:sp>
    </p:spTree>
    <p:extLst>
      <p:ext uri="{BB962C8B-B14F-4D97-AF65-F5344CB8AC3E}">
        <p14:creationId xmlns:p14="http://schemas.microsoft.com/office/powerpoint/2010/main" val="1375490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EE9710-5823-4741-9AA5-5913F6219D86}"/>
              </a:ext>
            </a:extLst>
          </p:cNvPr>
          <p:cNvSpPr>
            <a:spLocks noGrp="1"/>
          </p:cNvSpPr>
          <p:nvPr>
            <p:ph type="title"/>
          </p:nvPr>
        </p:nvSpPr>
        <p:spPr/>
        <p:txBody>
          <a:bodyPr/>
          <a:lstStyle/>
          <a:p>
            <a:r>
              <a:rPr lang="sv-SE" dirty="0"/>
              <a:t>Fakturering</a:t>
            </a:r>
          </a:p>
        </p:txBody>
      </p:sp>
      <p:sp>
        <p:nvSpPr>
          <p:cNvPr id="3" name="Platshållare för innehåll 2">
            <a:extLst>
              <a:ext uri="{FF2B5EF4-FFF2-40B4-BE49-F238E27FC236}">
                <a16:creationId xmlns:a16="http://schemas.microsoft.com/office/drawing/2014/main" id="{E1C4F0B5-7D8E-4373-A7C7-B34FFFFAF88D}"/>
              </a:ext>
            </a:extLst>
          </p:cNvPr>
          <p:cNvSpPr>
            <a:spLocks noGrp="1"/>
          </p:cNvSpPr>
          <p:nvPr>
            <p:ph idx="1"/>
          </p:nvPr>
        </p:nvSpPr>
        <p:spPr/>
        <p:txBody>
          <a:bodyPr>
            <a:normAutofit fontScale="92500" lnSpcReduction="20000"/>
          </a:bodyPr>
          <a:lstStyle/>
          <a:p>
            <a:pPr marL="0" indent="0">
              <a:buNone/>
            </a:pPr>
            <a:r>
              <a:rPr lang="sv-SE" dirty="0"/>
              <a:t>Instruktioner finns här: </a:t>
            </a:r>
            <a:r>
              <a:rPr lang="sv-SE" dirty="0">
                <a:hlinkClick r:id="rId2"/>
              </a:rPr>
              <a:t>https://jordbruksverket.se/kontakta-oss/fakturera-jordbruksverket</a:t>
            </a:r>
            <a:r>
              <a:rPr lang="sv-SE" dirty="0"/>
              <a:t> </a:t>
            </a:r>
          </a:p>
          <a:p>
            <a:pPr marL="0" indent="0">
              <a:buNone/>
            </a:pPr>
            <a:r>
              <a:rPr lang="sv-SE" dirty="0"/>
              <a:t>Ange referens 10413 och se till att det framgår att fakturan gäller sparsam körning</a:t>
            </a:r>
          </a:p>
          <a:p>
            <a:pPr marL="0" indent="0">
              <a:buNone/>
            </a:pPr>
            <a:r>
              <a:rPr lang="sv-SE" dirty="0"/>
              <a:t>Maila fakturaunderlag till: </a:t>
            </a:r>
            <a:r>
              <a:rPr lang="sv-SE" dirty="0">
                <a:hlinkClick r:id="rId3"/>
              </a:rPr>
              <a:t>emelie.karlsson@jordbruksverket.se</a:t>
            </a:r>
            <a:r>
              <a:rPr lang="sv-SE" dirty="0"/>
              <a:t> </a:t>
            </a:r>
          </a:p>
          <a:p>
            <a:pPr marL="0" indent="0">
              <a:buNone/>
            </a:pPr>
            <a:r>
              <a:rPr lang="sv-SE" dirty="0"/>
              <a:t>I underlaget behöver det framgå</a:t>
            </a:r>
          </a:p>
          <a:p>
            <a:r>
              <a:rPr lang="sv-SE" dirty="0"/>
              <a:t>Typ av kurs, kursdatum, plats inkl. län, antal deltagare</a:t>
            </a:r>
          </a:p>
          <a:p>
            <a:r>
              <a:rPr lang="sv-SE" dirty="0"/>
              <a:t>För reseersättning med bil behöver startort, </a:t>
            </a:r>
            <a:r>
              <a:rPr lang="sv-SE" dirty="0" err="1"/>
              <a:t>slutort</a:t>
            </a:r>
            <a:r>
              <a:rPr lang="sv-SE" dirty="0"/>
              <a:t> samt körsträcka anges</a:t>
            </a:r>
          </a:p>
          <a:p>
            <a:r>
              <a:rPr lang="sv-SE" dirty="0"/>
              <a:t>Ange antal timmar för restidsersättning(250 kr/h)</a:t>
            </a:r>
          </a:p>
          <a:p>
            <a:r>
              <a:rPr lang="sv-SE" dirty="0"/>
              <a:t>Bifoga ev. kvitton(kopia)</a:t>
            </a:r>
          </a:p>
          <a:p>
            <a:r>
              <a:rPr lang="sv-SE" dirty="0"/>
              <a:t>Sammanställning av kursutvärdering</a:t>
            </a:r>
          </a:p>
          <a:p>
            <a:r>
              <a:rPr lang="sv-SE" dirty="0">
                <a:solidFill>
                  <a:srgbClr val="FF0000"/>
                </a:solidFill>
              </a:rPr>
              <a:t>Deltagarlista</a:t>
            </a:r>
            <a:r>
              <a:rPr lang="sv-SE" dirty="0"/>
              <a:t> </a:t>
            </a:r>
            <a:r>
              <a:rPr lang="sv-SE" dirty="0">
                <a:solidFill>
                  <a:srgbClr val="FF0000"/>
                </a:solidFill>
              </a:rPr>
              <a:t>– får inte mailas – skickas via Filskick</a:t>
            </a:r>
          </a:p>
          <a:p>
            <a:endParaRPr lang="sv-SE" dirty="0"/>
          </a:p>
        </p:txBody>
      </p:sp>
      <p:sp>
        <p:nvSpPr>
          <p:cNvPr id="4" name="Platshållare för datum 3">
            <a:extLst>
              <a:ext uri="{FF2B5EF4-FFF2-40B4-BE49-F238E27FC236}">
                <a16:creationId xmlns:a16="http://schemas.microsoft.com/office/drawing/2014/main" id="{06D6E018-C25D-4924-8751-C6C3CC5F589D}"/>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07DB3AB0-FE26-4177-B4C8-D6C7B849E8D2}"/>
              </a:ext>
            </a:extLst>
          </p:cNvPr>
          <p:cNvSpPr>
            <a:spLocks noGrp="1"/>
          </p:cNvSpPr>
          <p:nvPr>
            <p:ph type="sldNum" sz="quarter" idx="12"/>
          </p:nvPr>
        </p:nvSpPr>
        <p:spPr/>
        <p:txBody>
          <a:bodyPr/>
          <a:lstStyle/>
          <a:p>
            <a:fld id="{627AEC0D-B48B-4E17-81D8-6943F3477C36}" type="slidenum">
              <a:rPr lang="sv-SE" smtClean="0"/>
              <a:t>10</a:t>
            </a:fld>
            <a:endParaRPr lang="sv-SE"/>
          </a:p>
        </p:txBody>
      </p:sp>
    </p:spTree>
    <p:extLst>
      <p:ext uri="{BB962C8B-B14F-4D97-AF65-F5344CB8AC3E}">
        <p14:creationId xmlns:p14="http://schemas.microsoft.com/office/powerpoint/2010/main" val="309978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96F989-E5E8-489A-8EEC-2713D96D8920}"/>
              </a:ext>
            </a:extLst>
          </p:cNvPr>
          <p:cNvSpPr>
            <a:spLocks noGrp="1"/>
          </p:cNvSpPr>
          <p:nvPr>
            <p:ph type="title"/>
          </p:nvPr>
        </p:nvSpPr>
        <p:spPr/>
        <p:txBody>
          <a:bodyPr/>
          <a:lstStyle/>
          <a:p>
            <a:r>
              <a:rPr lang="sv-SE" dirty="0"/>
              <a:t>Reseersättning</a:t>
            </a:r>
          </a:p>
        </p:txBody>
      </p:sp>
      <p:sp>
        <p:nvSpPr>
          <p:cNvPr id="3" name="Platshållare för innehåll 2">
            <a:extLst>
              <a:ext uri="{FF2B5EF4-FFF2-40B4-BE49-F238E27FC236}">
                <a16:creationId xmlns:a16="http://schemas.microsoft.com/office/drawing/2014/main" id="{A5960048-8B21-4F08-A1D6-67D249044682}"/>
              </a:ext>
            </a:extLst>
          </p:cNvPr>
          <p:cNvSpPr>
            <a:spLocks noGrp="1"/>
          </p:cNvSpPr>
          <p:nvPr>
            <p:ph idx="1"/>
          </p:nvPr>
        </p:nvSpPr>
        <p:spPr/>
        <p:txBody>
          <a:bodyPr>
            <a:normAutofit fontScale="92500" lnSpcReduction="10000"/>
          </a:bodyPr>
          <a:lstStyle/>
          <a:p>
            <a:pPr marL="0" indent="0">
              <a:buNone/>
            </a:pPr>
            <a:r>
              <a:rPr lang="sv-SE" dirty="0"/>
              <a:t>Ersättningen grundas på avståndet mellan rådgivarens placeringsort och kursplats, respektive platsen för kursen, enligt följande:</a:t>
            </a:r>
          </a:p>
          <a:p>
            <a:r>
              <a:rPr lang="sv-SE" dirty="0"/>
              <a:t>För resekostnader ersätts resa med 3,25 kronor per kilometer med bil (varav 1,85 kr/km är skattefritt) och/eller bifogade kvitton med andra fortskaffningsmedel.</a:t>
            </a:r>
          </a:p>
          <a:p>
            <a:r>
              <a:rPr lang="sv-SE" dirty="0"/>
              <a:t>Restidsersättning utgår med 250 kronor per timme exkl. moms. Resväg, fortskaffningsmedel och restid ska dokumenteras för varje enskild kurs och återträff och bifogas faktura.</a:t>
            </a:r>
          </a:p>
          <a:p>
            <a:r>
              <a:rPr lang="sv-SE" dirty="0"/>
              <a:t>Vid resor över 15 mil utgår ersättning för en natt med ett maximalt belopp på 1000 kr/natt förutsatt att faktura och/eller kvitton bifogas. Vid privatboende är ersättningen 350 kr/natt.</a:t>
            </a:r>
          </a:p>
          <a:p>
            <a:r>
              <a:rPr lang="sv-SE" dirty="0"/>
              <a:t>Vid resor längre än 25 mil kan ersättning utgå för två nätter för ett kurstillfälle förutsatt att faktura och kvitton bifogas.</a:t>
            </a:r>
          </a:p>
        </p:txBody>
      </p:sp>
      <p:sp>
        <p:nvSpPr>
          <p:cNvPr id="4" name="Platshållare för datum 3">
            <a:extLst>
              <a:ext uri="{FF2B5EF4-FFF2-40B4-BE49-F238E27FC236}">
                <a16:creationId xmlns:a16="http://schemas.microsoft.com/office/drawing/2014/main" id="{0AF5ABCD-89EC-466C-B494-4CF94A5E5944}"/>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209BB6C5-946F-46A3-84BC-01D3CE795575}"/>
              </a:ext>
            </a:extLst>
          </p:cNvPr>
          <p:cNvSpPr>
            <a:spLocks noGrp="1"/>
          </p:cNvSpPr>
          <p:nvPr>
            <p:ph type="sldNum" sz="quarter" idx="12"/>
          </p:nvPr>
        </p:nvSpPr>
        <p:spPr/>
        <p:txBody>
          <a:bodyPr/>
          <a:lstStyle/>
          <a:p>
            <a:fld id="{627AEC0D-B48B-4E17-81D8-6943F3477C36}" type="slidenum">
              <a:rPr lang="sv-SE" smtClean="0"/>
              <a:t>11</a:t>
            </a:fld>
            <a:endParaRPr lang="sv-SE"/>
          </a:p>
        </p:txBody>
      </p:sp>
    </p:spTree>
    <p:extLst>
      <p:ext uri="{BB962C8B-B14F-4D97-AF65-F5344CB8AC3E}">
        <p14:creationId xmlns:p14="http://schemas.microsoft.com/office/powerpoint/2010/main" val="442455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E1C63E-4C6E-4AE9-8411-17994F62A883}"/>
              </a:ext>
            </a:extLst>
          </p:cNvPr>
          <p:cNvSpPr>
            <a:spLocks noGrp="1"/>
          </p:cNvSpPr>
          <p:nvPr>
            <p:ph type="title"/>
          </p:nvPr>
        </p:nvSpPr>
        <p:spPr/>
        <p:txBody>
          <a:bodyPr/>
          <a:lstStyle/>
          <a:p>
            <a:r>
              <a:rPr lang="sv-SE" dirty="0"/>
              <a:t>Kursutvärdering</a:t>
            </a:r>
          </a:p>
        </p:txBody>
      </p:sp>
      <p:sp>
        <p:nvSpPr>
          <p:cNvPr id="3" name="Platshållare för innehåll 2">
            <a:extLst>
              <a:ext uri="{FF2B5EF4-FFF2-40B4-BE49-F238E27FC236}">
                <a16:creationId xmlns:a16="http://schemas.microsoft.com/office/drawing/2014/main" id="{355235B8-152C-4835-9D25-677CB9451735}"/>
              </a:ext>
            </a:extLst>
          </p:cNvPr>
          <p:cNvSpPr>
            <a:spLocks noGrp="1"/>
          </p:cNvSpPr>
          <p:nvPr>
            <p:ph idx="1"/>
          </p:nvPr>
        </p:nvSpPr>
        <p:spPr/>
        <p:txBody>
          <a:bodyPr/>
          <a:lstStyle/>
          <a:p>
            <a:r>
              <a:rPr lang="sv-SE" dirty="0"/>
              <a:t>Görs både för kursdag 1 och återträffen</a:t>
            </a:r>
          </a:p>
          <a:p>
            <a:pPr lvl="1"/>
            <a:r>
              <a:rPr lang="sv-SE" dirty="0"/>
              <a:t>Sammanställ utvärderingen och bifoga faktureringsunderlaget</a:t>
            </a:r>
          </a:p>
          <a:p>
            <a:r>
              <a:rPr lang="sv-SE" dirty="0"/>
              <a:t>Om återträffen genomförs digitalt genomförs även utvärderingen digitalt</a:t>
            </a:r>
          </a:p>
          <a:p>
            <a:pPr lvl="1"/>
            <a:r>
              <a:rPr lang="sv-SE" dirty="0"/>
              <a:t>Alt 1: Skapa en utvärdering enligt vår mall i något verktyg ni brukar använda</a:t>
            </a:r>
          </a:p>
          <a:p>
            <a:pPr lvl="1"/>
            <a:r>
              <a:rPr lang="sv-SE" dirty="0"/>
              <a:t>Alt 2: Hör av er till mig </a:t>
            </a:r>
            <a:r>
              <a:rPr lang="sv-SE" b="1" dirty="0"/>
              <a:t>senast </a:t>
            </a:r>
            <a:r>
              <a:rPr lang="sv-SE" dirty="0"/>
              <a:t>10 dagar före träffen så återkommer jag med en länk ni kan skicka ut. </a:t>
            </a:r>
            <a:endParaRPr lang="sv-SE" b="1" dirty="0"/>
          </a:p>
        </p:txBody>
      </p:sp>
      <p:sp>
        <p:nvSpPr>
          <p:cNvPr id="4" name="Platshållare för datum 3">
            <a:extLst>
              <a:ext uri="{FF2B5EF4-FFF2-40B4-BE49-F238E27FC236}">
                <a16:creationId xmlns:a16="http://schemas.microsoft.com/office/drawing/2014/main" id="{4E31B8B6-9561-4542-8667-4A2F522553C9}"/>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623DA701-29F6-4B53-8173-70BB1045321A}"/>
              </a:ext>
            </a:extLst>
          </p:cNvPr>
          <p:cNvSpPr>
            <a:spLocks noGrp="1"/>
          </p:cNvSpPr>
          <p:nvPr>
            <p:ph type="sldNum" sz="quarter" idx="12"/>
          </p:nvPr>
        </p:nvSpPr>
        <p:spPr/>
        <p:txBody>
          <a:bodyPr/>
          <a:lstStyle/>
          <a:p>
            <a:fld id="{627AEC0D-B48B-4E17-81D8-6943F3477C36}" type="slidenum">
              <a:rPr lang="sv-SE" smtClean="0"/>
              <a:t>12</a:t>
            </a:fld>
            <a:endParaRPr lang="sv-SE"/>
          </a:p>
        </p:txBody>
      </p:sp>
    </p:spTree>
    <p:extLst>
      <p:ext uri="{BB962C8B-B14F-4D97-AF65-F5344CB8AC3E}">
        <p14:creationId xmlns:p14="http://schemas.microsoft.com/office/powerpoint/2010/main" val="30375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7579D0-3D9A-4F1B-B5C2-C688ED83A921}"/>
              </a:ext>
            </a:extLst>
          </p:cNvPr>
          <p:cNvSpPr>
            <a:spLocks noGrp="1"/>
          </p:cNvSpPr>
          <p:nvPr>
            <p:ph type="title"/>
          </p:nvPr>
        </p:nvSpPr>
        <p:spPr/>
        <p:txBody>
          <a:bodyPr/>
          <a:lstStyle/>
          <a:p>
            <a:r>
              <a:rPr lang="sv-SE" dirty="0"/>
              <a:t>SPAK</a:t>
            </a:r>
          </a:p>
        </p:txBody>
      </p:sp>
      <p:sp>
        <p:nvSpPr>
          <p:cNvPr id="3" name="Platshållare för innehåll 2">
            <a:extLst>
              <a:ext uri="{FF2B5EF4-FFF2-40B4-BE49-F238E27FC236}">
                <a16:creationId xmlns:a16="http://schemas.microsoft.com/office/drawing/2014/main" id="{842F7F92-8BF5-42C4-B463-85E945078F1A}"/>
              </a:ext>
            </a:extLst>
          </p:cNvPr>
          <p:cNvSpPr>
            <a:spLocks noGrp="1"/>
          </p:cNvSpPr>
          <p:nvPr>
            <p:ph idx="1"/>
          </p:nvPr>
        </p:nvSpPr>
        <p:spPr/>
        <p:txBody>
          <a:bodyPr/>
          <a:lstStyle/>
          <a:p>
            <a:pPr marL="0" indent="0">
              <a:buNone/>
            </a:pPr>
            <a:r>
              <a:rPr lang="sv-SE" dirty="0"/>
              <a:t>Läs mer i Länsstyrelsernas rapport ”Kvalitetskrav på kurser i sparsam körning för jordbruk” som finns tillgänglig via länsstyrelsernas hemsida.</a:t>
            </a:r>
          </a:p>
          <a:p>
            <a:pPr marL="0" indent="0">
              <a:buNone/>
            </a:pPr>
            <a:r>
              <a:rPr lang="sv-SE" dirty="0">
                <a:hlinkClick r:id="rId2"/>
              </a:rPr>
              <a:t>https://www.lansstyrelsen.se/download/18.691fcf616219e10e93bb7aa/1526068667262/Rapport%20-%20kvalitetskrav%20p%C3%A5%20kurser%20i%20sparsam%20k%C3%B6rning%20f%C3%B6r%20jordbruk.pdf</a:t>
            </a:r>
            <a:r>
              <a:rPr lang="sv-SE" dirty="0"/>
              <a:t> </a:t>
            </a:r>
          </a:p>
        </p:txBody>
      </p:sp>
      <p:sp>
        <p:nvSpPr>
          <p:cNvPr id="4" name="Platshållare för datum 3">
            <a:extLst>
              <a:ext uri="{FF2B5EF4-FFF2-40B4-BE49-F238E27FC236}">
                <a16:creationId xmlns:a16="http://schemas.microsoft.com/office/drawing/2014/main" id="{B64D6393-D471-4A04-BBEC-0CCAED95E9B6}"/>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A09A176E-DF17-4FC7-B63E-272E3CE6B435}"/>
              </a:ext>
            </a:extLst>
          </p:cNvPr>
          <p:cNvSpPr>
            <a:spLocks noGrp="1"/>
          </p:cNvSpPr>
          <p:nvPr>
            <p:ph type="sldNum" sz="quarter" idx="12"/>
          </p:nvPr>
        </p:nvSpPr>
        <p:spPr/>
        <p:txBody>
          <a:bodyPr/>
          <a:lstStyle/>
          <a:p>
            <a:fld id="{627AEC0D-B48B-4E17-81D8-6943F3477C36}" type="slidenum">
              <a:rPr lang="sv-SE" smtClean="0"/>
              <a:t>13</a:t>
            </a:fld>
            <a:endParaRPr lang="sv-SE"/>
          </a:p>
        </p:txBody>
      </p:sp>
    </p:spTree>
    <p:extLst>
      <p:ext uri="{BB962C8B-B14F-4D97-AF65-F5344CB8AC3E}">
        <p14:creationId xmlns:p14="http://schemas.microsoft.com/office/powerpoint/2010/main" val="13062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0E279-2DDB-4883-BF19-A0FB1E8622A0}"/>
              </a:ext>
            </a:extLst>
          </p:cNvPr>
          <p:cNvSpPr>
            <a:spLocks noGrp="1"/>
          </p:cNvSpPr>
          <p:nvPr>
            <p:ph type="title"/>
          </p:nvPr>
        </p:nvSpPr>
        <p:spPr/>
        <p:txBody>
          <a:bodyPr>
            <a:normAutofit/>
          </a:bodyPr>
          <a:lstStyle/>
          <a:p>
            <a:r>
              <a:rPr lang="sv-SE" dirty="0"/>
              <a:t>Kurs i sparsam körning med lantbruksmaskiner</a:t>
            </a:r>
          </a:p>
        </p:txBody>
      </p:sp>
      <p:sp>
        <p:nvSpPr>
          <p:cNvPr id="3" name="Platshållare för innehåll 2">
            <a:extLst>
              <a:ext uri="{FF2B5EF4-FFF2-40B4-BE49-F238E27FC236}">
                <a16:creationId xmlns:a16="http://schemas.microsoft.com/office/drawing/2014/main" id="{8126A84B-32D7-4BD3-9A56-012E89A36161}"/>
              </a:ext>
            </a:extLst>
          </p:cNvPr>
          <p:cNvSpPr>
            <a:spLocks noGrp="1"/>
          </p:cNvSpPr>
          <p:nvPr>
            <p:ph idx="1"/>
          </p:nvPr>
        </p:nvSpPr>
        <p:spPr/>
        <p:txBody>
          <a:bodyPr>
            <a:normAutofit/>
          </a:bodyPr>
          <a:lstStyle/>
          <a:p>
            <a:pPr marL="0" indent="0">
              <a:buNone/>
            </a:pPr>
            <a:r>
              <a:rPr lang="sv-SE" sz="2000" dirty="0"/>
              <a:t>Sparsam körning innebär att föraren använder växelspak och gaspedal på ett medvetet och konsekvent sätt så att bränsleförbrukningen minskar. </a:t>
            </a:r>
          </a:p>
          <a:p>
            <a:pPr marL="0" indent="0">
              <a:buNone/>
            </a:pPr>
            <a:r>
              <a:rPr lang="sv-SE" sz="2000" dirty="0"/>
              <a:t>Målet med kursen är att lära deltagarna på vilket sätt bränsleförbrukningen för lantbruksmaskiner kan minska. </a:t>
            </a:r>
          </a:p>
          <a:p>
            <a:pPr marL="0" indent="0">
              <a:buNone/>
            </a:pPr>
            <a:r>
              <a:rPr lang="sv-SE" sz="2000" dirty="0"/>
              <a:t>För att få en bestående energibesparande effekt av utbildningen ska utbildningen bygga på både praktiska och teoretiska moment. </a:t>
            </a:r>
          </a:p>
          <a:p>
            <a:pPr marL="0" indent="0">
              <a:buNone/>
            </a:pPr>
            <a:r>
              <a:rPr lang="sv-SE" sz="2000" dirty="0"/>
              <a:t>Dessutom ska utbildningen följas upp med ytterligare en träff, ca 2-4 månader efter utbildningstillfället, för en repetition samt ytterligare teorikunskaper för att motivera deltagarna att bibehålla och förstärka motivationen för sparsam körning.</a:t>
            </a:r>
          </a:p>
        </p:txBody>
      </p:sp>
      <p:sp>
        <p:nvSpPr>
          <p:cNvPr id="4" name="Platshållare för datum 3">
            <a:extLst>
              <a:ext uri="{FF2B5EF4-FFF2-40B4-BE49-F238E27FC236}">
                <a16:creationId xmlns:a16="http://schemas.microsoft.com/office/drawing/2014/main" id="{90CD1FF0-42D2-41DF-BDCC-D0102ADF7AAC}"/>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CF49F66E-862F-4187-A529-C488ED0501B0}"/>
              </a:ext>
            </a:extLst>
          </p:cNvPr>
          <p:cNvSpPr>
            <a:spLocks noGrp="1"/>
          </p:cNvSpPr>
          <p:nvPr>
            <p:ph type="sldNum" sz="quarter" idx="12"/>
          </p:nvPr>
        </p:nvSpPr>
        <p:spPr/>
        <p:txBody>
          <a:bodyPr/>
          <a:lstStyle/>
          <a:p>
            <a:fld id="{627AEC0D-B48B-4E17-81D8-6943F3477C36}" type="slidenum">
              <a:rPr lang="sv-SE" smtClean="0"/>
              <a:t>2</a:t>
            </a:fld>
            <a:endParaRPr lang="sv-SE"/>
          </a:p>
        </p:txBody>
      </p:sp>
    </p:spTree>
    <p:extLst>
      <p:ext uri="{BB962C8B-B14F-4D97-AF65-F5344CB8AC3E}">
        <p14:creationId xmlns:p14="http://schemas.microsoft.com/office/powerpoint/2010/main" val="124533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93CF73-2257-47C9-9C7E-D0B646F50974}"/>
              </a:ext>
            </a:extLst>
          </p:cNvPr>
          <p:cNvSpPr>
            <a:spLocks noGrp="1"/>
          </p:cNvSpPr>
          <p:nvPr>
            <p:ph type="title"/>
          </p:nvPr>
        </p:nvSpPr>
        <p:spPr/>
        <p:txBody>
          <a:bodyPr/>
          <a:lstStyle/>
          <a:p>
            <a:r>
              <a:rPr lang="sv-SE" dirty="0"/>
              <a:t>Kursmål</a:t>
            </a:r>
          </a:p>
        </p:txBody>
      </p:sp>
      <p:sp>
        <p:nvSpPr>
          <p:cNvPr id="3" name="Platshållare för innehåll 2">
            <a:extLst>
              <a:ext uri="{FF2B5EF4-FFF2-40B4-BE49-F238E27FC236}">
                <a16:creationId xmlns:a16="http://schemas.microsoft.com/office/drawing/2014/main" id="{F4D79851-977B-4B06-84DC-4BC4530790B7}"/>
              </a:ext>
            </a:extLst>
          </p:cNvPr>
          <p:cNvSpPr>
            <a:spLocks noGrp="1"/>
          </p:cNvSpPr>
          <p:nvPr>
            <p:ph idx="1"/>
          </p:nvPr>
        </p:nvSpPr>
        <p:spPr/>
        <p:txBody>
          <a:bodyPr/>
          <a:lstStyle/>
          <a:p>
            <a:pPr marL="0" indent="0">
              <a:buNone/>
            </a:pPr>
            <a:r>
              <a:rPr lang="sv-SE" dirty="0"/>
              <a:t>Efter genomgång av nu aktuell kurs ska kursdeltagaren bland annat ha lärt sig:</a:t>
            </a:r>
          </a:p>
          <a:p>
            <a:r>
              <a:rPr lang="sv-SE" dirty="0"/>
              <a:t>att planera sin körning och olika körmoment, exempelvis lastningsmoment, koppla vagnar, hur man kör i backar, hur man agerar i vägkorsningar m.m.</a:t>
            </a:r>
          </a:p>
          <a:p>
            <a:r>
              <a:rPr lang="sv-SE" dirty="0"/>
              <a:t>hur körsätt och teknik påverkar körningen.</a:t>
            </a:r>
          </a:p>
          <a:p>
            <a:r>
              <a:rPr lang="sv-SE" dirty="0"/>
              <a:t>vikten av att underhålla och sköta sitt fordon.</a:t>
            </a:r>
          </a:p>
          <a:p>
            <a:r>
              <a:rPr lang="sv-SE" dirty="0"/>
              <a:t>övergripande sammanhang kring körningens miljöeffekter.</a:t>
            </a:r>
          </a:p>
          <a:p>
            <a:r>
              <a:rPr lang="sv-SE" dirty="0"/>
              <a:t>att minska bränsleförbrukningen med i genomsnitt ca 10 %.</a:t>
            </a:r>
          </a:p>
          <a:p>
            <a:pPr marL="0" indent="0">
              <a:buNone/>
            </a:pPr>
            <a:endParaRPr lang="sv-SE" dirty="0"/>
          </a:p>
        </p:txBody>
      </p:sp>
      <p:sp>
        <p:nvSpPr>
          <p:cNvPr id="4" name="Platshållare för datum 3">
            <a:extLst>
              <a:ext uri="{FF2B5EF4-FFF2-40B4-BE49-F238E27FC236}">
                <a16:creationId xmlns:a16="http://schemas.microsoft.com/office/drawing/2014/main" id="{1FE09409-356C-4F69-8390-5BDAD1B7B5E8}"/>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B2BF95A0-2643-4EB8-B5F4-4677108A694F}"/>
              </a:ext>
            </a:extLst>
          </p:cNvPr>
          <p:cNvSpPr>
            <a:spLocks noGrp="1"/>
          </p:cNvSpPr>
          <p:nvPr>
            <p:ph type="sldNum" sz="quarter" idx="12"/>
          </p:nvPr>
        </p:nvSpPr>
        <p:spPr/>
        <p:txBody>
          <a:bodyPr/>
          <a:lstStyle/>
          <a:p>
            <a:fld id="{627AEC0D-B48B-4E17-81D8-6943F3477C36}" type="slidenum">
              <a:rPr lang="sv-SE" smtClean="0"/>
              <a:t>3</a:t>
            </a:fld>
            <a:endParaRPr lang="sv-SE"/>
          </a:p>
        </p:txBody>
      </p:sp>
    </p:spTree>
    <p:extLst>
      <p:ext uri="{BB962C8B-B14F-4D97-AF65-F5344CB8AC3E}">
        <p14:creationId xmlns:p14="http://schemas.microsoft.com/office/powerpoint/2010/main" val="83171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B82909-A231-4420-9297-EF41223394BE}"/>
              </a:ext>
            </a:extLst>
          </p:cNvPr>
          <p:cNvSpPr>
            <a:spLocks noGrp="1"/>
          </p:cNvSpPr>
          <p:nvPr>
            <p:ph type="title"/>
          </p:nvPr>
        </p:nvSpPr>
        <p:spPr/>
        <p:txBody>
          <a:bodyPr/>
          <a:lstStyle/>
          <a:p>
            <a:r>
              <a:rPr lang="sv-SE" dirty="0"/>
              <a:t>Kursinnehåll</a:t>
            </a:r>
          </a:p>
        </p:txBody>
      </p:sp>
      <p:sp>
        <p:nvSpPr>
          <p:cNvPr id="3" name="Platshållare för innehåll 2">
            <a:extLst>
              <a:ext uri="{FF2B5EF4-FFF2-40B4-BE49-F238E27FC236}">
                <a16:creationId xmlns:a16="http://schemas.microsoft.com/office/drawing/2014/main" id="{DCDC7C59-FD8E-4F34-B46F-5487A5F16C55}"/>
              </a:ext>
            </a:extLst>
          </p:cNvPr>
          <p:cNvSpPr>
            <a:spLocks noGrp="1"/>
          </p:cNvSpPr>
          <p:nvPr>
            <p:ph idx="1"/>
          </p:nvPr>
        </p:nvSpPr>
        <p:spPr/>
        <p:txBody>
          <a:bodyPr>
            <a:noAutofit/>
          </a:bodyPr>
          <a:lstStyle/>
          <a:p>
            <a:r>
              <a:rPr lang="sv-SE" dirty="0"/>
              <a:t>Gruppstorleken får variera mellan fem till max tolv deltagare. Gruppstorleken gäller även vid uppföljningsträffen.</a:t>
            </a:r>
          </a:p>
          <a:p>
            <a:r>
              <a:rPr lang="sv-SE" dirty="0"/>
              <a:t>Kursen ska omfatta cirka 7-8 timmar (inklusive lunch) och inkludera teoridel och praktisk körning med lantbruksmaskiner. Kursen kan genomföras under en dag eller uppdelad på två tillfällen.</a:t>
            </a:r>
          </a:p>
          <a:p>
            <a:r>
              <a:rPr lang="sv-SE" dirty="0"/>
              <a:t>Därtill kommer tid för uppföljningsträff (cirka 3 timmar) efter ca 2-4 månader. </a:t>
            </a:r>
          </a:p>
          <a:p>
            <a:pPr marL="0" indent="0">
              <a:buNone/>
            </a:pPr>
            <a:endParaRPr lang="sv-SE" dirty="0"/>
          </a:p>
        </p:txBody>
      </p:sp>
      <p:sp>
        <p:nvSpPr>
          <p:cNvPr id="4" name="Platshållare för datum 3">
            <a:extLst>
              <a:ext uri="{FF2B5EF4-FFF2-40B4-BE49-F238E27FC236}">
                <a16:creationId xmlns:a16="http://schemas.microsoft.com/office/drawing/2014/main" id="{28A18418-52E9-4DFF-B31D-6729713CA3A4}"/>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FE40C6E3-E50A-4034-B7E4-701D0AF9AF10}"/>
              </a:ext>
            </a:extLst>
          </p:cNvPr>
          <p:cNvSpPr>
            <a:spLocks noGrp="1"/>
          </p:cNvSpPr>
          <p:nvPr>
            <p:ph type="sldNum" sz="quarter" idx="12"/>
          </p:nvPr>
        </p:nvSpPr>
        <p:spPr/>
        <p:txBody>
          <a:bodyPr/>
          <a:lstStyle/>
          <a:p>
            <a:fld id="{627AEC0D-B48B-4E17-81D8-6943F3477C36}" type="slidenum">
              <a:rPr lang="sv-SE" smtClean="0"/>
              <a:t>4</a:t>
            </a:fld>
            <a:endParaRPr lang="sv-SE"/>
          </a:p>
        </p:txBody>
      </p:sp>
    </p:spTree>
    <p:extLst>
      <p:ext uri="{BB962C8B-B14F-4D97-AF65-F5344CB8AC3E}">
        <p14:creationId xmlns:p14="http://schemas.microsoft.com/office/powerpoint/2010/main" val="2534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D5673A-B6E9-4AE6-B7C7-BDC9BCB92D96}"/>
              </a:ext>
            </a:extLst>
          </p:cNvPr>
          <p:cNvSpPr>
            <a:spLocks noGrp="1"/>
          </p:cNvSpPr>
          <p:nvPr>
            <p:ph type="title"/>
          </p:nvPr>
        </p:nvSpPr>
        <p:spPr/>
        <p:txBody>
          <a:bodyPr/>
          <a:lstStyle/>
          <a:p>
            <a:r>
              <a:rPr lang="sv-SE" dirty="0"/>
              <a:t>Kursinnehåll 2</a:t>
            </a:r>
          </a:p>
        </p:txBody>
      </p:sp>
      <p:sp>
        <p:nvSpPr>
          <p:cNvPr id="3" name="Platshållare för innehåll 2">
            <a:extLst>
              <a:ext uri="{FF2B5EF4-FFF2-40B4-BE49-F238E27FC236}">
                <a16:creationId xmlns:a16="http://schemas.microsoft.com/office/drawing/2014/main" id="{8BC2977B-F7C0-462A-B9F6-D88AB71B5DC8}"/>
              </a:ext>
            </a:extLst>
          </p:cNvPr>
          <p:cNvSpPr>
            <a:spLocks noGrp="1"/>
          </p:cNvSpPr>
          <p:nvPr>
            <p:ph idx="1"/>
          </p:nvPr>
        </p:nvSpPr>
        <p:spPr/>
        <p:txBody>
          <a:bodyPr/>
          <a:lstStyle/>
          <a:p>
            <a:pPr marL="0" indent="0">
              <a:buNone/>
            </a:pPr>
            <a:r>
              <a:rPr lang="sv-SE" dirty="0"/>
              <a:t>Teorimomentet </a:t>
            </a:r>
          </a:p>
          <a:p>
            <a:pPr marL="0" indent="0">
              <a:buNone/>
            </a:pPr>
            <a:r>
              <a:rPr lang="sv-SE" dirty="0"/>
              <a:t>Ska omfatta minst 2,5 timmar och innehålla följande delar:</a:t>
            </a:r>
          </a:p>
          <a:p>
            <a:r>
              <a:rPr lang="sv-SE" dirty="0"/>
              <a:t>Varför är det viktigt att minska dieselåtgången</a:t>
            </a:r>
          </a:p>
          <a:p>
            <a:r>
              <a:rPr lang="sv-SE" dirty="0"/>
              <a:t>Inverkan på klimat och ekonomi</a:t>
            </a:r>
          </a:p>
          <a:p>
            <a:r>
              <a:rPr lang="sv-SE" dirty="0"/>
              <a:t>Inverkan av varvtal och motorbelastning på bränsleförbrukning</a:t>
            </a:r>
          </a:p>
          <a:p>
            <a:r>
              <a:rPr lang="sv-SE" dirty="0"/>
              <a:t>Planerad körning och körteknik</a:t>
            </a:r>
          </a:p>
          <a:p>
            <a:r>
              <a:rPr lang="sv-SE" dirty="0"/>
              <a:t>Betydelsen av underhåll och service, tomgångskörning samt åtgärder vid kall väderlek</a:t>
            </a:r>
          </a:p>
          <a:p>
            <a:r>
              <a:rPr lang="sv-SE" dirty="0"/>
              <a:t>Tekniska hjälpsystem för att minska bränsleförbrukning</a:t>
            </a:r>
          </a:p>
          <a:p>
            <a:endParaRPr lang="sv-SE" dirty="0"/>
          </a:p>
        </p:txBody>
      </p:sp>
      <p:sp>
        <p:nvSpPr>
          <p:cNvPr id="4" name="Platshållare för datum 3">
            <a:extLst>
              <a:ext uri="{FF2B5EF4-FFF2-40B4-BE49-F238E27FC236}">
                <a16:creationId xmlns:a16="http://schemas.microsoft.com/office/drawing/2014/main" id="{41DB1FF9-357C-4B8F-84DD-64B11285C506}"/>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CA5B27E7-8308-470E-A524-DD734264CD66}"/>
              </a:ext>
            </a:extLst>
          </p:cNvPr>
          <p:cNvSpPr>
            <a:spLocks noGrp="1"/>
          </p:cNvSpPr>
          <p:nvPr>
            <p:ph type="sldNum" sz="quarter" idx="12"/>
          </p:nvPr>
        </p:nvSpPr>
        <p:spPr/>
        <p:txBody>
          <a:bodyPr/>
          <a:lstStyle/>
          <a:p>
            <a:fld id="{627AEC0D-B48B-4E17-81D8-6943F3477C36}" type="slidenum">
              <a:rPr lang="sv-SE" smtClean="0"/>
              <a:t>5</a:t>
            </a:fld>
            <a:endParaRPr lang="sv-SE"/>
          </a:p>
        </p:txBody>
      </p:sp>
    </p:spTree>
    <p:extLst>
      <p:ext uri="{BB962C8B-B14F-4D97-AF65-F5344CB8AC3E}">
        <p14:creationId xmlns:p14="http://schemas.microsoft.com/office/powerpoint/2010/main" val="9005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059D8E-CB5B-42B9-8EF5-0A525E9ACC1C}"/>
              </a:ext>
            </a:extLst>
          </p:cNvPr>
          <p:cNvSpPr>
            <a:spLocks noGrp="1"/>
          </p:cNvSpPr>
          <p:nvPr>
            <p:ph type="title"/>
          </p:nvPr>
        </p:nvSpPr>
        <p:spPr/>
        <p:txBody>
          <a:bodyPr/>
          <a:lstStyle/>
          <a:p>
            <a:r>
              <a:rPr lang="sv-SE" dirty="0"/>
              <a:t>Kursinnehåll 3</a:t>
            </a:r>
          </a:p>
        </p:txBody>
      </p:sp>
      <p:sp>
        <p:nvSpPr>
          <p:cNvPr id="3" name="Platshållare för innehåll 2">
            <a:extLst>
              <a:ext uri="{FF2B5EF4-FFF2-40B4-BE49-F238E27FC236}">
                <a16:creationId xmlns:a16="http://schemas.microsoft.com/office/drawing/2014/main" id="{CCC52E77-90D8-4013-8897-06CC6030ADCC}"/>
              </a:ext>
            </a:extLst>
          </p:cNvPr>
          <p:cNvSpPr>
            <a:spLocks noGrp="1"/>
          </p:cNvSpPr>
          <p:nvPr>
            <p:ph idx="1"/>
          </p:nvPr>
        </p:nvSpPr>
        <p:spPr/>
        <p:txBody>
          <a:bodyPr>
            <a:normAutofit/>
          </a:bodyPr>
          <a:lstStyle/>
          <a:p>
            <a:pPr marL="0" indent="0">
              <a:buNone/>
            </a:pPr>
            <a:r>
              <a:rPr lang="sv-SE" sz="2000" dirty="0"/>
              <a:t>Praktisk körning med lantbruksmaskiner</a:t>
            </a:r>
          </a:p>
          <a:p>
            <a:r>
              <a:rPr lang="sv-SE" sz="2000" dirty="0"/>
              <a:t>Ska handledas av person/personer som har god praktisk och teoretisk kunskap om jordbruk och sparsam körning med lantbruksmaskiner.</a:t>
            </a:r>
          </a:p>
          <a:p>
            <a:r>
              <a:rPr lang="sv-SE" sz="2000" dirty="0"/>
              <a:t>Minst 2 individuella körpass per deltagare på vardera minst 15 minuter körtid, med genomgång mellan körningarna.</a:t>
            </a:r>
          </a:p>
          <a:p>
            <a:r>
              <a:rPr lang="sv-SE" sz="2000" dirty="0"/>
              <a:t>Bränsle- och tidsåtgång ska registreras för varje deltagare. Leverantören ansvarar för att relevant mätutrustning finns tillgänglig.</a:t>
            </a:r>
          </a:p>
          <a:p>
            <a:r>
              <a:rPr lang="sv-SE" sz="2000" dirty="0"/>
              <a:t>Instruktör ska observera och bedöma körsätt på individnivå.</a:t>
            </a:r>
          </a:p>
          <a:p>
            <a:r>
              <a:rPr lang="sv-SE" sz="2000" dirty="0"/>
              <a:t>Genomgång och diskussion av individuella resultat.</a:t>
            </a:r>
          </a:p>
          <a:p>
            <a:endParaRPr lang="sv-SE" sz="2000" dirty="0"/>
          </a:p>
        </p:txBody>
      </p:sp>
      <p:sp>
        <p:nvSpPr>
          <p:cNvPr id="4" name="Platshållare för datum 3">
            <a:extLst>
              <a:ext uri="{FF2B5EF4-FFF2-40B4-BE49-F238E27FC236}">
                <a16:creationId xmlns:a16="http://schemas.microsoft.com/office/drawing/2014/main" id="{F50014BD-A8AE-47B7-BF53-E13688E052FF}"/>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FBEADE0F-F27E-44F1-B102-962C899AA366}"/>
              </a:ext>
            </a:extLst>
          </p:cNvPr>
          <p:cNvSpPr>
            <a:spLocks noGrp="1"/>
          </p:cNvSpPr>
          <p:nvPr>
            <p:ph type="sldNum" sz="quarter" idx="12"/>
          </p:nvPr>
        </p:nvSpPr>
        <p:spPr/>
        <p:txBody>
          <a:bodyPr/>
          <a:lstStyle/>
          <a:p>
            <a:fld id="{627AEC0D-B48B-4E17-81D8-6943F3477C36}" type="slidenum">
              <a:rPr lang="sv-SE" smtClean="0"/>
              <a:t>6</a:t>
            </a:fld>
            <a:endParaRPr lang="sv-SE"/>
          </a:p>
        </p:txBody>
      </p:sp>
    </p:spTree>
    <p:extLst>
      <p:ext uri="{BB962C8B-B14F-4D97-AF65-F5344CB8AC3E}">
        <p14:creationId xmlns:p14="http://schemas.microsoft.com/office/powerpoint/2010/main" val="348685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4DCA26-764B-42D7-BA1F-0AE145D1298C}"/>
              </a:ext>
            </a:extLst>
          </p:cNvPr>
          <p:cNvSpPr>
            <a:spLocks noGrp="1"/>
          </p:cNvSpPr>
          <p:nvPr>
            <p:ph type="title"/>
          </p:nvPr>
        </p:nvSpPr>
        <p:spPr/>
        <p:txBody>
          <a:bodyPr/>
          <a:lstStyle/>
          <a:p>
            <a:r>
              <a:rPr lang="sv-SE" dirty="0"/>
              <a:t>Uppföljningsträff</a:t>
            </a:r>
          </a:p>
        </p:txBody>
      </p:sp>
      <p:sp>
        <p:nvSpPr>
          <p:cNvPr id="3" name="Platshållare för innehåll 2">
            <a:extLst>
              <a:ext uri="{FF2B5EF4-FFF2-40B4-BE49-F238E27FC236}">
                <a16:creationId xmlns:a16="http://schemas.microsoft.com/office/drawing/2014/main" id="{1F502D2C-BBFA-41CB-BEDF-12012A52AD3F}"/>
              </a:ext>
            </a:extLst>
          </p:cNvPr>
          <p:cNvSpPr>
            <a:spLocks noGrp="1"/>
          </p:cNvSpPr>
          <p:nvPr>
            <p:ph idx="1"/>
          </p:nvPr>
        </p:nvSpPr>
        <p:spPr/>
        <p:txBody>
          <a:bodyPr/>
          <a:lstStyle/>
          <a:p>
            <a:r>
              <a:rPr lang="sv-SE" dirty="0"/>
              <a:t>Alla deltagare i kursdagen ska erbjudas att delta i en fysisk eller digital uppföljningsträff efter ca två till fyra månader.</a:t>
            </a:r>
          </a:p>
          <a:p>
            <a:r>
              <a:rPr lang="sv-SE" dirty="0"/>
              <a:t>Uppföljningsträff är ett krav för att få kursintyg</a:t>
            </a:r>
          </a:p>
          <a:p>
            <a:r>
              <a:rPr lang="sv-SE" dirty="0"/>
              <a:t>Uppföljningsträffen ska vara 2-3 h och innehålla repetition av hur man kör sparsamt</a:t>
            </a:r>
          </a:p>
          <a:p>
            <a:r>
              <a:rPr lang="sv-SE" dirty="0"/>
              <a:t>Uppföljningsträffen kan även innehålla t.ex. studiebesök eller liknande</a:t>
            </a:r>
          </a:p>
          <a:p>
            <a:endParaRPr lang="sv-SE" dirty="0"/>
          </a:p>
        </p:txBody>
      </p:sp>
      <p:sp>
        <p:nvSpPr>
          <p:cNvPr id="4" name="Platshållare för datum 3">
            <a:extLst>
              <a:ext uri="{FF2B5EF4-FFF2-40B4-BE49-F238E27FC236}">
                <a16:creationId xmlns:a16="http://schemas.microsoft.com/office/drawing/2014/main" id="{198784E0-6065-4941-BFDA-756E1D26D0B1}"/>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C6DDD443-ACA3-467B-BFB6-B635D9B404E9}"/>
              </a:ext>
            </a:extLst>
          </p:cNvPr>
          <p:cNvSpPr>
            <a:spLocks noGrp="1"/>
          </p:cNvSpPr>
          <p:nvPr>
            <p:ph type="sldNum" sz="quarter" idx="12"/>
          </p:nvPr>
        </p:nvSpPr>
        <p:spPr/>
        <p:txBody>
          <a:bodyPr/>
          <a:lstStyle/>
          <a:p>
            <a:fld id="{627AEC0D-B48B-4E17-81D8-6943F3477C36}" type="slidenum">
              <a:rPr lang="sv-SE" smtClean="0"/>
              <a:t>7</a:t>
            </a:fld>
            <a:endParaRPr lang="sv-SE"/>
          </a:p>
        </p:txBody>
      </p:sp>
    </p:spTree>
    <p:extLst>
      <p:ext uri="{BB962C8B-B14F-4D97-AF65-F5344CB8AC3E}">
        <p14:creationId xmlns:p14="http://schemas.microsoft.com/office/powerpoint/2010/main" val="2269278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B9BC38-C582-48BD-A3A9-12C280B6415B}"/>
              </a:ext>
            </a:extLst>
          </p:cNvPr>
          <p:cNvSpPr>
            <a:spLocks noGrp="1"/>
          </p:cNvSpPr>
          <p:nvPr>
            <p:ph type="title"/>
          </p:nvPr>
        </p:nvSpPr>
        <p:spPr/>
        <p:txBody>
          <a:bodyPr/>
          <a:lstStyle/>
          <a:p>
            <a:r>
              <a:rPr lang="sv-SE" dirty="0"/>
              <a:t>Lite praktiskt</a:t>
            </a:r>
          </a:p>
        </p:txBody>
      </p:sp>
      <p:sp>
        <p:nvSpPr>
          <p:cNvPr id="3" name="Platshållare för innehåll 2">
            <a:extLst>
              <a:ext uri="{FF2B5EF4-FFF2-40B4-BE49-F238E27FC236}">
                <a16:creationId xmlns:a16="http://schemas.microsoft.com/office/drawing/2014/main" id="{7D0575B8-307B-46E0-9D50-3CC4F59B552F}"/>
              </a:ext>
            </a:extLst>
          </p:cNvPr>
          <p:cNvSpPr>
            <a:spLocks noGrp="1"/>
          </p:cNvSpPr>
          <p:nvPr>
            <p:ph idx="1"/>
          </p:nvPr>
        </p:nvSpPr>
        <p:spPr/>
        <p:txBody>
          <a:bodyPr>
            <a:normAutofit/>
          </a:bodyPr>
          <a:lstStyle/>
          <a:p>
            <a:r>
              <a:rPr lang="sv-SE" sz="1800" dirty="0"/>
              <a:t>Kursen ska planeras så att utföraren minimerar väntetiden under körpassen. De deltagare som inte kör ska under väntetiden erbjudas meningsfulla aktiviteter kopplade till sparsam körning.</a:t>
            </a:r>
          </a:p>
          <a:p>
            <a:r>
              <a:rPr lang="sv-SE" sz="1800" dirty="0"/>
              <a:t>Kurspärm, information om sparsam körning från Jordbruksverket eller motsvarande dokumentation ska lämnas till deltagarna</a:t>
            </a:r>
          </a:p>
          <a:p>
            <a:r>
              <a:rPr lang="sv-SE" sz="1800" dirty="0"/>
              <a:t>Utbildningens praktiska moment ska genomföras med lantbrukstraktor och redskap som med säkerhet finns på lantbruksföretag. På fordonen ska elektronisk mätutrustning vara monterad för att kunna avläsa bränsleförbrukningen under utbildningens praktiska moment.</a:t>
            </a:r>
          </a:p>
          <a:p>
            <a:r>
              <a:rPr lang="sv-SE" sz="1800" dirty="0"/>
              <a:t>Uppdragstagaren ska ordna och boka eller ha tillgång till lokal och plats för utbildningen samt nödvändiga lantbruksmaskiner med fungerande maskin- och mätutrustning. </a:t>
            </a:r>
          </a:p>
          <a:p>
            <a:r>
              <a:rPr lang="sv-SE" sz="1800" dirty="0"/>
              <a:t>För att väntetiderna i de praktiska momenten inte ska bli allt för långa ska uppdragstagaren kunna tillhandahålla traktorer och kursledare i en sådan omfattning att de praktiska momenten, före och efter den teoretiska delen av utbildningen, vardera tar maximalt två timmar att genomföra.</a:t>
            </a:r>
          </a:p>
        </p:txBody>
      </p:sp>
      <p:sp>
        <p:nvSpPr>
          <p:cNvPr id="4" name="Platshållare för datum 3">
            <a:extLst>
              <a:ext uri="{FF2B5EF4-FFF2-40B4-BE49-F238E27FC236}">
                <a16:creationId xmlns:a16="http://schemas.microsoft.com/office/drawing/2014/main" id="{B948F7B5-AA86-404B-9E61-0A6FE4144325}"/>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73864E31-6024-4CF6-96B0-6CA9C04A4C4D}"/>
              </a:ext>
            </a:extLst>
          </p:cNvPr>
          <p:cNvSpPr>
            <a:spLocks noGrp="1"/>
          </p:cNvSpPr>
          <p:nvPr>
            <p:ph type="sldNum" sz="quarter" idx="12"/>
          </p:nvPr>
        </p:nvSpPr>
        <p:spPr/>
        <p:txBody>
          <a:bodyPr/>
          <a:lstStyle/>
          <a:p>
            <a:fld id="{627AEC0D-B48B-4E17-81D8-6943F3477C36}" type="slidenum">
              <a:rPr lang="sv-SE" smtClean="0"/>
              <a:t>8</a:t>
            </a:fld>
            <a:endParaRPr lang="sv-SE"/>
          </a:p>
        </p:txBody>
      </p:sp>
    </p:spTree>
    <p:extLst>
      <p:ext uri="{BB962C8B-B14F-4D97-AF65-F5344CB8AC3E}">
        <p14:creationId xmlns:p14="http://schemas.microsoft.com/office/powerpoint/2010/main" val="390491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6F46BC-F7D6-4F03-94B0-10960D93879F}"/>
              </a:ext>
            </a:extLst>
          </p:cNvPr>
          <p:cNvSpPr>
            <a:spLocks noGrp="1"/>
          </p:cNvSpPr>
          <p:nvPr>
            <p:ph type="title"/>
          </p:nvPr>
        </p:nvSpPr>
        <p:spPr/>
        <p:txBody>
          <a:bodyPr/>
          <a:lstStyle/>
          <a:p>
            <a:r>
              <a:rPr lang="sv-SE" dirty="0"/>
              <a:t>Administration</a:t>
            </a:r>
          </a:p>
        </p:txBody>
      </p:sp>
      <p:sp>
        <p:nvSpPr>
          <p:cNvPr id="3" name="Platshållare för innehåll 2">
            <a:extLst>
              <a:ext uri="{FF2B5EF4-FFF2-40B4-BE49-F238E27FC236}">
                <a16:creationId xmlns:a16="http://schemas.microsoft.com/office/drawing/2014/main" id="{2074C669-B41B-4FFD-8394-FEC8B5C19B47}"/>
              </a:ext>
            </a:extLst>
          </p:cNvPr>
          <p:cNvSpPr>
            <a:spLocks noGrp="1"/>
          </p:cNvSpPr>
          <p:nvPr>
            <p:ph idx="1"/>
          </p:nvPr>
        </p:nvSpPr>
        <p:spPr/>
        <p:txBody>
          <a:bodyPr/>
          <a:lstStyle/>
          <a:p>
            <a:pPr marL="0" indent="0">
              <a:buNone/>
            </a:pPr>
            <a:r>
              <a:rPr lang="sv-SE" b="1" dirty="0"/>
              <a:t>Läs noga i avtalet vad som krävs!</a:t>
            </a:r>
          </a:p>
          <a:p>
            <a:pPr marL="0" indent="0">
              <a:buNone/>
            </a:pPr>
            <a:endParaRPr lang="sv-SE" dirty="0"/>
          </a:p>
          <a:p>
            <a:pPr marL="0" indent="0">
              <a:buNone/>
            </a:pPr>
            <a:r>
              <a:rPr lang="sv-SE" dirty="0"/>
              <a:t>Använd EU-logga vid marknadsföring, i inbjudan, i presentationer m.m.</a:t>
            </a:r>
          </a:p>
          <a:p>
            <a:pPr marL="0" indent="0">
              <a:buNone/>
            </a:pPr>
            <a:r>
              <a:rPr lang="sv-SE" dirty="0">
                <a:hlinkClick r:id="rId2"/>
              </a:rPr>
              <a:t>https://jordbruksverket.se/stod/programmen-som-finansierar-stoden/pengar-fran-eu---anvand-eu-logotyp</a:t>
            </a:r>
            <a:r>
              <a:rPr lang="sv-SE" dirty="0"/>
              <a:t> </a:t>
            </a:r>
          </a:p>
          <a:p>
            <a:pPr marL="0" indent="0">
              <a:buNone/>
            </a:pPr>
            <a:endParaRPr lang="sv-SE" dirty="0"/>
          </a:p>
          <a:p>
            <a:endParaRPr lang="sv-SE" dirty="0"/>
          </a:p>
        </p:txBody>
      </p:sp>
      <p:sp>
        <p:nvSpPr>
          <p:cNvPr id="4" name="Platshållare för datum 3">
            <a:extLst>
              <a:ext uri="{FF2B5EF4-FFF2-40B4-BE49-F238E27FC236}">
                <a16:creationId xmlns:a16="http://schemas.microsoft.com/office/drawing/2014/main" id="{729D05CC-676C-45CB-BAA7-55E9A4A99FF0}"/>
              </a:ext>
            </a:extLst>
          </p:cNvPr>
          <p:cNvSpPr>
            <a:spLocks noGrp="1"/>
          </p:cNvSpPr>
          <p:nvPr>
            <p:ph type="dt" sz="half" idx="10"/>
          </p:nvPr>
        </p:nvSpPr>
        <p:spPr/>
        <p:txBody>
          <a:bodyPr/>
          <a:lstStyle/>
          <a:p>
            <a:fld id="{07EAEB19-90F3-4AD2-B70B-814EB8512323}" type="datetime1">
              <a:rPr lang="sv-SE" smtClean="0"/>
              <a:t>2022-10-13</a:t>
            </a:fld>
            <a:endParaRPr lang="sv-SE"/>
          </a:p>
        </p:txBody>
      </p:sp>
      <p:sp>
        <p:nvSpPr>
          <p:cNvPr id="5" name="Platshållare för bildnummer 4">
            <a:extLst>
              <a:ext uri="{FF2B5EF4-FFF2-40B4-BE49-F238E27FC236}">
                <a16:creationId xmlns:a16="http://schemas.microsoft.com/office/drawing/2014/main" id="{DD7718FD-422F-4E57-B922-EB214BE57D1C}"/>
              </a:ext>
            </a:extLst>
          </p:cNvPr>
          <p:cNvSpPr>
            <a:spLocks noGrp="1"/>
          </p:cNvSpPr>
          <p:nvPr>
            <p:ph type="sldNum" sz="quarter" idx="12"/>
          </p:nvPr>
        </p:nvSpPr>
        <p:spPr/>
        <p:txBody>
          <a:bodyPr/>
          <a:lstStyle/>
          <a:p>
            <a:fld id="{627AEC0D-B48B-4E17-81D8-6943F3477C36}" type="slidenum">
              <a:rPr lang="sv-SE" smtClean="0"/>
              <a:t>9</a:t>
            </a:fld>
            <a:endParaRPr lang="sv-SE"/>
          </a:p>
        </p:txBody>
      </p:sp>
    </p:spTree>
    <p:extLst>
      <p:ext uri="{BB962C8B-B14F-4D97-AF65-F5344CB8AC3E}">
        <p14:creationId xmlns:p14="http://schemas.microsoft.com/office/powerpoint/2010/main" val="4162369082"/>
      </p:ext>
    </p:extLst>
  </p:cSld>
  <p:clrMapOvr>
    <a:masterClrMapping/>
  </p:clrMapOvr>
</p:sld>
</file>

<file path=ppt/theme/theme1.xml><?xml version="1.0" encoding="utf-8"?>
<a:theme xmlns:a="http://schemas.openxmlformats.org/drawingml/2006/main" name="Office-tema">
  <a:themeElements>
    <a:clrScheme name="Jordbruksverket">
      <a:dk1>
        <a:sysClr val="windowText" lastClr="000000"/>
      </a:dk1>
      <a:lt1>
        <a:sysClr val="window" lastClr="FFFFFF"/>
      </a:lt1>
      <a:dk2>
        <a:srgbClr val="44546A"/>
      </a:dk2>
      <a:lt2>
        <a:srgbClr val="E7E6E6"/>
      </a:lt2>
      <a:accent1>
        <a:srgbClr val="7DA117"/>
      </a:accent1>
      <a:accent2>
        <a:srgbClr val="179EDB"/>
      </a:accent2>
      <a:accent3>
        <a:srgbClr val="ED1C24"/>
      </a:accent3>
      <a:accent4>
        <a:srgbClr val="E07A0A"/>
      </a:accent4>
      <a:accent5>
        <a:srgbClr val="7DA117"/>
      </a:accent5>
      <a:accent6>
        <a:srgbClr val="179EDB"/>
      </a:accent6>
      <a:hlink>
        <a:srgbClr val="2F5496"/>
      </a:hlink>
      <a:folHlink>
        <a:srgbClr val="2F5496"/>
      </a:folHlink>
    </a:clrScheme>
    <a:fontScheme name="Jordbruksverk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lmän-widescreen.potx" id="{A691A065-D7FE-4149-80F4-1825B6C1312E}" vid="{A4B5FB44-872B-40C3-92BC-95D032E9570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Allmän-widescreen</Template>
  <TotalTime>1146</TotalTime>
  <Words>997</Words>
  <Application>Microsoft Office PowerPoint</Application>
  <PresentationFormat>Bredbild</PresentationFormat>
  <Paragraphs>102</Paragraphs>
  <Slides>13</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Calibri</vt:lpstr>
      <vt:lpstr>Office-tema</vt:lpstr>
      <vt:lpstr>Handledarkurs  Sparsam körning</vt:lpstr>
      <vt:lpstr>Kurs i sparsam körning med lantbruksmaskiner</vt:lpstr>
      <vt:lpstr>Kursmål</vt:lpstr>
      <vt:lpstr>Kursinnehåll</vt:lpstr>
      <vt:lpstr>Kursinnehåll 2</vt:lpstr>
      <vt:lpstr>Kursinnehåll 3</vt:lpstr>
      <vt:lpstr>Uppföljningsträff</vt:lpstr>
      <vt:lpstr>Lite praktiskt</vt:lpstr>
      <vt:lpstr>Administration</vt:lpstr>
      <vt:lpstr>Fakturering</vt:lpstr>
      <vt:lpstr>Reseersättning</vt:lpstr>
      <vt:lpstr>Kursutvärdering</vt:lpstr>
      <vt:lpstr>SPAK</vt:lpstr>
    </vt:vector>
  </TitlesOfParts>
  <Company>Jordbruksverket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Handledarkurs  Sparsam körning</dc:title>
  <dc:creator>Emelie Karlsson</dc:creator>
  <cp:lastModifiedBy>Emelie Karlsson</cp:lastModifiedBy>
  <cp:revision>16</cp:revision>
  <dcterms:created xsi:type="dcterms:W3CDTF">2022-09-12T19:01:37Z</dcterms:created>
  <dcterms:modified xsi:type="dcterms:W3CDTF">2022-10-13T06:39:03Z</dcterms:modified>
</cp:coreProperties>
</file>