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4"/>
  </p:notesMasterIdLst>
  <p:handoutMasterIdLst>
    <p:handoutMasterId r:id="rId85"/>
  </p:handoutMasterIdLst>
  <p:sldIdLst>
    <p:sldId id="256" r:id="rId2"/>
    <p:sldId id="480" r:id="rId3"/>
    <p:sldId id="452" r:id="rId4"/>
    <p:sldId id="430" r:id="rId5"/>
    <p:sldId id="454" r:id="rId6"/>
    <p:sldId id="442" r:id="rId7"/>
    <p:sldId id="477" r:id="rId8"/>
    <p:sldId id="279" r:id="rId9"/>
    <p:sldId id="280" r:id="rId10"/>
    <p:sldId id="285" r:id="rId11"/>
    <p:sldId id="299" r:id="rId12"/>
    <p:sldId id="300" r:id="rId13"/>
    <p:sldId id="451" r:id="rId14"/>
    <p:sldId id="459" r:id="rId15"/>
    <p:sldId id="482" r:id="rId16"/>
    <p:sldId id="441" r:id="rId17"/>
    <p:sldId id="483" r:id="rId18"/>
    <p:sldId id="273" r:id="rId19"/>
    <p:sldId id="444" r:id="rId20"/>
    <p:sldId id="458" r:id="rId21"/>
    <p:sldId id="422" r:id="rId22"/>
    <p:sldId id="420" r:id="rId23"/>
    <p:sldId id="421" r:id="rId24"/>
    <p:sldId id="478" r:id="rId25"/>
    <p:sldId id="417" r:id="rId26"/>
    <p:sldId id="418" r:id="rId27"/>
    <p:sldId id="479" r:id="rId28"/>
    <p:sldId id="416" r:id="rId29"/>
    <p:sldId id="455" r:id="rId30"/>
    <p:sldId id="446" r:id="rId31"/>
    <p:sldId id="481" r:id="rId32"/>
    <p:sldId id="456" r:id="rId33"/>
    <p:sldId id="424" r:id="rId34"/>
    <p:sldId id="448" r:id="rId35"/>
    <p:sldId id="426" r:id="rId36"/>
    <p:sldId id="264" r:id="rId37"/>
    <p:sldId id="460" r:id="rId38"/>
    <p:sldId id="476" r:id="rId39"/>
    <p:sldId id="281" r:id="rId40"/>
    <p:sldId id="473" r:id="rId41"/>
    <p:sldId id="265" r:id="rId42"/>
    <p:sldId id="461" r:id="rId43"/>
    <p:sldId id="475" r:id="rId44"/>
    <p:sldId id="467" r:id="rId45"/>
    <p:sldId id="474" r:id="rId46"/>
    <p:sldId id="423" r:id="rId47"/>
    <p:sldId id="469" r:id="rId48"/>
    <p:sldId id="447" r:id="rId49"/>
    <p:sldId id="471" r:id="rId50"/>
    <p:sldId id="470" r:id="rId51"/>
    <p:sldId id="472" r:id="rId52"/>
    <p:sldId id="468" r:id="rId53"/>
    <p:sldId id="263" r:id="rId54"/>
    <p:sldId id="266" r:id="rId55"/>
    <p:sldId id="286" r:id="rId56"/>
    <p:sldId id="287" r:id="rId57"/>
    <p:sldId id="288" r:id="rId58"/>
    <p:sldId id="290" r:id="rId59"/>
    <p:sldId id="293" r:id="rId60"/>
    <p:sldId id="291" r:id="rId61"/>
    <p:sldId id="440" r:id="rId62"/>
    <p:sldId id="294" r:id="rId63"/>
    <p:sldId id="295" r:id="rId64"/>
    <p:sldId id="296" r:id="rId65"/>
    <p:sldId id="297" r:id="rId66"/>
    <p:sldId id="301" r:id="rId67"/>
    <p:sldId id="484" r:id="rId68"/>
    <p:sldId id="298" r:id="rId69"/>
    <p:sldId id="457" r:id="rId70"/>
    <p:sldId id="434" r:id="rId71"/>
    <p:sldId id="435" r:id="rId72"/>
    <p:sldId id="485" r:id="rId73"/>
    <p:sldId id="437" r:id="rId74"/>
    <p:sldId id="262" r:id="rId75"/>
    <p:sldId id="438" r:id="rId76"/>
    <p:sldId id="268" r:id="rId77"/>
    <p:sldId id="271" r:id="rId78"/>
    <p:sldId id="462" r:id="rId79"/>
    <p:sldId id="274" r:id="rId80"/>
    <p:sldId id="466" r:id="rId81"/>
    <p:sldId id="463" r:id="rId82"/>
    <p:sldId id="464" r:id="rId83"/>
  </p:sldIdLst>
  <p:sldSz cx="12192000" cy="6858000"/>
  <p:notesSz cx="6858000" cy="9144000"/>
  <p:defaultText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05653"/>
    <a:srgbClr val="418B73"/>
    <a:srgbClr val="285468"/>
    <a:srgbClr val="F8F5ED"/>
    <a:srgbClr val="2D6A81"/>
    <a:srgbClr val="0D2B38"/>
    <a:srgbClr val="A9D1E1"/>
    <a:srgbClr val="F68F61"/>
    <a:srgbClr val="96D4AC"/>
    <a:srgbClr val="0D373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llanmörkt format 2 - Dekorfär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llanmörkt forma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llanmörkt format 2 - Dekorfärg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B301B821-A1FF-4177-AEE7-76D212191A09}" styleName="Mellanmörkt format 1 - Dekorfärg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25E5076-3810-47DD-B79F-674D7AD40C01}" styleName="Mörkt format 1 - Dekorfärg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0024" autoAdjust="0"/>
  </p:normalViewPr>
  <p:slideViewPr>
    <p:cSldViewPr snapToGrid="0">
      <p:cViewPr varScale="1">
        <p:scale>
          <a:sx n="85" d="100"/>
          <a:sy n="85" d="100"/>
        </p:scale>
        <p:origin x="684" y="78"/>
      </p:cViewPr>
      <p:guideLst/>
    </p:cSldViewPr>
  </p:slideViewPr>
  <p:notesTextViewPr>
    <p:cViewPr>
      <p:scale>
        <a:sx n="3" d="2"/>
        <a:sy n="3" d="2"/>
      </p:scale>
      <p:origin x="0" y="0"/>
    </p:cViewPr>
  </p:notesTextViewPr>
  <p:sorterViewPr>
    <p:cViewPr varScale="1">
      <p:scale>
        <a:sx n="1" d="1"/>
        <a:sy n="1" d="1"/>
      </p:scale>
      <p:origin x="0" y="-744"/>
    </p:cViewPr>
  </p:sorterViewPr>
  <p:notesViewPr>
    <p:cSldViewPr snapToGrid="0">
      <p:cViewPr varScale="1">
        <p:scale>
          <a:sx n="120" d="100"/>
          <a:sy n="120" d="100"/>
        </p:scale>
        <p:origin x="4212"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notesMaster" Target="notesMasters/notesMaster1.xml"/><Relationship Id="rId89" Type="http://schemas.openxmlformats.org/officeDocument/2006/relationships/tableStyles" Target="tableStyle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handoutMaster" Target="handoutMasters/handout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viewProps" Target="view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diagrams/colors1.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BAB004A-5D6A-4E80-8904-673A41ECE624}" type="doc">
      <dgm:prSet loTypeId="urn:microsoft.com/office/officeart/2005/8/layout/default" loCatId="list" qsTypeId="urn:microsoft.com/office/officeart/2005/8/quickstyle/simple1" qsCatId="simple" csTypeId="urn:microsoft.com/office/officeart/2005/8/colors/accent3_4" csCatId="accent3" phldr="1"/>
      <dgm:spPr/>
      <dgm:t>
        <a:bodyPr/>
        <a:lstStyle/>
        <a:p>
          <a:endParaRPr lang="en-US"/>
        </a:p>
      </dgm:t>
    </dgm:pt>
    <dgm:pt modelId="{9C3A3C31-63E3-4F0C-8257-EDB2F7672BA0}">
      <dgm:prSet custT="1"/>
      <dgm:spPr>
        <a:solidFill>
          <a:srgbClr val="285468"/>
        </a:solidFill>
        <a:ln>
          <a:solidFill>
            <a:srgbClr val="285468"/>
          </a:solidFill>
        </a:ln>
      </dgm:spPr>
      <dgm:t>
        <a:bodyPr/>
        <a:lstStyle/>
        <a:p>
          <a:r>
            <a:rPr lang="sv-SE" sz="1600" b="0" i="0" dirty="0">
              <a:solidFill>
                <a:schemeClr val="bg1"/>
              </a:solidFill>
            </a:rPr>
            <a:t>uppförande, ändring, lagning eller utrivning av en anläggning i ett vattenområde,</a:t>
          </a:r>
          <a:endParaRPr lang="sv-SE" sz="1600" dirty="0">
            <a:solidFill>
              <a:schemeClr val="bg1"/>
            </a:solidFill>
          </a:endParaRPr>
        </a:p>
      </dgm:t>
    </dgm:pt>
    <dgm:pt modelId="{900777E0-20AC-4C3E-92DF-A252C6CEEB1F}" type="parTrans" cxnId="{98AFB145-A7AE-486B-AA98-2E454C3A5AA6}">
      <dgm:prSet/>
      <dgm:spPr/>
      <dgm:t>
        <a:bodyPr/>
        <a:lstStyle/>
        <a:p>
          <a:endParaRPr lang="sv-SE" dirty="0"/>
        </a:p>
      </dgm:t>
    </dgm:pt>
    <dgm:pt modelId="{D88AB599-CEB4-4F69-94FF-CB0EB746179F}" type="sibTrans" cxnId="{98AFB145-A7AE-486B-AA98-2E454C3A5AA6}">
      <dgm:prSet/>
      <dgm:spPr/>
      <dgm:t>
        <a:bodyPr/>
        <a:lstStyle/>
        <a:p>
          <a:endParaRPr lang="sv-SE" dirty="0"/>
        </a:p>
      </dgm:t>
    </dgm:pt>
    <dgm:pt modelId="{5A874116-396D-4591-A5E3-4207B4A6C2C3}">
      <dgm:prSet custT="1"/>
      <dgm:spPr>
        <a:solidFill>
          <a:srgbClr val="A9D1E1"/>
        </a:solidFill>
        <a:ln>
          <a:solidFill>
            <a:srgbClr val="A9D1E1"/>
          </a:solidFill>
        </a:ln>
      </dgm:spPr>
      <dgm:t>
        <a:bodyPr/>
        <a:lstStyle/>
        <a:p>
          <a:r>
            <a:rPr lang="sv-SE" sz="1600" b="0" i="0" dirty="0">
              <a:solidFill>
                <a:srgbClr val="285468"/>
              </a:solidFill>
            </a:rPr>
            <a:t>fyllning eller pålning i ett vattenområde,</a:t>
          </a:r>
          <a:endParaRPr lang="sv-SE" sz="1600" dirty="0">
            <a:solidFill>
              <a:srgbClr val="285468"/>
            </a:solidFill>
          </a:endParaRPr>
        </a:p>
      </dgm:t>
    </dgm:pt>
    <dgm:pt modelId="{9FB0E5B6-3111-458E-82A8-9BEDBB640C15}" type="parTrans" cxnId="{C011E1E7-2916-46A9-8AC4-0B6714DB6C30}">
      <dgm:prSet/>
      <dgm:spPr/>
      <dgm:t>
        <a:bodyPr/>
        <a:lstStyle/>
        <a:p>
          <a:endParaRPr lang="sv-SE" dirty="0"/>
        </a:p>
      </dgm:t>
    </dgm:pt>
    <dgm:pt modelId="{0C95F85B-CB11-4E4D-AC99-68D3ACD37D5A}" type="sibTrans" cxnId="{C011E1E7-2916-46A9-8AC4-0B6714DB6C30}">
      <dgm:prSet/>
      <dgm:spPr/>
      <dgm:t>
        <a:bodyPr/>
        <a:lstStyle/>
        <a:p>
          <a:endParaRPr lang="sv-SE" dirty="0"/>
        </a:p>
      </dgm:t>
    </dgm:pt>
    <dgm:pt modelId="{3EE593C3-4D5B-4BB3-8F2F-CE759D74D72D}">
      <dgm:prSet custT="1"/>
      <dgm:spPr>
        <a:solidFill>
          <a:srgbClr val="105653"/>
        </a:solidFill>
        <a:ln>
          <a:solidFill>
            <a:srgbClr val="105653"/>
          </a:solidFill>
        </a:ln>
      </dgm:spPr>
      <dgm:t>
        <a:bodyPr/>
        <a:lstStyle/>
        <a:p>
          <a:r>
            <a:rPr lang="sv-SE" sz="1600" b="0" i="0" noProof="0" dirty="0">
              <a:solidFill>
                <a:srgbClr val="F8F5ED"/>
              </a:solidFill>
            </a:rPr>
            <a:t>bortledande</a:t>
          </a:r>
          <a:r>
            <a:rPr lang="sv-SE" sz="1600" b="0" i="0" dirty="0">
              <a:solidFill>
                <a:srgbClr val="F8F5ED"/>
              </a:solidFill>
            </a:rPr>
            <a:t> av vatten från ett vattenområde</a:t>
          </a:r>
        </a:p>
      </dgm:t>
    </dgm:pt>
    <dgm:pt modelId="{414CA498-855B-41B0-AF73-6E1FCAB7A78E}" type="parTrans" cxnId="{3FCA5E0B-1BF8-4C4A-A85C-41C74227988B}">
      <dgm:prSet/>
      <dgm:spPr/>
      <dgm:t>
        <a:bodyPr/>
        <a:lstStyle/>
        <a:p>
          <a:endParaRPr lang="sv-SE" dirty="0"/>
        </a:p>
      </dgm:t>
    </dgm:pt>
    <dgm:pt modelId="{D432E101-0990-4574-B01A-3AFFF16001C1}" type="sibTrans" cxnId="{3FCA5E0B-1BF8-4C4A-A85C-41C74227988B}">
      <dgm:prSet/>
      <dgm:spPr/>
      <dgm:t>
        <a:bodyPr/>
        <a:lstStyle/>
        <a:p>
          <a:endParaRPr lang="sv-SE" dirty="0"/>
        </a:p>
      </dgm:t>
    </dgm:pt>
    <dgm:pt modelId="{508E2799-00C4-4871-9D54-7A4E4F726C42}">
      <dgm:prSet custT="1"/>
      <dgm:spPr>
        <a:solidFill>
          <a:srgbClr val="285468"/>
        </a:solidFill>
        <a:ln>
          <a:solidFill>
            <a:srgbClr val="285468"/>
          </a:solidFill>
        </a:ln>
      </dgm:spPr>
      <dgm:t>
        <a:bodyPr/>
        <a:lstStyle/>
        <a:p>
          <a:r>
            <a:rPr lang="sv-SE" sz="1600" b="0" i="0" dirty="0">
              <a:solidFill>
                <a:schemeClr val="bg1"/>
              </a:solidFill>
            </a:rPr>
            <a:t>grävning, sprängning eller rensning i ett vattenområde,</a:t>
          </a:r>
          <a:endParaRPr lang="sv-SE" sz="1600" dirty="0">
            <a:solidFill>
              <a:schemeClr val="bg1"/>
            </a:solidFill>
          </a:endParaRPr>
        </a:p>
      </dgm:t>
    </dgm:pt>
    <dgm:pt modelId="{321D0A0B-B9B1-41BA-B536-562F962E8B7D}" type="parTrans" cxnId="{41AEB572-AE5C-45A8-BB0C-FCFE9112A803}">
      <dgm:prSet/>
      <dgm:spPr/>
      <dgm:t>
        <a:bodyPr/>
        <a:lstStyle/>
        <a:p>
          <a:endParaRPr lang="sv-SE" dirty="0"/>
        </a:p>
      </dgm:t>
    </dgm:pt>
    <dgm:pt modelId="{09B4222C-ECFE-4277-A5A4-8185554F2792}" type="sibTrans" cxnId="{41AEB572-AE5C-45A8-BB0C-FCFE9112A803}">
      <dgm:prSet/>
      <dgm:spPr/>
      <dgm:t>
        <a:bodyPr/>
        <a:lstStyle/>
        <a:p>
          <a:endParaRPr lang="sv-SE" dirty="0"/>
        </a:p>
      </dgm:t>
    </dgm:pt>
    <dgm:pt modelId="{24AAB685-B6DC-4457-BA04-2D569EB1C986}">
      <dgm:prSet custT="1"/>
      <dgm:spPr>
        <a:solidFill>
          <a:srgbClr val="A9D1E1"/>
        </a:solidFill>
        <a:ln>
          <a:solidFill>
            <a:srgbClr val="A9D1E1"/>
          </a:solidFill>
        </a:ln>
      </dgm:spPr>
      <dgm:t>
        <a:bodyPr/>
        <a:lstStyle/>
        <a:p>
          <a:r>
            <a:rPr lang="sv-SE" sz="1600" b="0" i="0" dirty="0">
              <a:solidFill>
                <a:srgbClr val="285468"/>
              </a:solidFill>
            </a:rPr>
            <a:t>en annan åtgärd i ett vattenområde som syftar till att förändra vattnets djup eller läge,</a:t>
          </a:r>
          <a:endParaRPr lang="sv-SE" sz="1600" dirty="0">
            <a:solidFill>
              <a:srgbClr val="285468"/>
            </a:solidFill>
          </a:endParaRPr>
        </a:p>
      </dgm:t>
    </dgm:pt>
    <dgm:pt modelId="{6A3948F8-DA37-438F-9252-1894ECF707E2}" type="parTrans" cxnId="{33506364-9C02-4F88-B37D-292C7D294C3D}">
      <dgm:prSet/>
      <dgm:spPr/>
      <dgm:t>
        <a:bodyPr/>
        <a:lstStyle/>
        <a:p>
          <a:endParaRPr lang="sv-SE" dirty="0"/>
        </a:p>
      </dgm:t>
    </dgm:pt>
    <dgm:pt modelId="{BDB754D7-DF0B-4DEE-A8C4-145ACE1AE43D}" type="sibTrans" cxnId="{33506364-9C02-4F88-B37D-292C7D294C3D}">
      <dgm:prSet/>
      <dgm:spPr/>
      <dgm:t>
        <a:bodyPr/>
        <a:lstStyle/>
        <a:p>
          <a:endParaRPr lang="sv-SE" dirty="0"/>
        </a:p>
      </dgm:t>
    </dgm:pt>
    <dgm:pt modelId="{EF1DA8C6-6CDE-4D77-9F23-30EA934B2B4F}">
      <dgm:prSet custT="1"/>
      <dgm:spPr>
        <a:solidFill>
          <a:srgbClr val="105653"/>
        </a:solidFill>
        <a:ln>
          <a:solidFill>
            <a:srgbClr val="105653"/>
          </a:solidFill>
        </a:ln>
      </dgm:spPr>
      <dgm:t>
        <a:bodyPr/>
        <a:lstStyle/>
        <a:p>
          <a:r>
            <a:rPr lang="sv-SE" sz="1600" b="0" i="0" dirty="0">
              <a:solidFill>
                <a:srgbClr val="F8F5ED"/>
              </a:solidFill>
            </a:rPr>
            <a:t>bortledande av grundvatten eller utförande av en anläggning för detta</a:t>
          </a:r>
        </a:p>
      </dgm:t>
    </dgm:pt>
    <dgm:pt modelId="{39CBFDBC-53A1-4C6F-AA54-3778A0A1A0B5}" type="parTrans" cxnId="{384AB6C4-0309-480C-A0C6-E434E8301BEE}">
      <dgm:prSet/>
      <dgm:spPr/>
      <dgm:t>
        <a:bodyPr/>
        <a:lstStyle/>
        <a:p>
          <a:endParaRPr lang="sv-SE" dirty="0"/>
        </a:p>
      </dgm:t>
    </dgm:pt>
    <dgm:pt modelId="{288A0893-9857-4912-8C11-D5C75EBB68E9}" type="sibTrans" cxnId="{384AB6C4-0309-480C-A0C6-E434E8301BEE}">
      <dgm:prSet/>
      <dgm:spPr/>
      <dgm:t>
        <a:bodyPr/>
        <a:lstStyle/>
        <a:p>
          <a:endParaRPr lang="sv-SE" dirty="0"/>
        </a:p>
      </dgm:t>
    </dgm:pt>
    <dgm:pt modelId="{FF86171D-485C-4E8B-B86F-7E3C3C8B1D63}">
      <dgm:prSet custT="1"/>
      <dgm:spPr>
        <a:solidFill>
          <a:srgbClr val="A9D1E1"/>
        </a:solidFill>
        <a:ln>
          <a:solidFill>
            <a:srgbClr val="A9D1E1"/>
          </a:solidFill>
        </a:ln>
      </dgm:spPr>
      <dgm:t>
        <a:bodyPr/>
        <a:lstStyle/>
        <a:p>
          <a:r>
            <a:rPr lang="sv-SE" sz="1500" b="0" i="0" dirty="0">
              <a:solidFill>
                <a:srgbClr val="285468"/>
              </a:solidFill>
            </a:rPr>
            <a:t>tillförsel av vatten för att öka grundvattenmängden eller utförande av en anläggning eller en annan åtgärd för detta, eller</a:t>
          </a:r>
          <a:endParaRPr lang="sv-SE" sz="1500" dirty="0">
            <a:solidFill>
              <a:srgbClr val="285468"/>
            </a:solidFill>
          </a:endParaRPr>
        </a:p>
      </dgm:t>
    </dgm:pt>
    <dgm:pt modelId="{F493BF02-CAE2-47EE-91BB-5095827ADAB0}" type="parTrans" cxnId="{6B98A408-A427-4D76-A69B-D3FB143401C8}">
      <dgm:prSet/>
      <dgm:spPr/>
      <dgm:t>
        <a:bodyPr/>
        <a:lstStyle/>
        <a:p>
          <a:endParaRPr lang="sv-SE" dirty="0"/>
        </a:p>
      </dgm:t>
    </dgm:pt>
    <dgm:pt modelId="{5E3F4348-E8CD-4F0A-A134-F0C19A351F06}" type="sibTrans" cxnId="{6B98A408-A427-4D76-A69B-D3FB143401C8}">
      <dgm:prSet/>
      <dgm:spPr/>
      <dgm:t>
        <a:bodyPr/>
        <a:lstStyle/>
        <a:p>
          <a:endParaRPr lang="sv-SE" dirty="0"/>
        </a:p>
      </dgm:t>
    </dgm:pt>
    <dgm:pt modelId="{D722F54E-DC10-4A6B-A70B-C32B8747E25F}">
      <dgm:prSet custT="1"/>
      <dgm:spPr>
        <a:solidFill>
          <a:srgbClr val="A9D1E1"/>
        </a:solidFill>
        <a:ln>
          <a:solidFill>
            <a:srgbClr val="A9D1E1"/>
          </a:solidFill>
        </a:ln>
      </dgm:spPr>
      <dgm:t>
        <a:bodyPr/>
        <a:lstStyle/>
        <a:p>
          <a:r>
            <a:rPr lang="sv-SE" sz="1600" b="0" i="0" dirty="0">
              <a:solidFill>
                <a:srgbClr val="285468"/>
              </a:solidFill>
            </a:rPr>
            <a:t>markavvattning</a:t>
          </a:r>
          <a:endParaRPr lang="sv-SE" sz="1600" dirty="0">
            <a:solidFill>
              <a:srgbClr val="285468"/>
            </a:solidFill>
          </a:endParaRPr>
        </a:p>
      </dgm:t>
    </dgm:pt>
    <dgm:pt modelId="{16178257-D03F-4F73-A36D-EFB8B7BA1FC4}" type="parTrans" cxnId="{7E02A251-D042-42BD-A0B7-FD0F4C4026A6}">
      <dgm:prSet/>
      <dgm:spPr/>
      <dgm:t>
        <a:bodyPr/>
        <a:lstStyle/>
        <a:p>
          <a:endParaRPr lang="sv-SE" dirty="0"/>
        </a:p>
      </dgm:t>
    </dgm:pt>
    <dgm:pt modelId="{F1290462-BD4E-4A11-9977-058C7367F0C3}" type="sibTrans" cxnId="{7E02A251-D042-42BD-A0B7-FD0F4C4026A6}">
      <dgm:prSet/>
      <dgm:spPr/>
      <dgm:t>
        <a:bodyPr/>
        <a:lstStyle/>
        <a:p>
          <a:endParaRPr lang="sv-SE" dirty="0"/>
        </a:p>
      </dgm:t>
    </dgm:pt>
    <dgm:pt modelId="{C9FD7EC7-5EA8-4743-9772-92ED633FAF04}" type="pres">
      <dgm:prSet presAssocID="{1BAB004A-5D6A-4E80-8904-673A41ECE624}" presName="diagram" presStyleCnt="0">
        <dgm:presLayoutVars>
          <dgm:dir/>
          <dgm:resizeHandles val="exact"/>
        </dgm:presLayoutVars>
      </dgm:prSet>
      <dgm:spPr/>
    </dgm:pt>
    <dgm:pt modelId="{AD05F832-D79E-41ED-AA02-289524E0ED8E}" type="pres">
      <dgm:prSet presAssocID="{9C3A3C31-63E3-4F0C-8257-EDB2F7672BA0}" presName="node" presStyleLbl="node1" presStyleIdx="0" presStyleCnt="8">
        <dgm:presLayoutVars>
          <dgm:bulletEnabled val="1"/>
        </dgm:presLayoutVars>
      </dgm:prSet>
      <dgm:spPr/>
    </dgm:pt>
    <dgm:pt modelId="{C6EE3003-D176-412A-8A08-355B06DB54AB}" type="pres">
      <dgm:prSet presAssocID="{D88AB599-CEB4-4F69-94FF-CB0EB746179F}" presName="sibTrans" presStyleCnt="0"/>
      <dgm:spPr/>
    </dgm:pt>
    <dgm:pt modelId="{C39192E1-1AAC-449F-9380-79A01F2BD717}" type="pres">
      <dgm:prSet presAssocID="{5A874116-396D-4591-A5E3-4207B4A6C2C3}" presName="node" presStyleLbl="node1" presStyleIdx="1" presStyleCnt="8">
        <dgm:presLayoutVars>
          <dgm:bulletEnabled val="1"/>
        </dgm:presLayoutVars>
      </dgm:prSet>
      <dgm:spPr/>
    </dgm:pt>
    <dgm:pt modelId="{3D238069-160F-4D65-876F-435ACB7581C2}" type="pres">
      <dgm:prSet presAssocID="{0C95F85B-CB11-4E4D-AC99-68D3ACD37D5A}" presName="sibTrans" presStyleCnt="0"/>
      <dgm:spPr/>
    </dgm:pt>
    <dgm:pt modelId="{03633CDA-A4CC-4745-9305-E4F2A1D4418E}" type="pres">
      <dgm:prSet presAssocID="{3EE593C3-4D5B-4BB3-8F2F-CE759D74D72D}" presName="node" presStyleLbl="node1" presStyleIdx="2" presStyleCnt="8">
        <dgm:presLayoutVars>
          <dgm:bulletEnabled val="1"/>
        </dgm:presLayoutVars>
      </dgm:prSet>
      <dgm:spPr/>
    </dgm:pt>
    <dgm:pt modelId="{D2EC238D-CD0E-4630-8E2D-06752455F6B1}" type="pres">
      <dgm:prSet presAssocID="{D432E101-0990-4574-B01A-3AFFF16001C1}" presName="sibTrans" presStyleCnt="0"/>
      <dgm:spPr/>
    </dgm:pt>
    <dgm:pt modelId="{12CAB419-BEA6-430D-A3D0-00197E0AC1C8}" type="pres">
      <dgm:prSet presAssocID="{508E2799-00C4-4871-9D54-7A4E4F726C42}" presName="node" presStyleLbl="node1" presStyleIdx="3" presStyleCnt="8">
        <dgm:presLayoutVars>
          <dgm:bulletEnabled val="1"/>
        </dgm:presLayoutVars>
      </dgm:prSet>
      <dgm:spPr/>
    </dgm:pt>
    <dgm:pt modelId="{B4BA5F34-1146-4A1C-90CA-6AE5B6DCD9A4}" type="pres">
      <dgm:prSet presAssocID="{09B4222C-ECFE-4277-A5A4-8185554F2792}" presName="sibTrans" presStyleCnt="0"/>
      <dgm:spPr/>
    </dgm:pt>
    <dgm:pt modelId="{4150CAE4-E355-4C45-9D63-D5825244C767}" type="pres">
      <dgm:prSet presAssocID="{24AAB685-B6DC-4457-BA04-2D569EB1C986}" presName="node" presStyleLbl="node1" presStyleIdx="4" presStyleCnt="8">
        <dgm:presLayoutVars>
          <dgm:bulletEnabled val="1"/>
        </dgm:presLayoutVars>
      </dgm:prSet>
      <dgm:spPr/>
    </dgm:pt>
    <dgm:pt modelId="{697334BB-DD66-4D03-924A-F06D7380CA0C}" type="pres">
      <dgm:prSet presAssocID="{BDB754D7-DF0B-4DEE-A8C4-145ACE1AE43D}" presName="sibTrans" presStyleCnt="0"/>
      <dgm:spPr/>
    </dgm:pt>
    <dgm:pt modelId="{C559338A-5CFE-487D-BF68-EF7A54EF79FE}" type="pres">
      <dgm:prSet presAssocID="{EF1DA8C6-6CDE-4D77-9F23-30EA934B2B4F}" presName="node" presStyleLbl="node1" presStyleIdx="5" presStyleCnt="8">
        <dgm:presLayoutVars>
          <dgm:bulletEnabled val="1"/>
        </dgm:presLayoutVars>
      </dgm:prSet>
      <dgm:spPr/>
    </dgm:pt>
    <dgm:pt modelId="{98CDEAFA-C4DB-430F-B040-694AD7A7C18C}" type="pres">
      <dgm:prSet presAssocID="{288A0893-9857-4912-8C11-D5C75EBB68E9}" presName="sibTrans" presStyleCnt="0"/>
      <dgm:spPr/>
    </dgm:pt>
    <dgm:pt modelId="{A15BB2DC-7A50-46BF-BBFD-04BC139322FD}" type="pres">
      <dgm:prSet presAssocID="{FF86171D-485C-4E8B-B86F-7E3C3C8B1D63}" presName="node" presStyleLbl="node1" presStyleIdx="6" presStyleCnt="8">
        <dgm:presLayoutVars>
          <dgm:bulletEnabled val="1"/>
        </dgm:presLayoutVars>
      </dgm:prSet>
      <dgm:spPr/>
    </dgm:pt>
    <dgm:pt modelId="{673EF3C9-3B9C-46B3-9DEB-A0B19AB60DD0}" type="pres">
      <dgm:prSet presAssocID="{5E3F4348-E8CD-4F0A-A134-F0C19A351F06}" presName="sibTrans" presStyleCnt="0"/>
      <dgm:spPr/>
    </dgm:pt>
    <dgm:pt modelId="{2A5C423A-925D-488A-9902-6480515D35E6}" type="pres">
      <dgm:prSet presAssocID="{D722F54E-DC10-4A6B-A70B-C32B8747E25F}" presName="node" presStyleLbl="node1" presStyleIdx="7" presStyleCnt="8" custLinFactNeighborX="-1469" custLinFactNeighborY="816">
        <dgm:presLayoutVars>
          <dgm:bulletEnabled val="1"/>
        </dgm:presLayoutVars>
      </dgm:prSet>
      <dgm:spPr/>
    </dgm:pt>
  </dgm:ptLst>
  <dgm:cxnLst>
    <dgm:cxn modelId="{ADBDCA01-7B5F-4D39-9A80-5525ECA078D6}" type="presOf" srcId="{508E2799-00C4-4871-9D54-7A4E4F726C42}" destId="{12CAB419-BEA6-430D-A3D0-00197E0AC1C8}" srcOrd="0" destOrd="0" presId="urn:microsoft.com/office/officeart/2005/8/layout/default"/>
    <dgm:cxn modelId="{6B98A408-A427-4D76-A69B-D3FB143401C8}" srcId="{1BAB004A-5D6A-4E80-8904-673A41ECE624}" destId="{FF86171D-485C-4E8B-B86F-7E3C3C8B1D63}" srcOrd="6" destOrd="0" parTransId="{F493BF02-CAE2-47EE-91BB-5095827ADAB0}" sibTransId="{5E3F4348-E8CD-4F0A-A134-F0C19A351F06}"/>
    <dgm:cxn modelId="{3FCA5E0B-1BF8-4C4A-A85C-41C74227988B}" srcId="{1BAB004A-5D6A-4E80-8904-673A41ECE624}" destId="{3EE593C3-4D5B-4BB3-8F2F-CE759D74D72D}" srcOrd="2" destOrd="0" parTransId="{414CA498-855B-41B0-AF73-6E1FCAB7A78E}" sibTransId="{D432E101-0990-4574-B01A-3AFFF16001C1}"/>
    <dgm:cxn modelId="{97CC1F5F-93B3-4A84-8FDC-E821C21E87A8}" type="presOf" srcId="{D722F54E-DC10-4A6B-A70B-C32B8747E25F}" destId="{2A5C423A-925D-488A-9902-6480515D35E6}" srcOrd="0" destOrd="0" presId="urn:microsoft.com/office/officeart/2005/8/layout/default"/>
    <dgm:cxn modelId="{33506364-9C02-4F88-B37D-292C7D294C3D}" srcId="{1BAB004A-5D6A-4E80-8904-673A41ECE624}" destId="{24AAB685-B6DC-4457-BA04-2D569EB1C986}" srcOrd="4" destOrd="0" parTransId="{6A3948F8-DA37-438F-9252-1894ECF707E2}" sibTransId="{BDB754D7-DF0B-4DEE-A8C4-145ACE1AE43D}"/>
    <dgm:cxn modelId="{98AFB145-A7AE-486B-AA98-2E454C3A5AA6}" srcId="{1BAB004A-5D6A-4E80-8904-673A41ECE624}" destId="{9C3A3C31-63E3-4F0C-8257-EDB2F7672BA0}" srcOrd="0" destOrd="0" parTransId="{900777E0-20AC-4C3E-92DF-A252C6CEEB1F}" sibTransId="{D88AB599-CEB4-4F69-94FF-CB0EB746179F}"/>
    <dgm:cxn modelId="{BBADDA69-9C91-400A-90E3-96B2F7D8398C}" type="presOf" srcId="{5A874116-396D-4591-A5E3-4207B4A6C2C3}" destId="{C39192E1-1AAC-449F-9380-79A01F2BD717}" srcOrd="0" destOrd="0" presId="urn:microsoft.com/office/officeart/2005/8/layout/default"/>
    <dgm:cxn modelId="{31D26C4D-EFAC-4589-A28D-CD62D1B219E3}" type="presOf" srcId="{9C3A3C31-63E3-4F0C-8257-EDB2F7672BA0}" destId="{AD05F832-D79E-41ED-AA02-289524E0ED8E}" srcOrd="0" destOrd="0" presId="urn:microsoft.com/office/officeart/2005/8/layout/default"/>
    <dgm:cxn modelId="{D20A174E-1055-4938-8394-D921C1923EAF}" type="presOf" srcId="{1BAB004A-5D6A-4E80-8904-673A41ECE624}" destId="{C9FD7EC7-5EA8-4743-9772-92ED633FAF04}" srcOrd="0" destOrd="0" presId="urn:microsoft.com/office/officeart/2005/8/layout/default"/>
    <dgm:cxn modelId="{85304050-50C5-4FCF-9A4D-1E54AEE0EEEE}" type="presOf" srcId="{EF1DA8C6-6CDE-4D77-9F23-30EA934B2B4F}" destId="{C559338A-5CFE-487D-BF68-EF7A54EF79FE}" srcOrd="0" destOrd="0" presId="urn:microsoft.com/office/officeart/2005/8/layout/default"/>
    <dgm:cxn modelId="{7E02A251-D042-42BD-A0B7-FD0F4C4026A6}" srcId="{1BAB004A-5D6A-4E80-8904-673A41ECE624}" destId="{D722F54E-DC10-4A6B-A70B-C32B8747E25F}" srcOrd="7" destOrd="0" parTransId="{16178257-D03F-4F73-A36D-EFB8B7BA1FC4}" sibTransId="{F1290462-BD4E-4A11-9977-058C7367F0C3}"/>
    <dgm:cxn modelId="{41AEB572-AE5C-45A8-BB0C-FCFE9112A803}" srcId="{1BAB004A-5D6A-4E80-8904-673A41ECE624}" destId="{508E2799-00C4-4871-9D54-7A4E4F726C42}" srcOrd="3" destOrd="0" parTransId="{321D0A0B-B9B1-41BA-B536-562F962E8B7D}" sibTransId="{09B4222C-ECFE-4277-A5A4-8185554F2792}"/>
    <dgm:cxn modelId="{F0FD128A-4973-459E-815C-5D51A8D6E895}" type="presOf" srcId="{3EE593C3-4D5B-4BB3-8F2F-CE759D74D72D}" destId="{03633CDA-A4CC-4745-9305-E4F2A1D4418E}" srcOrd="0" destOrd="0" presId="urn:microsoft.com/office/officeart/2005/8/layout/default"/>
    <dgm:cxn modelId="{F799CFB2-2345-4F9C-B4DC-4E97F83F63E1}" type="presOf" srcId="{FF86171D-485C-4E8B-B86F-7E3C3C8B1D63}" destId="{A15BB2DC-7A50-46BF-BBFD-04BC139322FD}" srcOrd="0" destOrd="0" presId="urn:microsoft.com/office/officeart/2005/8/layout/default"/>
    <dgm:cxn modelId="{384AB6C4-0309-480C-A0C6-E434E8301BEE}" srcId="{1BAB004A-5D6A-4E80-8904-673A41ECE624}" destId="{EF1DA8C6-6CDE-4D77-9F23-30EA934B2B4F}" srcOrd="5" destOrd="0" parTransId="{39CBFDBC-53A1-4C6F-AA54-3778A0A1A0B5}" sibTransId="{288A0893-9857-4912-8C11-D5C75EBB68E9}"/>
    <dgm:cxn modelId="{C011E1E7-2916-46A9-8AC4-0B6714DB6C30}" srcId="{1BAB004A-5D6A-4E80-8904-673A41ECE624}" destId="{5A874116-396D-4591-A5E3-4207B4A6C2C3}" srcOrd="1" destOrd="0" parTransId="{9FB0E5B6-3111-458E-82A8-9BEDBB640C15}" sibTransId="{0C95F85B-CB11-4E4D-AC99-68D3ACD37D5A}"/>
    <dgm:cxn modelId="{9D5FBBF4-55DF-4147-A73C-E81684B4CCA0}" type="presOf" srcId="{24AAB685-B6DC-4457-BA04-2D569EB1C986}" destId="{4150CAE4-E355-4C45-9D63-D5825244C767}" srcOrd="0" destOrd="0" presId="urn:microsoft.com/office/officeart/2005/8/layout/default"/>
    <dgm:cxn modelId="{8387B777-C6CB-47B0-9FC5-A0EC440BCC4B}" type="presParOf" srcId="{C9FD7EC7-5EA8-4743-9772-92ED633FAF04}" destId="{AD05F832-D79E-41ED-AA02-289524E0ED8E}" srcOrd="0" destOrd="0" presId="urn:microsoft.com/office/officeart/2005/8/layout/default"/>
    <dgm:cxn modelId="{9EB00F36-6CC7-49DD-88EC-E0CDB3A81977}" type="presParOf" srcId="{C9FD7EC7-5EA8-4743-9772-92ED633FAF04}" destId="{C6EE3003-D176-412A-8A08-355B06DB54AB}" srcOrd="1" destOrd="0" presId="urn:microsoft.com/office/officeart/2005/8/layout/default"/>
    <dgm:cxn modelId="{4F614EC7-67BF-4798-9012-D17D56249398}" type="presParOf" srcId="{C9FD7EC7-5EA8-4743-9772-92ED633FAF04}" destId="{C39192E1-1AAC-449F-9380-79A01F2BD717}" srcOrd="2" destOrd="0" presId="urn:microsoft.com/office/officeart/2005/8/layout/default"/>
    <dgm:cxn modelId="{6152F16B-BB3E-4630-822F-D477E3FD87CB}" type="presParOf" srcId="{C9FD7EC7-5EA8-4743-9772-92ED633FAF04}" destId="{3D238069-160F-4D65-876F-435ACB7581C2}" srcOrd="3" destOrd="0" presId="urn:microsoft.com/office/officeart/2005/8/layout/default"/>
    <dgm:cxn modelId="{07E29487-AD6A-46D2-9D45-D0514C2657CE}" type="presParOf" srcId="{C9FD7EC7-5EA8-4743-9772-92ED633FAF04}" destId="{03633CDA-A4CC-4745-9305-E4F2A1D4418E}" srcOrd="4" destOrd="0" presId="urn:microsoft.com/office/officeart/2005/8/layout/default"/>
    <dgm:cxn modelId="{D6F59080-B133-4EAC-9C78-859866609458}" type="presParOf" srcId="{C9FD7EC7-5EA8-4743-9772-92ED633FAF04}" destId="{D2EC238D-CD0E-4630-8E2D-06752455F6B1}" srcOrd="5" destOrd="0" presId="urn:microsoft.com/office/officeart/2005/8/layout/default"/>
    <dgm:cxn modelId="{A981CB81-D900-4539-A150-B6061147008C}" type="presParOf" srcId="{C9FD7EC7-5EA8-4743-9772-92ED633FAF04}" destId="{12CAB419-BEA6-430D-A3D0-00197E0AC1C8}" srcOrd="6" destOrd="0" presId="urn:microsoft.com/office/officeart/2005/8/layout/default"/>
    <dgm:cxn modelId="{964111FC-D107-47BE-AD74-F96F84A5AE85}" type="presParOf" srcId="{C9FD7EC7-5EA8-4743-9772-92ED633FAF04}" destId="{B4BA5F34-1146-4A1C-90CA-6AE5B6DCD9A4}" srcOrd="7" destOrd="0" presId="urn:microsoft.com/office/officeart/2005/8/layout/default"/>
    <dgm:cxn modelId="{7EFE125B-066C-4C8D-8D62-C18E91E1277A}" type="presParOf" srcId="{C9FD7EC7-5EA8-4743-9772-92ED633FAF04}" destId="{4150CAE4-E355-4C45-9D63-D5825244C767}" srcOrd="8" destOrd="0" presId="urn:microsoft.com/office/officeart/2005/8/layout/default"/>
    <dgm:cxn modelId="{26083E66-5208-4353-B355-DF7302A888EC}" type="presParOf" srcId="{C9FD7EC7-5EA8-4743-9772-92ED633FAF04}" destId="{697334BB-DD66-4D03-924A-F06D7380CA0C}" srcOrd="9" destOrd="0" presId="urn:microsoft.com/office/officeart/2005/8/layout/default"/>
    <dgm:cxn modelId="{61230C98-DFE3-46D1-BF06-3534430E52DA}" type="presParOf" srcId="{C9FD7EC7-5EA8-4743-9772-92ED633FAF04}" destId="{C559338A-5CFE-487D-BF68-EF7A54EF79FE}" srcOrd="10" destOrd="0" presId="urn:microsoft.com/office/officeart/2005/8/layout/default"/>
    <dgm:cxn modelId="{445D8E79-C241-4C45-95AA-2BDC8EF10F15}" type="presParOf" srcId="{C9FD7EC7-5EA8-4743-9772-92ED633FAF04}" destId="{98CDEAFA-C4DB-430F-B040-694AD7A7C18C}" srcOrd="11" destOrd="0" presId="urn:microsoft.com/office/officeart/2005/8/layout/default"/>
    <dgm:cxn modelId="{493416CC-F04F-418D-846E-5F560B56F461}" type="presParOf" srcId="{C9FD7EC7-5EA8-4743-9772-92ED633FAF04}" destId="{A15BB2DC-7A50-46BF-BBFD-04BC139322FD}" srcOrd="12" destOrd="0" presId="urn:microsoft.com/office/officeart/2005/8/layout/default"/>
    <dgm:cxn modelId="{0A159A76-6C21-4EEC-B50E-E12BD7553524}" type="presParOf" srcId="{C9FD7EC7-5EA8-4743-9772-92ED633FAF04}" destId="{673EF3C9-3B9C-46B3-9DEB-A0B19AB60DD0}" srcOrd="13" destOrd="0" presId="urn:microsoft.com/office/officeart/2005/8/layout/default"/>
    <dgm:cxn modelId="{4CF96192-F224-488F-9A17-17806B7E3847}" type="presParOf" srcId="{C9FD7EC7-5EA8-4743-9772-92ED633FAF04}" destId="{2A5C423A-925D-488A-9902-6480515D35E6}" srcOrd="1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AF930007-A69D-4967-B02E-9E59E05144E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sv-SE"/>
        </a:p>
      </dgm:t>
    </dgm:pt>
    <dgm:pt modelId="{51824D3E-17EA-434B-99D8-38BBD56B1984}">
      <dgm:prSet phldrT="[Text]"/>
      <dgm:spPr>
        <a:solidFill>
          <a:srgbClr val="2D6A81"/>
        </a:solidFill>
        <a:ln>
          <a:solidFill>
            <a:srgbClr val="2D6A81"/>
          </a:solidFill>
        </a:ln>
      </dgm:spPr>
      <dgm:t>
        <a:bodyPr/>
        <a:lstStyle/>
        <a:p>
          <a:r>
            <a:rPr lang="sv-SE" dirty="0">
              <a:solidFill>
                <a:srgbClr val="F8F5ED"/>
              </a:solidFill>
            </a:rPr>
            <a:t>Undantag 1</a:t>
          </a:r>
        </a:p>
      </dgm:t>
    </dgm:pt>
    <dgm:pt modelId="{50A9CB01-C3C5-472E-A082-D8296660202A}" type="parTrans" cxnId="{00BCB6B6-E286-4114-913E-6485D589A81A}">
      <dgm:prSet/>
      <dgm:spPr/>
      <dgm:t>
        <a:bodyPr/>
        <a:lstStyle/>
        <a:p>
          <a:endParaRPr lang="sv-SE"/>
        </a:p>
      </dgm:t>
    </dgm:pt>
    <dgm:pt modelId="{D4DF78D0-6C85-4B7E-AB18-4342833C4FBD}" type="sibTrans" cxnId="{00BCB6B6-E286-4114-913E-6485D589A81A}">
      <dgm:prSet/>
      <dgm:spPr/>
      <dgm:t>
        <a:bodyPr/>
        <a:lstStyle/>
        <a:p>
          <a:endParaRPr lang="sv-SE"/>
        </a:p>
      </dgm:t>
    </dgm:pt>
    <dgm:pt modelId="{1AA770B3-DF55-4E92-8FD0-3A750B7E5B90}">
      <dgm:prSet phldrT="[Text]"/>
      <dgm:spPr/>
      <dgm:t>
        <a:bodyPr/>
        <a:lstStyle/>
        <a:p>
          <a:r>
            <a:rPr lang="sv-SE" b="0" i="0" dirty="0">
              <a:solidFill>
                <a:srgbClr val="285468"/>
              </a:solidFill>
              <a:effectLst/>
            </a:rPr>
            <a:t>Husbehovsundantaget. Vatten för hushållsändamål och vattning av djur samt bevattning av trädgård för eget bruk är undantaget tillståndsplikt. (MB 11:11§). </a:t>
          </a:r>
          <a:endParaRPr lang="sv-SE" dirty="0">
            <a:solidFill>
              <a:srgbClr val="285468"/>
            </a:solidFill>
          </a:endParaRPr>
        </a:p>
      </dgm:t>
    </dgm:pt>
    <dgm:pt modelId="{B1041167-F1A8-40C3-9F13-606601D414D1}" type="parTrans" cxnId="{952F6BFB-2316-41F0-86B9-8CA655101D77}">
      <dgm:prSet/>
      <dgm:spPr/>
      <dgm:t>
        <a:bodyPr/>
        <a:lstStyle/>
        <a:p>
          <a:endParaRPr lang="sv-SE"/>
        </a:p>
      </dgm:t>
    </dgm:pt>
    <dgm:pt modelId="{ABD82E02-19DC-40A8-8956-B94BEE6423DA}" type="sibTrans" cxnId="{952F6BFB-2316-41F0-86B9-8CA655101D77}">
      <dgm:prSet/>
      <dgm:spPr/>
      <dgm:t>
        <a:bodyPr/>
        <a:lstStyle/>
        <a:p>
          <a:endParaRPr lang="sv-SE"/>
        </a:p>
      </dgm:t>
    </dgm:pt>
    <dgm:pt modelId="{E977E217-EF15-4E24-9428-28F2F6368A52}">
      <dgm:prSet phldrT="[Text]"/>
      <dgm:spPr>
        <a:solidFill>
          <a:srgbClr val="2D6A81"/>
        </a:solidFill>
        <a:ln>
          <a:solidFill>
            <a:srgbClr val="2D6A81"/>
          </a:solidFill>
        </a:ln>
      </dgm:spPr>
      <dgm:t>
        <a:bodyPr/>
        <a:lstStyle/>
        <a:p>
          <a:r>
            <a:rPr lang="sv-SE" b="0" i="0" dirty="0">
              <a:solidFill>
                <a:srgbClr val="F8F5ED"/>
              </a:solidFill>
              <a:effectLst/>
            </a:rPr>
            <a:t>Undantag 2</a:t>
          </a:r>
          <a:endParaRPr lang="sv-SE" b="0" dirty="0">
            <a:solidFill>
              <a:srgbClr val="F8F5ED"/>
            </a:solidFill>
          </a:endParaRPr>
        </a:p>
      </dgm:t>
    </dgm:pt>
    <dgm:pt modelId="{77E91E73-E2DE-4372-B826-9FBAD48A54C1}" type="parTrans" cxnId="{B0B59E43-54F5-41FE-A07E-B22C6E7880CB}">
      <dgm:prSet/>
      <dgm:spPr/>
      <dgm:t>
        <a:bodyPr/>
        <a:lstStyle/>
        <a:p>
          <a:endParaRPr lang="sv-SE"/>
        </a:p>
      </dgm:t>
    </dgm:pt>
    <dgm:pt modelId="{D86C9B80-B7C1-4B76-AD6A-6FABDB19A962}" type="sibTrans" cxnId="{B0B59E43-54F5-41FE-A07E-B22C6E7880CB}">
      <dgm:prSet/>
      <dgm:spPr/>
      <dgm:t>
        <a:bodyPr/>
        <a:lstStyle/>
        <a:p>
          <a:endParaRPr lang="sv-SE"/>
        </a:p>
      </dgm:t>
    </dgm:pt>
    <dgm:pt modelId="{E308CB39-F949-4C33-ADA8-C35D83AF76E4}">
      <dgm:prSet phldrT="[Text]"/>
      <dgm:spPr/>
      <dgm:t>
        <a:bodyPr/>
        <a:lstStyle/>
        <a:p>
          <a:r>
            <a:rPr lang="sv-SE" b="0" i="0" dirty="0">
              <a:solidFill>
                <a:srgbClr val="285468"/>
              </a:solidFill>
              <a:effectLst/>
            </a:rPr>
            <a:t>Tillstånd eller anmälan behövs inte om ”det är </a:t>
          </a:r>
          <a:r>
            <a:rPr lang="sv-SE" b="1" i="0" dirty="0">
              <a:solidFill>
                <a:srgbClr val="285468"/>
              </a:solidFill>
              <a:effectLst/>
            </a:rPr>
            <a:t>uppenbart att varken allmänna eller enskilda intressen skadas</a:t>
          </a:r>
          <a:r>
            <a:rPr lang="sv-SE" b="0" i="0" dirty="0">
              <a:solidFill>
                <a:srgbClr val="285468"/>
              </a:solidFill>
              <a:effectLst/>
            </a:rPr>
            <a:t> genom vattenverksamhetens inverkan på vattenförhållandena” (MB 11:12§).</a:t>
          </a:r>
          <a:endParaRPr lang="sv-SE" dirty="0">
            <a:solidFill>
              <a:srgbClr val="285468"/>
            </a:solidFill>
          </a:endParaRPr>
        </a:p>
      </dgm:t>
    </dgm:pt>
    <dgm:pt modelId="{91B0E199-C6F7-4066-95DF-2681AC663353}" type="parTrans" cxnId="{5E0C16DC-E326-4781-A5FF-BBF14253AFA4}">
      <dgm:prSet/>
      <dgm:spPr/>
      <dgm:t>
        <a:bodyPr/>
        <a:lstStyle/>
        <a:p>
          <a:endParaRPr lang="sv-SE"/>
        </a:p>
      </dgm:t>
    </dgm:pt>
    <dgm:pt modelId="{703D23C6-714B-4A32-9406-962B714D19C5}" type="sibTrans" cxnId="{5E0C16DC-E326-4781-A5FF-BBF14253AFA4}">
      <dgm:prSet/>
      <dgm:spPr/>
      <dgm:t>
        <a:bodyPr/>
        <a:lstStyle/>
        <a:p>
          <a:endParaRPr lang="sv-SE"/>
        </a:p>
      </dgm:t>
    </dgm:pt>
    <dgm:pt modelId="{B8C97E3A-E69B-4435-85D3-A839C19E9AFE}" type="pres">
      <dgm:prSet presAssocID="{AF930007-A69D-4967-B02E-9E59E05144E8}" presName="linear" presStyleCnt="0">
        <dgm:presLayoutVars>
          <dgm:animLvl val="lvl"/>
          <dgm:resizeHandles val="exact"/>
        </dgm:presLayoutVars>
      </dgm:prSet>
      <dgm:spPr/>
    </dgm:pt>
    <dgm:pt modelId="{377EFF81-87CB-4A89-9D17-1CC20C46F9CA}" type="pres">
      <dgm:prSet presAssocID="{51824D3E-17EA-434B-99D8-38BBD56B1984}" presName="parentText" presStyleLbl="node1" presStyleIdx="0" presStyleCnt="2">
        <dgm:presLayoutVars>
          <dgm:chMax val="0"/>
          <dgm:bulletEnabled val="1"/>
        </dgm:presLayoutVars>
      </dgm:prSet>
      <dgm:spPr/>
    </dgm:pt>
    <dgm:pt modelId="{0C503B0C-9A40-468C-A3DD-37CC00E6E000}" type="pres">
      <dgm:prSet presAssocID="{51824D3E-17EA-434B-99D8-38BBD56B1984}" presName="childText" presStyleLbl="revTx" presStyleIdx="0" presStyleCnt="2">
        <dgm:presLayoutVars>
          <dgm:bulletEnabled val="1"/>
        </dgm:presLayoutVars>
      </dgm:prSet>
      <dgm:spPr/>
    </dgm:pt>
    <dgm:pt modelId="{A908CC7E-80D5-4903-875E-1A3E62CA1156}" type="pres">
      <dgm:prSet presAssocID="{E977E217-EF15-4E24-9428-28F2F6368A52}" presName="parentText" presStyleLbl="node1" presStyleIdx="1" presStyleCnt="2" custLinFactNeighborY="-940">
        <dgm:presLayoutVars>
          <dgm:chMax val="0"/>
          <dgm:bulletEnabled val="1"/>
        </dgm:presLayoutVars>
      </dgm:prSet>
      <dgm:spPr/>
    </dgm:pt>
    <dgm:pt modelId="{BA4B7F03-50B6-4259-B306-B93383CA8731}" type="pres">
      <dgm:prSet presAssocID="{E977E217-EF15-4E24-9428-28F2F6368A52}" presName="childText" presStyleLbl="revTx" presStyleIdx="1" presStyleCnt="2">
        <dgm:presLayoutVars>
          <dgm:bulletEnabled val="1"/>
        </dgm:presLayoutVars>
      </dgm:prSet>
      <dgm:spPr/>
    </dgm:pt>
  </dgm:ptLst>
  <dgm:cxnLst>
    <dgm:cxn modelId="{D32F1808-7472-47EE-A81B-CD2C7C2C28C1}" type="presOf" srcId="{E308CB39-F949-4C33-ADA8-C35D83AF76E4}" destId="{BA4B7F03-50B6-4259-B306-B93383CA8731}" srcOrd="0" destOrd="0" presId="urn:microsoft.com/office/officeart/2005/8/layout/vList2"/>
    <dgm:cxn modelId="{A756D80F-609F-4A1F-98F4-1C6ABE1FE6CE}" type="presOf" srcId="{1AA770B3-DF55-4E92-8FD0-3A750B7E5B90}" destId="{0C503B0C-9A40-468C-A3DD-37CC00E6E000}" srcOrd="0" destOrd="0" presId="urn:microsoft.com/office/officeart/2005/8/layout/vList2"/>
    <dgm:cxn modelId="{B0B59E43-54F5-41FE-A07E-B22C6E7880CB}" srcId="{AF930007-A69D-4967-B02E-9E59E05144E8}" destId="{E977E217-EF15-4E24-9428-28F2F6368A52}" srcOrd="1" destOrd="0" parTransId="{77E91E73-E2DE-4372-B826-9FBAD48A54C1}" sibTransId="{D86C9B80-B7C1-4B76-AD6A-6FABDB19A962}"/>
    <dgm:cxn modelId="{76AC038B-0D31-43B5-8964-2773680C8795}" type="presOf" srcId="{AF930007-A69D-4967-B02E-9E59E05144E8}" destId="{B8C97E3A-E69B-4435-85D3-A839C19E9AFE}" srcOrd="0" destOrd="0" presId="urn:microsoft.com/office/officeart/2005/8/layout/vList2"/>
    <dgm:cxn modelId="{00BCB6B6-E286-4114-913E-6485D589A81A}" srcId="{AF930007-A69D-4967-B02E-9E59E05144E8}" destId="{51824D3E-17EA-434B-99D8-38BBD56B1984}" srcOrd="0" destOrd="0" parTransId="{50A9CB01-C3C5-472E-A082-D8296660202A}" sibTransId="{D4DF78D0-6C85-4B7E-AB18-4342833C4FBD}"/>
    <dgm:cxn modelId="{5E0C16DC-E326-4781-A5FF-BBF14253AFA4}" srcId="{E977E217-EF15-4E24-9428-28F2F6368A52}" destId="{E308CB39-F949-4C33-ADA8-C35D83AF76E4}" srcOrd="0" destOrd="0" parTransId="{91B0E199-C6F7-4066-95DF-2681AC663353}" sibTransId="{703D23C6-714B-4A32-9406-962B714D19C5}"/>
    <dgm:cxn modelId="{ED7709EB-72AA-4232-800B-0DC967C9ED94}" type="presOf" srcId="{E977E217-EF15-4E24-9428-28F2F6368A52}" destId="{A908CC7E-80D5-4903-875E-1A3E62CA1156}" srcOrd="0" destOrd="0" presId="urn:microsoft.com/office/officeart/2005/8/layout/vList2"/>
    <dgm:cxn modelId="{A758D8EB-042C-4F00-9C8F-034C0F7938A1}" type="presOf" srcId="{51824D3E-17EA-434B-99D8-38BBD56B1984}" destId="{377EFF81-87CB-4A89-9D17-1CC20C46F9CA}" srcOrd="0" destOrd="0" presId="urn:microsoft.com/office/officeart/2005/8/layout/vList2"/>
    <dgm:cxn modelId="{952F6BFB-2316-41F0-86B9-8CA655101D77}" srcId="{51824D3E-17EA-434B-99D8-38BBD56B1984}" destId="{1AA770B3-DF55-4E92-8FD0-3A750B7E5B90}" srcOrd="0" destOrd="0" parTransId="{B1041167-F1A8-40C3-9F13-606601D414D1}" sibTransId="{ABD82E02-19DC-40A8-8956-B94BEE6423DA}"/>
    <dgm:cxn modelId="{338D9762-7257-4B77-BAF7-FE1AF23B5BF7}" type="presParOf" srcId="{B8C97E3A-E69B-4435-85D3-A839C19E9AFE}" destId="{377EFF81-87CB-4A89-9D17-1CC20C46F9CA}" srcOrd="0" destOrd="0" presId="urn:microsoft.com/office/officeart/2005/8/layout/vList2"/>
    <dgm:cxn modelId="{BEE126DC-44E0-49DA-9B74-A04EE0BF3F2E}" type="presParOf" srcId="{B8C97E3A-E69B-4435-85D3-A839C19E9AFE}" destId="{0C503B0C-9A40-468C-A3DD-37CC00E6E000}" srcOrd="1" destOrd="0" presId="urn:microsoft.com/office/officeart/2005/8/layout/vList2"/>
    <dgm:cxn modelId="{3BC597B9-F10B-4B14-99CD-E05ABD69CDF8}" type="presParOf" srcId="{B8C97E3A-E69B-4435-85D3-A839C19E9AFE}" destId="{A908CC7E-80D5-4903-875E-1A3E62CA1156}" srcOrd="2" destOrd="0" presId="urn:microsoft.com/office/officeart/2005/8/layout/vList2"/>
    <dgm:cxn modelId="{82EA6412-4377-44C6-88DB-B369134536B7}" type="presParOf" srcId="{B8C97E3A-E69B-4435-85D3-A839C19E9AFE}" destId="{BA4B7F03-50B6-4259-B306-B93383CA8731}"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8035125-E763-4899-BAA1-F13AF76DA9EA}"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sv-SE"/>
        </a:p>
      </dgm:t>
    </dgm:pt>
    <dgm:pt modelId="{B27AA1B3-909A-4C52-91B2-BF8E77BFC02F}">
      <dgm:prSet phldrT="[Text]"/>
      <dgm:spPr>
        <a:solidFill>
          <a:srgbClr val="285468"/>
        </a:solidFill>
        <a:ln>
          <a:solidFill>
            <a:srgbClr val="285468"/>
          </a:solidFill>
        </a:ln>
      </dgm:spPr>
      <dgm:t>
        <a:bodyPr/>
        <a:lstStyle/>
        <a:p>
          <a:r>
            <a:rPr lang="sv-SE" dirty="0">
              <a:solidFill>
                <a:srgbClr val="F0EBDA"/>
              </a:solidFill>
            </a:rPr>
            <a:t>Göra en anmälan till Länsstyrelsen (MB 11:9a§)</a:t>
          </a:r>
        </a:p>
      </dgm:t>
    </dgm:pt>
    <dgm:pt modelId="{280B9754-DC94-4FD5-A4FA-EA129A421C34}" type="parTrans" cxnId="{587A449D-9965-480C-8096-776EF1C5EA29}">
      <dgm:prSet/>
      <dgm:spPr/>
      <dgm:t>
        <a:bodyPr/>
        <a:lstStyle/>
        <a:p>
          <a:endParaRPr lang="sv-SE">
            <a:solidFill>
              <a:srgbClr val="003366"/>
            </a:solidFill>
          </a:endParaRPr>
        </a:p>
      </dgm:t>
    </dgm:pt>
    <dgm:pt modelId="{3DC989B4-0BF0-4E73-97EC-85E2945E5D80}" type="sibTrans" cxnId="{587A449D-9965-480C-8096-776EF1C5EA29}">
      <dgm:prSet/>
      <dgm:spPr/>
      <dgm:t>
        <a:bodyPr/>
        <a:lstStyle/>
        <a:p>
          <a:endParaRPr lang="sv-SE">
            <a:solidFill>
              <a:srgbClr val="003366"/>
            </a:solidFill>
          </a:endParaRPr>
        </a:p>
      </dgm:t>
    </dgm:pt>
    <dgm:pt modelId="{B8220E51-5414-4B06-B58E-D98C5E8CA5DB}">
      <dgm:prSet phldrT="[Text]"/>
      <dgm:spPr>
        <a:solidFill>
          <a:srgbClr val="C0DCE6"/>
        </a:solidFill>
        <a:ln>
          <a:solidFill>
            <a:srgbClr val="C0DCE6"/>
          </a:solidFill>
        </a:ln>
      </dgm:spPr>
      <dgm:t>
        <a:bodyPr/>
        <a:lstStyle/>
        <a:p>
          <a:r>
            <a:rPr lang="sv-SE" dirty="0">
              <a:solidFill>
                <a:srgbClr val="4E4D4D"/>
              </a:solidFill>
            </a:rPr>
            <a:t>Ansöka om tillstånd hos Mark- och miljödomstolen (MB 11:9b§)</a:t>
          </a:r>
        </a:p>
      </dgm:t>
    </dgm:pt>
    <dgm:pt modelId="{E9FC9E05-B5D5-490C-BDC9-0D9662FCB398}" type="parTrans" cxnId="{F274BCB5-2BF6-40F1-84EE-E3CC3D9263BE}">
      <dgm:prSet/>
      <dgm:spPr/>
      <dgm:t>
        <a:bodyPr/>
        <a:lstStyle/>
        <a:p>
          <a:endParaRPr lang="sv-SE">
            <a:solidFill>
              <a:srgbClr val="003366"/>
            </a:solidFill>
          </a:endParaRPr>
        </a:p>
      </dgm:t>
    </dgm:pt>
    <dgm:pt modelId="{A8E2C3D2-DD23-4003-9145-65235CAD5FC6}" type="sibTrans" cxnId="{F274BCB5-2BF6-40F1-84EE-E3CC3D9263BE}">
      <dgm:prSet/>
      <dgm:spPr/>
      <dgm:t>
        <a:bodyPr/>
        <a:lstStyle/>
        <a:p>
          <a:endParaRPr lang="sv-SE">
            <a:solidFill>
              <a:srgbClr val="003366"/>
            </a:solidFill>
          </a:endParaRPr>
        </a:p>
      </dgm:t>
    </dgm:pt>
    <dgm:pt modelId="{9E229ED3-60BA-4EEF-B85F-4E4597D15389}">
      <dgm:prSet phldrT="[Text]" custT="1"/>
      <dgm:spPr>
        <a:solidFill>
          <a:srgbClr val="F0EBDA"/>
        </a:solidFill>
        <a:ln>
          <a:solidFill>
            <a:srgbClr val="F0EBDA"/>
          </a:solidFill>
        </a:ln>
      </dgm:spPr>
      <dgm:t>
        <a:bodyPr/>
        <a:lstStyle/>
        <a:p>
          <a:r>
            <a:rPr lang="sv-SE" sz="2400" dirty="0">
              <a:solidFill>
                <a:srgbClr val="285468"/>
              </a:solidFill>
            </a:rPr>
            <a:t>Göra ingenting alls… (MB 11:12§)</a:t>
          </a:r>
        </a:p>
      </dgm:t>
    </dgm:pt>
    <dgm:pt modelId="{B5D769AF-0F15-48D4-987D-CCF0518EEB19}" type="parTrans" cxnId="{4624A7B3-1929-4F54-B58A-A09DFC9348BA}">
      <dgm:prSet/>
      <dgm:spPr/>
      <dgm:t>
        <a:bodyPr/>
        <a:lstStyle/>
        <a:p>
          <a:endParaRPr lang="sv-SE">
            <a:solidFill>
              <a:srgbClr val="003366"/>
            </a:solidFill>
          </a:endParaRPr>
        </a:p>
      </dgm:t>
    </dgm:pt>
    <dgm:pt modelId="{BA9001E2-8B0B-41A2-B61F-AAE18A4633EE}" type="sibTrans" cxnId="{4624A7B3-1929-4F54-B58A-A09DFC9348BA}">
      <dgm:prSet/>
      <dgm:spPr/>
      <dgm:t>
        <a:bodyPr/>
        <a:lstStyle/>
        <a:p>
          <a:endParaRPr lang="sv-SE">
            <a:solidFill>
              <a:srgbClr val="003366"/>
            </a:solidFill>
          </a:endParaRPr>
        </a:p>
      </dgm:t>
    </dgm:pt>
    <dgm:pt modelId="{E6F6B42C-135C-46F4-821A-0AF823F789A8}" type="pres">
      <dgm:prSet presAssocID="{D8035125-E763-4899-BAA1-F13AF76DA9EA}" presName="linear" presStyleCnt="0">
        <dgm:presLayoutVars>
          <dgm:dir/>
          <dgm:animLvl val="lvl"/>
          <dgm:resizeHandles val="exact"/>
        </dgm:presLayoutVars>
      </dgm:prSet>
      <dgm:spPr/>
    </dgm:pt>
    <dgm:pt modelId="{682C4C06-B260-448B-B0EE-14590C0689C3}" type="pres">
      <dgm:prSet presAssocID="{B27AA1B3-909A-4C52-91B2-BF8E77BFC02F}" presName="parentLin" presStyleCnt="0"/>
      <dgm:spPr/>
    </dgm:pt>
    <dgm:pt modelId="{B1218F63-A474-4DB7-B3B3-CD4E682CF168}" type="pres">
      <dgm:prSet presAssocID="{B27AA1B3-909A-4C52-91B2-BF8E77BFC02F}" presName="parentLeftMargin" presStyleLbl="node1" presStyleIdx="0" presStyleCnt="3"/>
      <dgm:spPr/>
    </dgm:pt>
    <dgm:pt modelId="{4C32CABF-1058-4AAF-ABBB-AF122C14E501}" type="pres">
      <dgm:prSet presAssocID="{B27AA1B3-909A-4C52-91B2-BF8E77BFC02F}" presName="parentText" presStyleLbl="node1" presStyleIdx="0" presStyleCnt="3">
        <dgm:presLayoutVars>
          <dgm:chMax val="0"/>
          <dgm:bulletEnabled val="1"/>
        </dgm:presLayoutVars>
      </dgm:prSet>
      <dgm:spPr/>
    </dgm:pt>
    <dgm:pt modelId="{2B81FF8C-CA2D-4CBC-9514-37E32D00F391}" type="pres">
      <dgm:prSet presAssocID="{B27AA1B3-909A-4C52-91B2-BF8E77BFC02F}" presName="negativeSpace" presStyleCnt="0"/>
      <dgm:spPr/>
    </dgm:pt>
    <dgm:pt modelId="{F4004211-F810-4C63-AAB5-70794277DDCB}" type="pres">
      <dgm:prSet presAssocID="{B27AA1B3-909A-4C52-91B2-BF8E77BFC02F}" presName="childText" presStyleLbl="conFgAcc1" presStyleIdx="0" presStyleCnt="3">
        <dgm:presLayoutVars>
          <dgm:bulletEnabled val="1"/>
        </dgm:presLayoutVars>
      </dgm:prSet>
      <dgm:spPr>
        <a:ln>
          <a:solidFill>
            <a:srgbClr val="285468"/>
          </a:solidFill>
        </a:ln>
      </dgm:spPr>
    </dgm:pt>
    <dgm:pt modelId="{205F75F4-6257-4AB9-9941-C811B52A6E59}" type="pres">
      <dgm:prSet presAssocID="{3DC989B4-0BF0-4E73-97EC-85E2945E5D80}" presName="spaceBetweenRectangles" presStyleCnt="0"/>
      <dgm:spPr/>
    </dgm:pt>
    <dgm:pt modelId="{781B5215-42EF-4F9D-AB6F-5D5EE0A2A783}" type="pres">
      <dgm:prSet presAssocID="{B8220E51-5414-4B06-B58E-D98C5E8CA5DB}" presName="parentLin" presStyleCnt="0"/>
      <dgm:spPr/>
    </dgm:pt>
    <dgm:pt modelId="{01E8ED85-79FA-4A77-B09F-8BCD45635D49}" type="pres">
      <dgm:prSet presAssocID="{B8220E51-5414-4B06-B58E-D98C5E8CA5DB}" presName="parentLeftMargin" presStyleLbl="node1" presStyleIdx="0" presStyleCnt="3"/>
      <dgm:spPr/>
    </dgm:pt>
    <dgm:pt modelId="{48F953E2-DA96-4D83-8F72-9F37D45C9725}" type="pres">
      <dgm:prSet presAssocID="{B8220E51-5414-4B06-B58E-D98C5E8CA5DB}" presName="parentText" presStyleLbl="node1" presStyleIdx="1" presStyleCnt="3">
        <dgm:presLayoutVars>
          <dgm:chMax val="0"/>
          <dgm:bulletEnabled val="1"/>
        </dgm:presLayoutVars>
      </dgm:prSet>
      <dgm:spPr/>
    </dgm:pt>
    <dgm:pt modelId="{334B6A11-8545-4658-A71F-9371F773DE16}" type="pres">
      <dgm:prSet presAssocID="{B8220E51-5414-4B06-B58E-D98C5E8CA5DB}" presName="negativeSpace" presStyleCnt="0"/>
      <dgm:spPr/>
    </dgm:pt>
    <dgm:pt modelId="{234F9F0F-033A-4E4D-9EC8-FDD823D6841E}" type="pres">
      <dgm:prSet presAssocID="{B8220E51-5414-4B06-B58E-D98C5E8CA5DB}" presName="childText" presStyleLbl="conFgAcc1" presStyleIdx="1" presStyleCnt="3">
        <dgm:presLayoutVars>
          <dgm:bulletEnabled val="1"/>
        </dgm:presLayoutVars>
      </dgm:prSet>
      <dgm:spPr>
        <a:ln>
          <a:solidFill>
            <a:srgbClr val="C0DCE6"/>
          </a:solidFill>
        </a:ln>
      </dgm:spPr>
    </dgm:pt>
    <dgm:pt modelId="{C449BF1D-9F3A-42C5-A47F-B87BC89EF8F5}" type="pres">
      <dgm:prSet presAssocID="{A8E2C3D2-DD23-4003-9145-65235CAD5FC6}" presName="spaceBetweenRectangles" presStyleCnt="0"/>
      <dgm:spPr/>
    </dgm:pt>
    <dgm:pt modelId="{1D5157C0-FEB6-46AD-ACAD-75A150D266E0}" type="pres">
      <dgm:prSet presAssocID="{9E229ED3-60BA-4EEF-B85F-4E4597D15389}" presName="parentLin" presStyleCnt="0"/>
      <dgm:spPr/>
    </dgm:pt>
    <dgm:pt modelId="{C2255128-4702-4699-86E2-C21D557AEB8D}" type="pres">
      <dgm:prSet presAssocID="{9E229ED3-60BA-4EEF-B85F-4E4597D15389}" presName="parentLeftMargin" presStyleLbl="node1" presStyleIdx="1" presStyleCnt="3"/>
      <dgm:spPr/>
    </dgm:pt>
    <dgm:pt modelId="{FA91FB48-DE8C-489F-86A7-D80E00FA32D7}" type="pres">
      <dgm:prSet presAssocID="{9E229ED3-60BA-4EEF-B85F-4E4597D15389}" presName="parentText" presStyleLbl="node1" presStyleIdx="2" presStyleCnt="3">
        <dgm:presLayoutVars>
          <dgm:chMax val="0"/>
          <dgm:bulletEnabled val="1"/>
        </dgm:presLayoutVars>
      </dgm:prSet>
      <dgm:spPr/>
    </dgm:pt>
    <dgm:pt modelId="{3346BB85-C54F-42AB-BF07-C053456A186D}" type="pres">
      <dgm:prSet presAssocID="{9E229ED3-60BA-4EEF-B85F-4E4597D15389}" presName="negativeSpace" presStyleCnt="0"/>
      <dgm:spPr/>
    </dgm:pt>
    <dgm:pt modelId="{C4341FEE-CE96-4211-AE3A-5B6764F4628F}" type="pres">
      <dgm:prSet presAssocID="{9E229ED3-60BA-4EEF-B85F-4E4597D15389}" presName="childText" presStyleLbl="conFgAcc1" presStyleIdx="2" presStyleCnt="3">
        <dgm:presLayoutVars>
          <dgm:bulletEnabled val="1"/>
        </dgm:presLayoutVars>
      </dgm:prSet>
      <dgm:spPr>
        <a:ln>
          <a:solidFill>
            <a:srgbClr val="F0EBDA"/>
          </a:solidFill>
        </a:ln>
      </dgm:spPr>
    </dgm:pt>
  </dgm:ptLst>
  <dgm:cxnLst>
    <dgm:cxn modelId="{3BA56237-10F6-474E-BCF3-D1F3BDBAAB74}" type="presOf" srcId="{B8220E51-5414-4B06-B58E-D98C5E8CA5DB}" destId="{48F953E2-DA96-4D83-8F72-9F37D45C9725}" srcOrd="1" destOrd="0" presId="urn:microsoft.com/office/officeart/2005/8/layout/list1"/>
    <dgm:cxn modelId="{53CFE663-99BF-4BDB-AA49-E973E2A31308}" type="presOf" srcId="{D8035125-E763-4899-BAA1-F13AF76DA9EA}" destId="{E6F6B42C-135C-46F4-821A-0AF823F789A8}" srcOrd="0" destOrd="0" presId="urn:microsoft.com/office/officeart/2005/8/layout/list1"/>
    <dgm:cxn modelId="{EEB63344-0581-49D7-AC48-5CAED63B25AC}" type="presOf" srcId="{B8220E51-5414-4B06-B58E-D98C5E8CA5DB}" destId="{01E8ED85-79FA-4A77-B09F-8BCD45635D49}" srcOrd="0" destOrd="0" presId="urn:microsoft.com/office/officeart/2005/8/layout/list1"/>
    <dgm:cxn modelId="{31613B47-F314-465A-9741-0C6D81972325}" type="presOf" srcId="{B27AA1B3-909A-4C52-91B2-BF8E77BFC02F}" destId="{4C32CABF-1058-4AAF-ABBB-AF122C14E501}" srcOrd="1" destOrd="0" presId="urn:microsoft.com/office/officeart/2005/8/layout/list1"/>
    <dgm:cxn modelId="{CC7B4E53-8D40-4723-8649-2988DCF762A4}" type="presOf" srcId="{9E229ED3-60BA-4EEF-B85F-4E4597D15389}" destId="{FA91FB48-DE8C-489F-86A7-D80E00FA32D7}" srcOrd="1" destOrd="0" presId="urn:microsoft.com/office/officeart/2005/8/layout/list1"/>
    <dgm:cxn modelId="{587A449D-9965-480C-8096-776EF1C5EA29}" srcId="{D8035125-E763-4899-BAA1-F13AF76DA9EA}" destId="{B27AA1B3-909A-4C52-91B2-BF8E77BFC02F}" srcOrd="0" destOrd="0" parTransId="{280B9754-DC94-4FD5-A4FA-EA129A421C34}" sibTransId="{3DC989B4-0BF0-4E73-97EC-85E2945E5D80}"/>
    <dgm:cxn modelId="{B5F08B9E-0943-4AE9-A249-76DC2B9B2EB9}" type="presOf" srcId="{9E229ED3-60BA-4EEF-B85F-4E4597D15389}" destId="{C2255128-4702-4699-86E2-C21D557AEB8D}" srcOrd="0" destOrd="0" presId="urn:microsoft.com/office/officeart/2005/8/layout/list1"/>
    <dgm:cxn modelId="{4624A7B3-1929-4F54-B58A-A09DFC9348BA}" srcId="{D8035125-E763-4899-BAA1-F13AF76DA9EA}" destId="{9E229ED3-60BA-4EEF-B85F-4E4597D15389}" srcOrd="2" destOrd="0" parTransId="{B5D769AF-0F15-48D4-987D-CCF0518EEB19}" sibTransId="{BA9001E2-8B0B-41A2-B61F-AAE18A4633EE}"/>
    <dgm:cxn modelId="{F274BCB5-2BF6-40F1-84EE-E3CC3D9263BE}" srcId="{D8035125-E763-4899-BAA1-F13AF76DA9EA}" destId="{B8220E51-5414-4B06-B58E-D98C5E8CA5DB}" srcOrd="1" destOrd="0" parTransId="{E9FC9E05-B5D5-490C-BDC9-0D9662FCB398}" sibTransId="{A8E2C3D2-DD23-4003-9145-65235CAD5FC6}"/>
    <dgm:cxn modelId="{64D579D2-CB91-419F-9948-148DC79BFE01}" type="presOf" srcId="{B27AA1B3-909A-4C52-91B2-BF8E77BFC02F}" destId="{B1218F63-A474-4DB7-B3B3-CD4E682CF168}" srcOrd="0" destOrd="0" presId="urn:microsoft.com/office/officeart/2005/8/layout/list1"/>
    <dgm:cxn modelId="{DA1BD5D4-CFA9-46BA-986B-3BF3786C0E96}" type="presParOf" srcId="{E6F6B42C-135C-46F4-821A-0AF823F789A8}" destId="{682C4C06-B260-448B-B0EE-14590C0689C3}" srcOrd="0" destOrd="0" presId="urn:microsoft.com/office/officeart/2005/8/layout/list1"/>
    <dgm:cxn modelId="{531C45EE-AAE1-4085-B224-DA62466FC0AC}" type="presParOf" srcId="{682C4C06-B260-448B-B0EE-14590C0689C3}" destId="{B1218F63-A474-4DB7-B3B3-CD4E682CF168}" srcOrd="0" destOrd="0" presId="urn:microsoft.com/office/officeart/2005/8/layout/list1"/>
    <dgm:cxn modelId="{08E7BC21-C3E4-4BE8-BDCC-B2F617AEB2EA}" type="presParOf" srcId="{682C4C06-B260-448B-B0EE-14590C0689C3}" destId="{4C32CABF-1058-4AAF-ABBB-AF122C14E501}" srcOrd="1" destOrd="0" presId="urn:microsoft.com/office/officeart/2005/8/layout/list1"/>
    <dgm:cxn modelId="{1A9FEA6A-0D38-4689-9718-445D31DC7250}" type="presParOf" srcId="{E6F6B42C-135C-46F4-821A-0AF823F789A8}" destId="{2B81FF8C-CA2D-4CBC-9514-37E32D00F391}" srcOrd="1" destOrd="0" presId="urn:microsoft.com/office/officeart/2005/8/layout/list1"/>
    <dgm:cxn modelId="{2BBA3D6B-7672-4D06-9166-A64451B78FA3}" type="presParOf" srcId="{E6F6B42C-135C-46F4-821A-0AF823F789A8}" destId="{F4004211-F810-4C63-AAB5-70794277DDCB}" srcOrd="2" destOrd="0" presId="urn:microsoft.com/office/officeart/2005/8/layout/list1"/>
    <dgm:cxn modelId="{8B8C05BE-47D2-4BE0-8DEC-226FF29CE7A1}" type="presParOf" srcId="{E6F6B42C-135C-46F4-821A-0AF823F789A8}" destId="{205F75F4-6257-4AB9-9941-C811B52A6E59}" srcOrd="3" destOrd="0" presId="urn:microsoft.com/office/officeart/2005/8/layout/list1"/>
    <dgm:cxn modelId="{FEFA21A9-6B63-47C1-BB12-FF7DEE0B8F46}" type="presParOf" srcId="{E6F6B42C-135C-46F4-821A-0AF823F789A8}" destId="{781B5215-42EF-4F9D-AB6F-5D5EE0A2A783}" srcOrd="4" destOrd="0" presId="urn:microsoft.com/office/officeart/2005/8/layout/list1"/>
    <dgm:cxn modelId="{BB5477E9-EF4D-40F2-BBE8-5BE5C5F716D4}" type="presParOf" srcId="{781B5215-42EF-4F9D-AB6F-5D5EE0A2A783}" destId="{01E8ED85-79FA-4A77-B09F-8BCD45635D49}" srcOrd="0" destOrd="0" presId="urn:microsoft.com/office/officeart/2005/8/layout/list1"/>
    <dgm:cxn modelId="{BABB637A-25FC-49F3-A471-7EA19AEE6BDE}" type="presParOf" srcId="{781B5215-42EF-4F9D-AB6F-5D5EE0A2A783}" destId="{48F953E2-DA96-4D83-8F72-9F37D45C9725}" srcOrd="1" destOrd="0" presId="urn:microsoft.com/office/officeart/2005/8/layout/list1"/>
    <dgm:cxn modelId="{BDF369E9-1500-4B05-AC92-F09AB4A882D6}" type="presParOf" srcId="{E6F6B42C-135C-46F4-821A-0AF823F789A8}" destId="{334B6A11-8545-4658-A71F-9371F773DE16}" srcOrd="5" destOrd="0" presId="urn:microsoft.com/office/officeart/2005/8/layout/list1"/>
    <dgm:cxn modelId="{B915D2E9-5FD9-44AC-ACD6-B6338305C4D9}" type="presParOf" srcId="{E6F6B42C-135C-46F4-821A-0AF823F789A8}" destId="{234F9F0F-033A-4E4D-9EC8-FDD823D6841E}" srcOrd="6" destOrd="0" presId="urn:microsoft.com/office/officeart/2005/8/layout/list1"/>
    <dgm:cxn modelId="{0CFB8B43-E3B6-4814-9B11-8B189176FBCB}" type="presParOf" srcId="{E6F6B42C-135C-46F4-821A-0AF823F789A8}" destId="{C449BF1D-9F3A-42C5-A47F-B87BC89EF8F5}" srcOrd="7" destOrd="0" presId="urn:microsoft.com/office/officeart/2005/8/layout/list1"/>
    <dgm:cxn modelId="{05497FF3-53BF-43D0-8A45-C5C20215AAEF}" type="presParOf" srcId="{E6F6B42C-135C-46F4-821A-0AF823F789A8}" destId="{1D5157C0-FEB6-46AD-ACAD-75A150D266E0}" srcOrd="8" destOrd="0" presId="urn:microsoft.com/office/officeart/2005/8/layout/list1"/>
    <dgm:cxn modelId="{22AF1BC7-6BCF-4FCE-9837-593A75734394}" type="presParOf" srcId="{1D5157C0-FEB6-46AD-ACAD-75A150D266E0}" destId="{C2255128-4702-4699-86E2-C21D557AEB8D}" srcOrd="0" destOrd="0" presId="urn:microsoft.com/office/officeart/2005/8/layout/list1"/>
    <dgm:cxn modelId="{A63A8D44-A2D3-455C-A100-3785A2A71468}" type="presParOf" srcId="{1D5157C0-FEB6-46AD-ACAD-75A150D266E0}" destId="{FA91FB48-DE8C-489F-86A7-D80E00FA32D7}" srcOrd="1" destOrd="0" presId="urn:microsoft.com/office/officeart/2005/8/layout/list1"/>
    <dgm:cxn modelId="{8A958EEE-291B-4D3C-AF99-47A61AF83817}" type="presParOf" srcId="{E6F6B42C-135C-46F4-821A-0AF823F789A8}" destId="{3346BB85-C54F-42AB-BF07-C053456A186D}" srcOrd="9" destOrd="0" presId="urn:microsoft.com/office/officeart/2005/8/layout/list1"/>
    <dgm:cxn modelId="{9B5851E1-6754-4DB1-A46C-326CB587492B}" type="presParOf" srcId="{E6F6B42C-135C-46F4-821A-0AF823F789A8}" destId="{C4341FEE-CE96-4211-AE3A-5B6764F4628F}"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965CAF7-89B1-4AB1-A09C-C3E56E69C2CD}" type="doc">
      <dgm:prSet loTypeId="urn:microsoft.com/office/officeart/2005/8/layout/list1" loCatId="list" qsTypeId="urn:microsoft.com/office/officeart/2005/8/quickstyle/simple1" qsCatId="simple" csTypeId="urn:microsoft.com/office/officeart/2005/8/colors/accent2_2" csCatId="accent2" phldr="1"/>
      <dgm:spPr/>
      <dgm:t>
        <a:bodyPr/>
        <a:lstStyle/>
        <a:p>
          <a:endParaRPr lang="sv-SE"/>
        </a:p>
      </dgm:t>
    </dgm:pt>
    <dgm:pt modelId="{DFF02BD9-059A-4586-8DB6-F828D365402D}">
      <dgm:prSet phldrT="[Text]"/>
      <dgm:spPr>
        <a:solidFill>
          <a:srgbClr val="2D6A81"/>
        </a:solidFill>
        <a:ln>
          <a:solidFill>
            <a:srgbClr val="2D6A81"/>
          </a:solidFill>
        </a:ln>
      </dgm:spPr>
      <dgm:t>
        <a:bodyPr/>
        <a:lstStyle/>
        <a:p>
          <a:r>
            <a:rPr lang="sv-SE"/>
            <a:t>Nackdelar</a:t>
          </a:r>
          <a:endParaRPr lang="sv-SE" dirty="0"/>
        </a:p>
      </dgm:t>
    </dgm:pt>
    <dgm:pt modelId="{417CCC88-D659-481A-AF69-F6084EFBB48C}" type="parTrans" cxnId="{E1FFEA9D-78C3-4ACB-8ED1-25AC905C0997}">
      <dgm:prSet/>
      <dgm:spPr/>
      <dgm:t>
        <a:bodyPr/>
        <a:lstStyle/>
        <a:p>
          <a:endParaRPr lang="sv-SE"/>
        </a:p>
      </dgm:t>
    </dgm:pt>
    <dgm:pt modelId="{11BB038E-8DD5-43BF-A2BE-39276F585D2F}" type="sibTrans" cxnId="{E1FFEA9D-78C3-4ACB-8ED1-25AC905C0997}">
      <dgm:prSet/>
      <dgm:spPr/>
      <dgm:t>
        <a:bodyPr/>
        <a:lstStyle/>
        <a:p>
          <a:endParaRPr lang="sv-SE"/>
        </a:p>
      </dgm:t>
    </dgm:pt>
    <dgm:pt modelId="{2C1FF783-D83E-453E-A397-45C2C5CC89F5}">
      <dgm:prSet phldrT="[Text]"/>
      <dgm:spPr>
        <a:noFill/>
        <a:ln>
          <a:solidFill>
            <a:srgbClr val="2D6A81"/>
          </a:solidFill>
        </a:ln>
      </dgm:spPr>
      <dgm:t>
        <a:bodyPr/>
        <a:lstStyle/>
        <a:p>
          <a:pPr>
            <a:buFont typeface="Arial" panose="020B0604020202020204" pitchFamily="34" charset="0"/>
            <a:buChar char="•"/>
          </a:pPr>
          <a:r>
            <a:rPr lang="sv-SE" dirty="0"/>
            <a:t>Saknar rättskraft</a:t>
          </a:r>
        </a:p>
      </dgm:t>
    </dgm:pt>
    <dgm:pt modelId="{088AC439-3295-4A41-B759-F805CB2488B9}" type="parTrans" cxnId="{0D18E524-BA7F-4B2A-8639-FEFDAF48B948}">
      <dgm:prSet/>
      <dgm:spPr/>
      <dgm:t>
        <a:bodyPr/>
        <a:lstStyle/>
        <a:p>
          <a:endParaRPr lang="sv-SE"/>
        </a:p>
      </dgm:t>
    </dgm:pt>
    <dgm:pt modelId="{7E2787FE-8CC6-4AD2-AC8B-A0751EEC078F}" type="sibTrans" cxnId="{0D18E524-BA7F-4B2A-8639-FEFDAF48B948}">
      <dgm:prSet/>
      <dgm:spPr/>
      <dgm:t>
        <a:bodyPr/>
        <a:lstStyle/>
        <a:p>
          <a:endParaRPr lang="sv-SE"/>
        </a:p>
      </dgm:t>
    </dgm:pt>
    <dgm:pt modelId="{948EA201-4221-4556-9FEC-56C4419EF8D6}">
      <dgm:prSet phldrT="[Text]"/>
      <dgm:spPr>
        <a:noFill/>
        <a:ln>
          <a:solidFill>
            <a:srgbClr val="2D6A81"/>
          </a:solidFill>
        </a:ln>
      </dgm:spPr>
      <dgm:t>
        <a:bodyPr/>
        <a:lstStyle/>
        <a:p>
          <a:pPr>
            <a:buFont typeface="Arial" panose="020B0604020202020204" pitchFamily="34" charset="0"/>
            <a:buChar char="•"/>
          </a:pPr>
          <a:r>
            <a:rPr lang="sv-SE" dirty="0"/>
            <a:t>Du har själv hela bevisbördan</a:t>
          </a:r>
        </a:p>
      </dgm:t>
    </dgm:pt>
    <dgm:pt modelId="{6F4D31C3-853D-448A-9526-382C934A2CEE}" type="parTrans" cxnId="{FEA8FDAF-F58B-4ED6-81EA-F2952F281EAD}">
      <dgm:prSet/>
      <dgm:spPr/>
      <dgm:t>
        <a:bodyPr/>
        <a:lstStyle/>
        <a:p>
          <a:endParaRPr lang="sv-SE"/>
        </a:p>
      </dgm:t>
    </dgm:pt>
    <dgm:pt modelId="{C972F0C5-0993-4A3E-AB00-2B5BDA7F11F2}" type="sibTrans" cxnId="{FEA8FDAF-F58B-4ED6-81EA-F2952F281EAD}">
      <dgm:prSet/>
      <dgm:spPr/>
      <dgm:t>
        <a:bodyPr/>
        <a:lstStyle/>
        <a:p>
          <a:endParaRPr lang="sv-SE"/>
        </a:p>
      </dgm:t>
    </dgm:pt>
    <dgm:pt modelId="{59672FF1-CF25-4E8F-AAE5-392592615174}">
      <dgm:prSet phldrT="[Text]"/>
      <dgm:spPr>
        <a:solidFill>
          <a:srgbClr val="105653"/>
        </a:solidFill>
        <a:ln>
          <a:solidFill>
            <a:srgbClr val="105653"/>
          </a:solidFill>
        </a:ln>
      </dgm:spPr>
      <dgm:t>
        <a:bodyPr/>
        <a:lstStyle/>
        <a:p>
          <a:r>
            <a:rPr lang="sv-SE"/>
            <a:t>Fördelar</a:t>
          </a:r>
          <a:endParaRPr lang="sv-SE" dirty="0"/>
        </a:p>
      </dgm:t>
    </dgm:pt>
    <dgm:pt modelId="{EFEF4F05-7DAD-4A2C-994E-BA268331F1EA}" type="sibTrans" cxnId="{345FFA8C-AF1C-4757-B7E0-583A41DB8023}">
      <dgm:prSet/>
      <dgm:spPr/>
      <dgm:t>
        <a:bodyPr/>
        <a:lstStyle/>
        <a:p>
          <a:endParaRPr lang="sv-SE"/>
        </a:p>
      </dgm:t>
    </dgm:pt>
    <dgm:pt modelId="{F7233354-C944-490D-B489-A32356174540}" type="parTrans" cxnId="{345FFA8C-AF1C-4757-B7E0-583A41DB8023}">
      <dgm:prSet/>
      <dgm:spPr/>
      <dgm:t>
        <a:bodyPr/>
        <a:lstStyle/>
        <a:p>
          <a:endParaRPr lang="sv-SE"/>
        </a:p>
      </dgm:t>
    </dgm:pt>
    <dgm:pt modelId="{D1C27413-5EFD-43D6-8440-F5EC513BD4B8}">
      <dgm:prSet phldrT="[Text]"/>
      <dgm:spPr>
        <a:noFill/>
        <a:ln>
          <a:solidFill>
            <a:srgbClr val="2D6A81"/>
          </a:solidFill>
        </a:ln>
      </dgm:spPr>
      <dgm:t>
        <a:bodyPr/>
        <a:lstStyle/>
        <a:p>
          <a:pPr>
            <a:buFont typeface="Arial" panose="020B0604020202020204" pitchFamily="34" charset="0"/>
            <a:buChar char="•"/>
          </a:pPr>
          <a:r>
            <a:rPr lang="sv-SE" dirty="0"/>
            <a:t>Länsstyrelsen kan när som helst förelägga om åtgärder, exempelvis bevattningsförbud</a:t>
          </a:r>
        </a:p>
      </dgm:t>
    </dgm:pt>
    <dgm:pt modelId="{F2FD44FF-C3F2-4733-82A6-6FA36FDE8889}" type="parTrans" cxnId="{B60C8814-FEB7-41A6-8B45-32F774E51215}">
      <dgm:prSet/>
      <dgm:spPr/>
      <dgm:t>
        <a:bodyPr/>
        <a:lstStyle/>
        <a:p>
          <a:endParaRPr lang="sv-SE"/>
        </a:p>
      </dgm:t>
    </dgm:pt>
    <dgm:pt modelId="{CCA439C4-B1F8-4383-93CC-200C1838705B}" type="sibTrans" cxnId="{B60C8814-FEB7-41A6-8B45-32F774E51215}">
      <dgm:prSet/>
      <dgm:spPr/>
      <dgm:t>
        <a:bodyPr/>
        <a:lstStyle/>
        <a:p>
          <a:endParaRPr lang="sv-SE"/>
        </a:p>
      </dgm:t>
    </dgm:pt>
    <dgm:pt modelId="{C2E8B984-2CCA-46E5-BE3C-3C64E21AF0FE}">
      <dgm:prSet phldrT="[Text]"/>
      <dgm:spPr>
        <a:noFill/>
        <a:ln>
          <a:solidFill>
            <a:srgbClr val="418B73"/>
          </a:solidFill>
        </a:ln>
      </dgm:spPr>
      <dgm:t>
        <a:bodyPr/>
        <a:lstStyle/>
        <a:p>
          <a:pPr>
            <a:buFont typeface="Arial" panose="020B0604020202020204" pitchFamily="34" charset="0"/>
            <a:buChar char="•"/>
          </a:pPr>
          <a:r>
            <a:rPr lang="sv-SE" dirty="0"/>
            <a:t>Billig lösning</a:t>
          </a:r>
        </a:p>
      </dgm:t>
    </dgm:pt>
    <dgm:pt modelId="{53AF0D7E-6B35-46D2-9B21-B35C17358CE2}" type="sibTrans" cxnId="{708C555A-049F-4E68-B255-0B0A7AD4EE7A}">
      <dgm:prSet/>
      <dgm:spPr/>
      <dgm:t>
        <a:bodyPr/>
        <a:lstStyle/>
        <a:p>
          <a:endParaRPr lang="sv-SE"/>
        </a:p>
      </dgm:t>
    </dgm:pt>
    <dgm:pt modelId="{C6FA9E6B-20FC-4F8C-A7B4-9BA30DF086CD}" type="parTrans" cxnId="{708C555A-049F-4E68-B255-0B0A7AD4EE7A}">
      <dgm:prSet/>
      <dgm:spPr/>
      <dgm:t>
        <a:bodyPr/>
        <a:lstStyle/>
        <a:p>
          <a:endParaRPr lang="sv-SE"/>
        </a:p>
      </dgm:t>
    </dgm:pt>
    <dgm:pt modelId="{6AC7B545-27BD-4A89-B836-9BDE74A1CF9B}">
      <dgm:prSet phldrT="[Text]"/>
      <dgm:spPr>
        <a:noFill/>
        <a:ln>
          <a:solidFill>
            <a:srgbClr val="418B73"/>
          </a:solidFill>
        </a:ln>
      </dgm:spPr>
      <dgm:t>
        <a:bodyPr/>
        <a:lstStyle/>
        <a:p>
          <a:pPr>
            <a:buFont typeface="Arial" panose="020B0604020202020204" pitchFamily="34" charset="0"/>
            <a:buChar char="•"/>
          </a:pPr>
          <a:r>
            <a:rPr lang="sv-SE" dirty="0"/>
            <a:t>Du får ett ok från Länsstyrelsen ut efter dagens förutsättningar (endast allmänna intressen).</a:t>
          </a:r>
        </a:p>
      </dgm:t>
    </dgm:pt>
    <dgm:pt modelId="{85E23FEE-9E28-40F8-8D2D-44109A4BE07C}" type="sibTrans" cxnId="{1FB59CC1-759B-4770-B23D-F193DBB86E99}">
      <dgm:prSet/>
      <dgm:spPr/>
      <dgm:t>
        <a:bodyPr/>
        <a:lstStyle/>
        <a:p>
          <a:endParaRPr lang="sv-SE"/>
        </a:p>
      </dgm:t>
    </dgm:pt>
    <dgm:pt modelId="{81727DEF-E94A-4540-9204-AE81097F81F7}" type="parTrans" cxnId="{1FB59CC1-759B-4770-B23D-F193DBB86E99}">
      <dgm:prSet/>
      <dgm:spPr/>
      <dgm:t>
        <a:bodyPr/>
        <a:lstStyle/>
        <a:p>
          <a:endParaRPr lang="sv-SE"/>
        </a:p>
      </dgm:t>
    </dgm:pt>
    <dgm:pt modelId="{93AF51FD-E57E-42DB-A12A-4D1C8AD0B6CF}">
      <dgm:prSet phldrT="[Text]"/>
      <dgm:spPr>
        <a:noFill/>
        <a:ln>
          <a:solidFill>
            <a:srgbClr val="2D6A81"/>
          </a:solidFill>
        </a:ln>
      </dgm:spPr>
      <dgm:t>
        <a:bodyPr/>
        <a:lstStyle/>
        <a:p>
          <a:pPr>
            <a:buFont typeface="Arial" panose="020B0604020202020204" pitchFamily="34" charset="0"/>
            <a:buChar char="•"/>
          </a:pPr>
          <a:r>
            <a:rPr lang="sv-SE" dirty="0"/>
            <a:t>Försiktighetsmått som begränsar när och hur man kan ta vatten</a:t>
          </a:r>
        </a:p>
      </dgm:t>
    </dgm:pt>
    <dgm:pt modelId="{B29D986B-3F0A-4DC2-B09D-CD75045AAC1C}" type="parTrans" cxnId="{8C5DA9DA-7BFD-464B-A9E0-C5B1C12C0B97}">
      <dgm:prSet/>
      <dgm:spPr/>
      <dgm:t>
        <a:bodyPr/>
        <a:lstStyle/>
        <a:p>
          <a:endParaRPr lang="sv-SE"/>
        </a:p>
      </dgm:t>
    </dgm:pt>
    <dgm:pt modelId="{03BB743A-88A7-4E00-9459-D29EF547F7E3}" type="sibTrans" cxnId="{8C5DA9DA-7BFD-464B-A9E0-C5B1C12C0B97}">
      <dgm:prSet/>
      <dgm:spPr/>
      <dgm:t>
        <a:bodyPr/>
        <a:lstStyle/>
        <a:p>
          <a:endParaRPr lang="sv-SE"/>
        </a:p>
      </dgm:t>
    </dgm:pt>
    <dgm:pt modelId="{EA21DC7A-41BC-40A1-9ABF-AD3E8A777DAA}" type="pres">
      <dgm:prSet presAssocID="{4965CAF7-89B1-4AB1-A09C-C3E56E69C2CD}" presName="linear" presStyleCnt="0">
        <dgm:presLayoutVars>
          <dgm:dir/>
          <dgm:animLvl val="lvl"/>
          <dgm:resizeHandles val="exact"/>
        </dgm:presLayoutVars>
      </dgm:prSet>
      <dgm:spPr/>
    </dgm:pt>
    <dgm:pt modelId="{4EF3C789-D791-4848-9FFF-B0B0C7CE4759}" type="pres">
      <dgm:prSet presAssocID="{59672FF1-CF25-4E8F-AAE5-392592615174}" presName="parentLin" presStyleCnt="0"/>
      <dgm:spPr/>
    </dgm:pt>
    <dgm:pt modelId="{F306E319-4F77-4E2C-9041-F7DE09E9FDD9}" type="pres">
      <dgm:prSet presAssocID="{59672FF1-CF25-4E8F-AAE5-392592615174}" presName="parentLeftMargin" presStyleLbl="node1" presStyleIdx="0" presStyleCnt="2"/>
      <dgm:spPr/>
    </dgm:pt>
    <dgm:pt modelId="{8049AA50-20EB-4175-97F9-CC98B073F90B}" type="pres">
      <dgm:prSet presAssocID="{59672FF1-CF25-4E8F-AAE5-392592615174}" presName="parentText" presStyleLbl="node1" presStyleIdx="0" presStyleCnt="2">
        <dgm:presLayoutVars>
          <dgm:chMax val="0"/>
          <dgm:bulletEnabled val="1"/>
        </dgm:presLayoutVars>
      </dgm:prSet>
      <dgm:spPr/>
    </dgm:pt>
    <dgm:pt modelId="{C95A9FEA-586E-49CE-9FC5-12F0020FE858}" type="pres">
      <dgm:prSet presAssocID="{59672FF1-CF25-4E8F-AAE5-392592615174}" presName="negativeSpace" presStyleCnt="0"/>
      <dgm:spPr/>
    </dgm:pt>
    <dgm:pt modelId="{1DA5570C-17E7-474C-B0A6-45A876DC59F1}" type="pres">
      <dgm:prSet presAssocID="{59672FF1-CF25-4E8F-AAE5-392592615174}" presName="childText" presStyleLbl="conFgAcc1" presStyleIdx="0" presStyleCnt="2">
        <dgm:presLayoutVars>
          <dgm:bulletEnabled val="1"/>
        </dgm:presLayoutVars>
      </dgm:prSet>
      <dgm:spPr/>
    </dgm:pt>
    <dgm:pt modelId="{634FB3AE-1C37-4CF2-A31B-95F7C55C5FEB}" type="pres">
      <dgm:prSet presAssocID="{EFEF4F05-7DAD-4A2C-994E-BA268331F1EA}" presName="spaceBetweenRectangles" presStyleCnt="0"/>
      <dgm:spPr/>
    </dgm:pt>
    <dgm:pt modelId="{4225A5D6-06E6-41E4-8CC6-30A3F6C3B00C}" type="pres">
      <dgm:prSet presAssocID="{DFF02BD9-059A-4586-8DB6-F828D365402D}" presName="parentLin" presStyleCnt="0"/>
      <dgm:spPr/>
    </dgm:pt>
    <dgm:pt modelId="{024EF6C1-191A-4E6E-A381-5DA5E8A25296}" type="pres">
      <dgm:prSet presAssocID="{DFF02BD9-059A-4586-8DB6-F828D365402D}" presName="parentLeftMargin" presStyleLbl="node1" presStyleIdx="0" presStyleCnt="2"/>
      <dgm:spPr/>
    </dgm:pt>
    <dgm:pt modelId="{5DE65233-83E7-4DA2-9D5B-3F4B1FF114B9}" type="pres">
      <dgm:prSet presAssocID="{DFF02BD9-059A-4586-8DB6-F828D365402D}" presName="parentText" presStyleLbl="node1" presStyleIdx="1" presStyleCnt="2" custLinFactNeighborX="-4357" custLinFactNeighborY="-6038">
        <dgm:presLayoutVars>
          <dgm:chMax val="0"/>
          <dgm:bulletEnabled val="1"/>
        </dgm:presLayoutVars>
      </dgm:prSet>
      <dgm:spPr/>
    </dgm:pt>
    <dgm:pt modelId="{44BB4109-AAE7-463F-BA01-19C48A9BCEBC}" type="pres">
      <dgm:prSet presAssocID="{DFF02BD9-059A-4586-8DB6-F828D365402D}" presName="negativeSpace" presStyleCnt="0"/>
      <dgm:spPr/>
    </dgm:pt>
    <dgm:pt modelId="{79B01C93-6A35-487D-AB2C-69A5B6CE310F}" type="pres">
      <dgm:prSet presAssocID="{DFF02BD9-059A-4586-8DB6-F828D365402D}" presName="childText" presStyleLbl="conFgAcc1" presStyleIdx="1" presStyleCnt="2">
        <dgm:presLayoutVars>
          <dgm:bulletEnabled val="1"/>
        </dgm:presLayoutVars>
      </dgm:prSet>
      <dgm:spPr/>
    </dgm:pt>
  </dgm:ptLst>
  <dgm:cxnLst>
    <dgm:cxn modelId="{D5161B0E-4854-4B58-AFF6-BD64876BF901}" type="presOf" srcId="{59672FF1-CF25-4E8F-AAE5-392592615174}" destId="{8049AA50-20EB-4175-97F9-CC98B073F90B}" srcOrd="1" destOrd="0" presId="urn:microsoft.com/office/officeart/2005/8/layout/list1"/>
    <dgm:cxn modelId="{B60C8814-FEB7-41A6-8B45-32F774E51215}" srcId="{DFF02BD9-059A-4586-8DB6-F828D365402D}" destId="{D1C27413-5EFD-43D6-8440-F5EC513BD4B8}" srcOrd="2" destOrd="0" parTransId="{F2FD44FF-C3F2-4733-82A6-6FA36FDE8889}" sibTransId="{CCA439C4-B1F8-4383-93CC-200C1838705B}"/>
    <dgm:cxn modelId="{5096C518-8664-4514-BC08-CDF3E3C4B78D}" type="presOf" srcId="{D1C27413-5EFD-43D6-8440-F5EC513BD4B8}" destId="{79B01C93-6A35-487D-AB2C-69A5B6CE310F}" srcOrd="0" destOrd="2" presId="urn:microsoft.com/office/officeart/2005/8/layout/list1"/>
    <dgm:cxn modelId="{0D18E524-BA7F-4B2A-8639-FEFDAF48B948}" srcId="{DFF02BD9-059A-4586-8DB6-F828D365402D}" destId="{2C1FF783-D83E-453E-A397-45C2C5CC89F5}" srcOrd="0" destOrd="0" parTransId="{088AC439-3295-4A41-B759-F805CB2488B9}" sibTransId="{7E2787FE-8CC6-4AD2-AC8B-A0751EEC078F}"/>
    <dgm:cxn modelId="{C323254C-6478-4195-8996-A014B1FB8E0E}" type="presOf" srcId="{2C1FF783-D83E-453E-A397-45C2C5CC89F5}" destId="{79B01C93-6A35-487D-AB2C-69A5B6CE310F}" srcOrd="0" destOrd="0" presId="urn:microsoft.com/office/officeart/2005/8/layout/list1"/>
    <dgm:cxn modelId="{E0AE0D4E-7BB2-45D7-83FF-FD7DECA7EB31}" type="presOf" srcId="{6AC7B545-27BD-4A89-B836-9BDE74A1CF9B}" destId="{1DA5570C-17E7-474C-B0A6-45A876DC59F1}" srcOrd="0" destOrd="1" presId="urn:microsoft.com/office/officeart/2005/8/layout/list1"/>
    <dgm:cxn modelId="{A5A13154-5A62-498B-8FF8-FE1ACDBC125D}" type="presOf" srcId="{DFF02BD9-059A-4586-8DB6-F828D365402D}" destId="{024EF6C1-191A-4E6E-A381-5DA5E8A25296}" srcOrd="0" destOrd="0" presId="urn:microsoft.com/office/officeart/2005/8/layout/list1"/>
    <dgm:cxn modelId="{708C555A-049F-4E68-B255-0B0A7AD4EE7A}" srcId="{59672FF1-CF25-4E8F-AAE5-392592615174}" destId="{C2E8B984-2CCA-46E5-BE3C-3C64E21AF0FE}" srcOrd="0" destOrd="0" parTransId="{C6FA9E6B-20FC-4F8C-A7B4-9BA30DF086CD}" sibTransId="{53AF0D7E-6B35-46D2-9B21-B35C17358CE2}"/>
    <dgm:cxn modelId="{2669AE7A-44E6-4E2B-BEAF-BCE2E9C44E81}" type="presOf" srcId="{59672FF1-CF25-4E8F-AAE5-392592615174}" destId="{F306E319-4F77-4E2C-9041-F7DE09E9FDD9}" srcOrd="0" destOrd="0" presId="urn:microsoft.com/office/officeart/2005/8/layout/list1"/>
    <dgm:cxn modelId="{345FFA8C-AF1C-4757-B7E0-583A41DB8023}" srcId="{4965CAF7-89B1-4AB1-A09C-C3E56E69C2CD}" destId="{59672FF1-CF25-4E8F-AAE5-392592615174}" srcOrd="0" destOrd="0" parTransId="{F7233354-C944-490D-B489-A32356174540}" sibTransId="{EFEF4F05-7DAD-4A2C-994E-BA268331F1EA}"/>
    <dgm:cxn modelId="{1FE02593-9974-4B80-9767-4645EB12C305}" type="presOf" srcId="{4965CAF7-89B1-4AB1-A09C-C3E56E69C2CD}" destId="{EA21DC7A-41BC-40A1-9ABF-AD3E8A777DAA}" srcOrd="0" destOrd="0" presId="urn:microsoft.com/office/officeart/2005/8/layout/list1"/>
    <dgm:cxn modelId="{E1FFEA9D-78C3-4ACB-8ED1-25AC905C0997}" srcId="{4965CAF7-89B1-4AB1-A09C-C3E56E69C2CD}" destId="{DFF02BD9-059A-4586-8DB6-F828D365402D}" srcOrd="1" destOrd="0" parTransId="{417CCC88-D659-481A-AF69-F6084EFBB48C}" sibTransId="{11BB038E-8DD5-43BF-A2BE-39276F585D2F}"/>
    <dgm:cxn modelId="{FEA8FDAF-F58B-4ED6-81EA-F2952F281EAD}" srcId="{DFF02BD9-059A-4586-8DB6-F828D365402D}" destId="{948EA201-4221-4556-9FEC-56C4419EF8D6}" srcOrd="1" destOrd="0" parTransId="{6F4D31C3-853D-448A-9526-382C934A2CEE}" sibTransId="{C972F0C5-0993-4A3E-AB00-2B5BDA7F11F2}"/>
    <dgm:cxn modelId="{1FB59CC1-759B-4770-B23D-F193DBB86E99}" srcId="{59672FF1-CF25-4E8F-AAE5-392592615174}" destId="{6AC7B545-27BD-4A89-B836-9BDE74A1CF9B}" srcOrd="1" destOrd="0" parTransId="{81727DEF-E94A-4540-9204-AE81097F81F7}" sibTransId="{85E23FEE-9E28-40F8-8D2D-44109A4BE07C}"/>
    <dgm:cxn modelId="{1FE26DCF-6B4F-48B6-B1B2-9C73A93F417B}" type="presOf" srcId="{C2E8B984-2CCA-46E5-BE3C-3C64E21AF0FE}" destId="{1DA5570C-17E7-474C-B0A6-45A876DC59F1}" srcOrd="0" destOrd="0" presId="urn:microsoft.com/office/officeart/2005/8/layout/list1"/>
    <dgm:cxn modelId="{650615D4-DC00-49C6-A53F-50C3B71B66DD}" type="presOf" srcId="{948EA201-4221-4556-9FEC-56C4419EF8D6}" destId="{79B01C93-6A35-487D-AB2C-69A5B6CE310F}" srcOrd="0" destOrd="1" presId="urn:microsoft.com/office/officeart/2005/8/layout/list1"/>
    <dgm:cxn modelId="{8C5DA9DA-7BFD-464B-A9E0-C5B1C12C0B97}" srcId="{DFF02BD9-059A-4586-8DB6-F828D365402D}" destId="{93AF51FD-E57E-42DB-A12A-4D1C8AD0B6CF}" srcOrd="3" destOrd="0" parTransId="{B29D986B-3F0A-4DC2-B09D-CD75045AAC1C}" sibTransId="{03BB743A-88A7-4E00-9459-D29EF547F7E3}"/>
    <dgm:cxn modelId="{D089C4E8-FA8F-420A-A5F6-44B20D041467}" type="presOf" srcId="{93AF51FD-E57E-42DB-A12A-4D1C8AD0B6CF}" destId="{79B01C93-6A35-487D-AB2C-69A5B6CE310F}" srcOrd="0" destOrd="3" presId="urn:microsoft.com/office/officeart/2005/8/layout/list1"/>
    <dgm:cxn modelId="{1E0189E9-8594-4DA6-BFA6-7365C0AD1088}" type="presOf" srcId="{DFF02BD9-059A-4586-8DB6-F828D365402D}" destId="{5DE65233-83E7-4DA2-9D5B-3F4B1FF114B9}" srcOrd="1" destOrd="0" presId="urn:microsoft.com/office/officeart/2005/8/layout/list1"/>
    <dgm:cxn modelId="{D0DAB262-8638-4C52-AD97-ACBDA4CE460C}" type="presParOf" srcId="{EA21DC7A-41BC-40A1-9ABF-AD3E8A777DAA}" destId="{4EF3C789-D791-4848-9FFF-B0B0C7CE4759}" srcOrd="0" destOrd="0" presId="urn:microsoft.com/office/officeart/2005/8/layout/list1"/>
    <dgm:cxn modelId="{412E2008-0EAC-4238-9FC9-E4192FC50FF4}" type="presParOf" srcId="{4EF3C789-D791-4848-9FFF-B0B0C7CE4759}" destId="{F306E319-4F77-4E2C-9041-F7DE09E9FDD9}" srcOrd="0" destOrd="0" presId="urn:microsoft.com/office/officeart/2005/8/layout/list1"/>
    <dgm:cxn modelId="{4D5E8600-369F-4F65-8ED7-8BB476C11010}" type="presParOf" srcId="{4EF3C789-D791-4848-9FFF-B0B0C7CE4759}" destId="{8049AA50-20EB-4175-97F9-CC98B073F90B}" srcOrd="1" destOrd="0" presId="urn:microsoft.com/office/officeart/2005/8/layout/list1"/>
    <dgm:cxn modelId="{38102D68-37D4-4157-B396-6D7154CA1B3B}" type="presParOf" srcId="{EA21DC7A-41BC-40A1-9ABF-AD3E8A777DAA}" destId="{C95A9FEA-586E-49CE-9FC5-12F0020FE858}" srcOrd="1" destOrd="0" presId="urn:microsoft.com/office/officeart/2005/8/layout/list1"/>
    <dgm:cxn modelId="{4FE06660-5E38-4188-B1A4-248521585C72}" type="presParOf" srcId="{EA21DC7A-41BC-40A1-9ABF-AD3E8A777DAA}" destId="{1DA5570C-17E7-474C-B0A6-45A876DC59F1}" srcOrd="2" destOrd="0" presId="urn:microsoft.com/office/officeart/2005/8/layout/list1"/>
    <dgm:cxn modelId="{70D1D087-3D3E-4011-A610-D47E14357820}" type="presParOf" srcId="{EA21DC7A-41BC-40A1-9ABF-AD3E8A777DAA}" destId="{634FB3AE-1C37-4CF2-A31B-95F7C55C5FEB}" srcOrd="3" destOrd="0" presId="urn:microsoft.com/office/officeart/2005/8/layout/list1"/>
    <dgm:cxn modelId="{6A368650-C51C-4141-B921-5CEB63555F81}" type="presParOf" srcId="{EA21DC7A-41BC-40A1-9ABF-AD3E8A777DAA}" destId="{4225A5D6-06E6-41E4-8CC6-30A3F6C3B00C}" srcOrd="4" destOrd="0" presId="urn:microsoft.com/office/officeart/2005/8/layout/list1"/>
    <dgm:cxn modelId="{C79759F8-1DC5-4A11-A3FA-F5F07342C2DF}" type="presParOf" srcId="{4225A5D6-06E6-41E4-8CC6-30A3F6C3B00C}" destId="{024EF6C1-191A-4E6E-A381-5DA5E8A25296}" srcOrd="0" destOrd="0" presId="urn:microsoft.com/office/officeart/2005/8/layout/list1"/>
    <dgm:cxn modelId="{D2A79A82-1F02-4EE1-BA69-B1B35711A159}" type="presParOf" srcId="{4225A5D6-06E6-41E4-8CC6-30A3F6C3B00C}" destId="{5DE65233-83E7-4DA2-9D5B-3F4B1FF114B9}" srcOrd="1" destOrd="0" presId="urn:microsoft.com/office/officeart/2005/8/layout/list1"/>
    <dgm:cxn modelId="{635D1E01-32C1-44B0-9154-A81CFE90795F}" type="presParOf" srcId="{EA21DC7A-41BC-40A1-9ABF-AD3E8A777DAA}" destId="{44BB4109-AAE7-463F-BA01-19C48A9BCEBC}" srcOrd="5" destOrd="0" presId="urn:microsoft.com/office/officeart/2005/8/layout/list1"/>
    <dgm:cxn modelId="{2066603B-DE86-4A02-A741-520EE941B1E2}" type="presParOf" srcId="{EA21DC7A-41BC-40A1-9ABF-AD3E8A777DAA}" destId="{79B01C93-6A35-487D-AB2C-69A5B6CE310F}" srcOrd="6" destOrd="0" presId="urn:microsoft.com/office/officeart/2005/8/layout/list1"/>
  </dgm:cxnLst>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965CAF7-89B1-4AB1-A09C-C3E56E69C2CD}" type="doc">
      <dgm:prSet loTypeId="urn:microsoft.com/office/officeart/2005/8/layout/list1" loCatId="list" qsTypeId="urn:microsoft.com/office/officeart/2005/8/quickstyle/simple1" qsCatId="simple" csTypeId="urn:microsoft.com/office/officeart/2005/8/colors/accent2_2" csCatId="accent2" phldr="1"/>
      <dgm:spPr/>
      <dgm:t>
        <a:bodyPr/>
        <a:lstStyle/>
        <a:p>
          <a:endParaRPr lang="sv-SE"/>
        </a:p>
      </dgm:t>
    </dgm:pt>
    <dgm:pt modelId="{C2E8B984-2CCA-46E5-BE3C-3C64E21AF0FE}">
      <dgm:prSet phldrT="[Text]" custT="1"/>
      <dgm:spPr>
        <a:ln>
          <a:solidFill>
            <a:srgbClr val="418B73"/>
          </a:solidFill>
        </a:ln>
      </dgm:spPr>
      <dgm:t>
        <a:bodyPr/>
        <a:lstStyle/>
        <a:p>
          <a:pPr>
            <a:buFont typeface="Arial" panose="020B0604020202020204" pitchFamily="34" charset="0"/>
            <a:buChar char="•"/>
          </a:pPr>
          <a:r>
            <a:rPr lang="sv-SE" sz="1900" dirty="0"/>
            <a:t>Ditt vattenuttag har rättskraft och går före vid brist</a:t>
          </a:r>
        </a:p>
      </dgm:t>
      <dgm:extLst>
        <a:ext uri="{E40237B7-FDA0-4F09-8148-C483321AD2D9}">
          <dgm14:cNvPr xmlns:dgm14="http://schemas.microsoft.com/office/drawing/2010/diagram" id="0" name="" descr="Bilden beskriver fördelar och nackdelar med att göra en ansökan om tillstånd för vattenuttag hos Mark- och miljödomstolen enligt MB 11:9b§."/>
        </a:ext>
      </dgm:extLst>
    </dgm:pt>
    <dgm:pt modelId="{C6FA9E6B-20FC-4F8C-A7B4-9BA30DF086CD}" type="parTrans" cxnId="{708C555A-049F-4E68-B255-0B0A7AD4EE7A}">
      <dgm:prSet/>
      <dgm:spPr/>
      <dgm:t>
        <a:bodyPr/>
        <a:lstStyle/>
        <a:p>
          <a:endParaRPr lang="sv-SE"/>
        </a:p>
      </dgm:t>
    </dgm:pt>
    <dgm:pt modelId="{53AF0D7E-6B35-46D2-9B21-B35C17358CE2}" type="sibTrans" cxnId="{708C555A-049F-4E68-B255-0B0A7AD4EE7A}">
      <dgm:prSet/>
      <dgm:spPr/>
      <dgm:t>
        <a:bodyPr/>
        <a:lstStyle/>
        <a:p>
          <a:endParaRPr lang="sv-SE"/>
        </a:p>
      </dgm:t>
    </dgm:pt>
    <dgm:pt modelId="{DFF02BD9-059A-4586-8DB6-F828D365402D}">
      <dgm:prSet phldrT="[Text]" custT="1"/>
      <dgm:spPr>
        <a:solidFill>
          <a:srgbClr val="2D6A81"/>
        </a:solidFill>
        <a:ln>
          <a:solidFill>
            <a:srgbClr val="2D6A81"/>
          </a:solidFill>
        </a:ln>
      </dgm:spPr>
      <dgm:t>
        <a:bodyPr/>
        <a:lstStyle/>
        <a:p>
          <a:r>
            <a:rPr lang="sv-SE" sz="2000"/>
            <a:t>Nackdelar</a:t>
          </a:r>
          <a:endParaRPr lang="sv-SE" sz="2000" dirty="0"/>
        </a:p>
      </dgm:t>
    </dgm:pt>
    <dgm:pt modelId="{417CCC88-D659-481A-AF69-F6084EFBB48C}" type="parTrans" cxnId="{E1FFEA9D-78C3-4ACB-8ED1-25AC905C0997}">
      <dgm:prSet/>
      <dgm:spPr/>
      <dgm:t>
        <a:bodyPr/>
        <a:lstStyle/>
        <a:p>
          <a:endParaRPr lang="sv-SE"/>
        </a:p>
      </dgm:t>
    </dgm:pt>
    <dgm:pt modelId="{11BB038E-8DD5-43BF-A2BE-39276F585D2F}" type="sibTrans" cxnId="{E1FFEA9D-78C3-4ACB-8ED1-25AC905C0997}">
      <dgm:prSet/>
      <dgm:spPr/>
      <dgm:t>
        <a:bodyPr/>
        <a:lstStyle/>
        <a:p>
          <a:endParaRPr lang="sv-SE"/>
        </a:p>
      </dgm:t>
    </dgm:pt>
    <dgm:pt modelId="{2C1FF783-D83E-453E-A397-45C2C5CC89F5}">
      <dgm:prSet phldrT="[Text]" custT="1"/>
      <dgm:spPr>
        <a:ln>
          <a:solidFill>
            <a:srgbClr val="2D6A81"/>
          </a:solidFill>
        </a:ln>
      </dgm:spPr>
      <dgm:t>
        <a:bodyPr/>
        <a:lstStyle/>
        <a:p>
          <a:pPr>
            <a:buFont typeface="Arial" panose="020B0604020202020204" pitchFamily="34" charset="0"/>
            <a:buChar char="•"/>
          </a:pPr>
          <a:r>
            <a:rPr lang="sv-SE" sz="1900" dirty="0"/>
            <a:t>Dyr lösning</a:t>
          </a:r>
        </a:p>
      </dgm:t>
    </dgm:pt>
    <dgm:pt modelId="{088AC439-3295-4A41-B759-F805CB2488B9}" type="parTrans" cxnId="{0D18E524-BA7F-4B2A-8639-FEFDAF48B948}">
      <dgm:prSet/>
      <dgm:spPr/>
      <dgm:t>
        <a:bodyPr/>
        <a:lstStyle/>
        <a:p>
          <a:endParaRPr lang="sv-SE"/>
        </a:p>
      </dgm:t>
    </dgm:pt>
    <dgm:pt modelId="{7E2787FE-8CC6-4AD2-AC8B-A0751EEC078F}" type="sibTrans" cxnId="{0D18E524-BA7F-4B2A-8639-FEFDAF48B948}">
      <dgm:prSet/>
      <dgm:spPr/>
      <dgm:t>
        <a:bodyPr/>
        <a:lstStyle/>
        <a:p>
          <a:endParaRPr lang="sv-SE"/>
        </a:p>
      </dgm:t>
    </dgm:pt>
    <dgm:pt modelId="{6AC7B545-27BD-4A89-B836-9BDE74A1CF9B}">
      <dgm:prSet phldrT="[Text]" custT="1"/>
      <dgm:spPr>
        <a:ln>
          <a:solidFill>
            <a:srgbClr val="418B73"/>
          </a:solidFill>
        </a:ln>
      </dgm:spPr>
      <dgm:t>
        <a:bodyPr/>
        <a:lstStyle/>
        <a:p>
          <a:pPr>
            <a:buFont typeface="Arial" panose="020B0604020202020204" pitchFamily="34" charset="0"/>
            <a:buChar char="•"/>
          </a:pPr>
          <a:r>
            <a:rPr lang="sv-SE" sz="1900" dirty="0"/>
            <a:t>Tydliga villkor</a:t>
          </a:r>
        </a:p>
      </dgm:t>
    </dgm:pt>
    <dgm:pt modelId="{81727DEF-E94A-4540-9204-AE81097F81F7}" type="parTrans" cxnId="{1FB59CC1-759B-4770-B23D-F193DBB86E99}">
      <dgm:prSet/>
      <dgm:spPr/>
      <dgm:t>
        <a:bodyPr/>
        <a:lstStyle/>
        <a:p>
          <a:endParaRPr lang="sv-SE"/>
        </a:p>
      </dgm:t>
    </dgm:pt>
    <dgm:pt modelId="{85E23FEE-9E28-40F8-8D2D-44109A4BE07C}" type="sibTrans" cxnId="{1FB59CC1-759B-4770-B23D-F193DBB86E99}">
      <dgm:prSet/>
      <dgm:spPr/>
      <dgm:t>
        <a:bodyPr/>
        <a:lstStyle/>
        <a:p>
          <a:endParaRPr lang="sv-SE"/>
        </a:p>
      </dgm:t>
    </dgm:pt>
    <dgm:pt modelId="{948EA201-4221-4556-9FEC-56C4419EF8D6}">
      <dgm:prSet phldrT="[Text]" custT="1"/>
      <dgm:spPr>
        <a:ln>
          <a:solidFill>
            <a:srgbClr val="2D6A81"/>
          </a:solidFill>
        </a:ln>
      </dgm:spPr>
      <dgm:t>
        <a:bodyPr/>
        <a:lstStyle/>
        <a:p>
          <a:pPr>
            <a:buFont typeface="Arial" panose="020B0604020202020204" pitchFamily="34" charset="0"/>
            <a:buChar char="•"/>
          </a:pPr>
          <a:r>
            <a:rPr lang="sv-SE" sz="1900" dirty="0"/>
            <a:t>Villkor som begränsar när och hur man kan ta vatten</a:t>
          </a:r>
        </a:p>
      </dgm:t>
    </dgm:pt>
    <dgm:pt modelId="{6F4D31C3-853D-448A-9526-382C934A2CEE}" type="parTrans" cxnId="{FEA8FDAF-F58B-4ED6-81EA-F2952F281EAD}">
      <dgm:prSet/>
      <dgm:spPr/>
      <dgm:t>
        <a:bodyPr/>
        <a:lstStyle/>
        <a:p>
          <a:endParaRPr lang="sv-SE"/>
        </a:p>
      </dgm:t>
    </dgm:pt>
    <dgm:pt modelId="{C972F0C5-0993-4A3E-AB00-2B5BDA7F11F2}" type="sibTrans" cxnId="{FEA8FDAF-F58B-4ED6-81EA-F2952F281EAD}">
      <dgm:prSet/>
      <dgm:spPr/>
      <dgm:t>
        <a:bodyPr/>
        <a:lstStyle/>
        <a:p>
          <a:endParaRPr lang="sv-SE"/>
        </a:p>
      </dgm:t>
    </dgm:pt>
    <dgm:pt modelId="{59672FF1-CF25-4E8F-AAE5-392592615174}">
      <dgm:prSet phldrT="[Text]" custT="1"/>
      <dgm:spPr>
        <a:solidFill>
          <a:srgbClr val="105653"/>
        </a:solidFill>
        <a:ln>
          <a:solidFill>
            <a:srgbClr val="105653"/>
          </a:solidFill>
        </a:ln>
      </dgm:spPr>
      <dgm:t>
        <a:bodyPr/>
        <a:lstStyle/>
        <a:p>
          <a:r>
            <a:rPr lang="sv-SE" sz="2000"/>
            <a:t>Fördelar</a:t>
          </a:r>
          <a:endParaRPr lang="sv-SE" sz="2000" dirty="0"/>
        </a:p>
      </dgm:t>
    </dgm:pt>
    <dgm:pt modelId="{EFEF4F05-7DAD-4A2C-994E-BA268331F1EA}" type="sibTrans" cxnId="{345FFA8C-AF1C-4757-B7E0-583A41DB8023}">
      <dgm:prSet/>
      <dgm:spPr/>
      <dgm:t>
        <a:bodyPr/>
        <a:lstStyle/>
        <a:p>
          <a:endParaRPr lang="sv-SE"/>
        </a:p>
      </dgm:t>
    </dgm:pt>
    <dgm:pt modelId="{F7233354-C944-490D-B489-A32356174540}" type="parTrans" cxnId="{345FFA8C-AF1C-4757-B7E0-583A41DB8023}">
      <dgm:prSet/>
      <dgm:spPr/>
      <dgm:t>
        <a:bodyPr/>
        <a:lstStyle/>
        <a:p>
          <a:endParaRPr lang="sv-SE"/>
        </a:p>
      </dgm:t>
    </dgm:pt>
    <dgm:pt modelId="{4B2D332A-457A-4EEF-B51D-E7E221373D39}">
      <dgm:prSet phldrT="[Text]" custT="1"/>
      <dgm:spPr>
        <a:ln>
          <a:solidFill>
            <a:srgbClr val="418B73"/>
          </a:solidFill>
        </a:ln>
      </dgm:spPr>
      <dgm:t>
        <a:bodyPr/>
        <a:lstStyle/>
        <a:p>
          <a:pPr>
            <a:buFont typeface="Arial" panose="020B0604020202020204" pitchFamily="34" charset="0"/>
            <a:buChar char="•"/>
          </a:pPr>
          <a:r>
            <a:rPr lang="sv-SE" sz="1900" dirty="0"/>
            <a:t>Är det kanske en ”billig” försäkring?</a:t>
          </a:r>
        </a:p>
      </dgm:t>
    </dgm:pt>
    <dgm:pt modelId="{E20CC21C-509E-4AC5-802B-8A37A9AAD7FA}" type="parTrans" cxnId="{7C6397AE-F25B-4F24-B20B-0609EF700E76}">
      <dgm:prSet/>
      <dgm:spPr/>
      <dgm:t>
        <a:bodyPr/>
        <a:lstStyle/>
        <a:p>
          <a:endParaRPr lang="sv-SE"/>
        </a:p>
      </dgm:t>
    </dgm:pt>
    <dgm:pt modelId="{05BD0BA6-304D-4363-A5D4-98E048AD208F}" type="sibTrans" cxnId="{7C6397AE-F25B-4F24-B20B-0609EF700E76}">
      <dgm:prSet/>
      <dgm:spPr/>
      <dgm:t>
        <a:bodyPr/>
        <a:lstStyle/>
        <a:p>
          <a:endParaRPr lang="sv-SE"/>
        </a:p>
      </dgm:t>
    </dgm:pt>
    <dgm:pt modelId="{EA21DC7A-41BC-40A1-9ABF-AD3E8A777DAA}" type="pres">
      <dgm:prSet presAssocID="{4965CAF7-89B1-4AB1-A09C-C3E56E69C2CD}" presName="linear" presStyleCnt="0">
        <dgm:presLayoutVars>
          <dgm:dir/>
          <dgm:animLvl val="lvl"/>
          <dgm:resizeHandles val="exact"/>
        </dgm:presLayoutVars>
      </dgm:prSet>
      <dgm:spPr/>
    </dgm:pt>
    <dgm:pt modelId="{4EF3C789-D791-4848-9FFF-B0B0C7CE4759}" type="pres">
      <dgm:prSet presAssocID="{59672FF1-CF25-4E8F-AAE5-392592615174}" presName="parentLin" presStyleCnt="0"/>
      <dgm:spPr/>
    </dgm:pt>
    <dgm:pt modelId="{F306E319-4F77-4E2C-9041-F7DE09E9FDD9}" type="pres">
      <dgm:prSet presAssocID="{59672FF1-CF25-4E8F-AAE5-392592615174}" presName="parentLeftMargin" presStyleLbl="node1" presStyleIdx="0" presStyleCnt="2"/>
      <dgm:spPr/>
    </dgm:pt>
    <dgm:pt modelId="{8049AA50-20EB-4175-97F9-CC98B073F90B}" type="pres">
      <dgm:prSet presAssocID="{59672FF1-CF25-4E8F-AAE5-392592615174}" presName="parentText" presStyleLbl="node1" presStyleIdx="0" presStyleCnt="2">
        <dgm:presLayoutVars>
          <dgm:chMax val="0"/>
          <dgm:bulletEnabled val="1"/>
        </dgm:presLayoutVars>
      </dgm:prSet>
      <dgm:spPr/>
    </dgm:pt>
    <dgm:pt modelId="{C95A9FEA-586E-49CE-9FC5-12F0020FE858}" type="pres">
      <dgm:prSet presAssocID="{59672FF1-CF25-4E8F-AAE5-392592615174}" presName="negativeSpace" presStyleCnt="0"/>
      <dgm:spPr/>
    </dgm:pt>
    <dgm:pt modelId="{1DA5570C-17E7-474C-B0A6-45A876DC59F1}" type="pres">
      <dgm:prSet presAssocID="{59672FF1-CF25-4E8F-AAE5-392592615174}" presName="childText" presStyleLbl="conFgAcc1" presStyleIdx="0" presStyleCnt="2">
        <dgm:presLayoutVars>
          <dgm:bulletEnabled val="1"/>
        </dgm:presLayoutVars>
      </dgm:prSet>
      <dgm:spPr/>
    </dgm:pt>
    <dgm:pt modelId="{634FB3AE-1C37-4CF2-A31B-95F7C55C5FEB}" type="pres">
      <dgm:prSet presAssocID="{EFEF4F05-7DAD-4A2C-994E-BA268331F1EA}" presName="spaceBetweenRectangles" presStyleCnt="0"/>
      <dgm:spPr/>
    </dgm:pt>
    <dgm:pt modelId="{4225A5D6-06E6-41E4-8CC6-30A3F6C3B00C}" type="pres">
      <dgm:prSet presAssocID="{DFF02BD9-059A-4586-8DB6-F828D365402D}" presName="parentLin" presStyleCnt="0"/>
      <dgm:spPr/>
    </dgm:pt>
    <dgm:pt modelId="{024EF6C1-191A-4E6E-A381-5DA5E8A25296}" type="pres">
      <dgm:prSet presAssocID="{DFF02BD9-059A-4586-8DB6-F828D365402D}" presName="parentLeftMargin" presStyleLbl="node1" presStyleIdx="0" presStyleCnt="2"/>
      <dgm:spPr/>
    </dgm:pt>
    <dgm:pt modelId="{5DE65233-83E7-4DA2-9D5B-3F4B1FF114B9}" type="pres">
      <dgm:prSet presAssocID="{DFF02BD9-059A-4586-8DB6-F828D365402D}" presName="parentText" presStyleLbl="node1" presStyleIdx="1" presStyleCnt="2">
        <dgm:presLayoutVars>
          <dgm:chMax val="0"/>
          <dgm:bulletEnabled val="1"/>
        </dgm:presLayoutVars>
      </dgm:prSet>
      <dgm:spPr/>
    </dgm:pt>
    <dgm:pt modelId="{44BB4109-AAE7-463F-BA01-19C48A9BCEBC}" type="pres">
      <dgm:prSet presAssocID="{DFF02BD9-059A-4586-8DB6-F828D365402D}" presName="negativeSpace" presStyleCnt="0"/>
      <dgm:spPr/>
    </dgm:pt>
    <dgm:pt modelId="{79B01C93-6A35-487D-AB2C-69A5B6CE310F}" type="pres">
      <dgm:prSet presAssocID="{DFF02BD9-059A-4586-8DB6-F828D365402D}" presName="childText" presStyleLbl="conFgAcc1" presStyleIdx="1" presStyleCnt="2">
        <dgm:presLayoutVars>
          <dgm:bulletEnabled val="1"/>
        </dgm:presLayoutVars>
      </dgm:prSet>
      <dgm:spPr/>
    </dgm:pt>
  </dgm:ptLst>
  <dgm:cxnLst>
    <dgm:cxn modelId="{D5161B0E-4854-4B58-AFF6-BD64876BF901}" type="presOf" srcId="{59672FF1-CF25-4E8F-AAE5-392592615174}" destId="{8049AA50-20EB-4175-97F9-CC98B073F90B}" srcOrd="1" destOrd="0" presId="urn:microsoft.com/office/officeart/2005/8/layout/list1"/>
    <dgm:cxn modelId="{0D18E524-BA7F-4B2A-8639-FEFDAF48B948}" srcId="{DFF02BD9-059A-4586-8DB6-F828D365402D}" destId="{2C1FF783-D83E-453E-A397-45C2C5CC89F5}" srcOrd="0" destOrd="0" parTransId="{088AC439-3295-4A41-B759-F805CB2488B9}" sibTransId="{7E2787FE-8CC6-4AD2-AC8B-A0751EEC078F}"/>
    <dgm:cxn modelId="{C323254C-6478-4195-8996-A014B1FB8E0E}" type="presOf" srcId="{2C1FF783-D83E-453E-A397-45C2C5CC89F5}" destId="{79B01C93-6A35-487D-AB2C-69A5B6CE310F}" srcOrd="0" destOrd="0" presId="urn:microsoft.com/office/officeart/2005/8/layout/list1"/>
    <dgm:cxn modelId="{E0AE0D4E-7BB2-45D7-83FF-FD7DECA7EB31}" type="presOf" srcId="{6AC7B545-27BD-4A89-B836-9BDE74A1CF9B}" destId="{1DA5570C-17E7-474C-B0A6-45A876DC59F1}" srcOrd="0" destOrd="1" presId="urn:microsoft.com/office/officeart/2005/8/layout/list1"/>
    <dgm:cxn modelId="{7DAF496F-328D-430C-9937-DAA529DF953C}" type="presOf" srcId="{4B2D332A-457A-4EEF-B51D-E7E221373D39}" destId="{1DA5570C-17E7-474C-B0A6-45A876DC59F1}" srcOrd="0" destOrd="2" presId="urn:microsoft.com/office/officeart/2005/8/layout/list1"/>
    <dgm:cxn modelId="{A5A13154-5A62-498B-8FF8-FE1ACDBC125D}" type="presOf" srcId="{DFF02BD9-059A-4586-8DB6-F828D365402D}" destId="{024EF6C1-191A-4E6E-A381-5DA5E8A25296}" srcOrd="0" destOrd="0" presId="urn:microsoft.com/office/officeart/2005/8/layout/list1"/>
    <dgm:cxn modelId="{708C555A-049F-4E68-B255-0B0A7AD4EE7A}" srcId="{59672FF1-CF25-4E8F-AAE5-392592615174}" destId="{C2E8B984-2CCA-46E5-BE3C-3C64E21AF0FE}" srcOrd="0" destOrd="0" parTransId="{C6FA9E6B-20FC-4F8C-A7B4-9BA30DF086CD}" sibTransId="{53AF0D7E-6B35-46D2-9B21-B35C17358CE2}"/>
    <dgm:cxn modelId="{2669AE7A-44E6-4E2B-BEAF-BCE2E9C44E81}" type="presOf" srcId="{59672FF1-CF25-4E8F-AAE5-392592615174}" destId="{F306E319-4F77-4E2C-9041-F7DE09E9FDD9}" srcOrd="0" destOrd="0" presId="urn:microsoft.com/office/officeart/2005/8/layout/list1"/>
    <dgm:cxn modelId="{345FFA8C-AF1C-4757-B7E0-583A41DB8023}" srcId="{4965CAF7-89B1-4AB1-A09C-C3E56E69C2CD}" destId="{59672FF1-CF25-4E8F-AAE5-392592615174}" srcOrd="0" destOrd="0" parTransId="{F7233354-C944-490D-B489-A32356174540}" sibTransId="{EFEF4F05-7DAD-4A2C-994E-BA268331F1EA}"/>
    <dgm:cxn modelId="{1FE02593-9974-4B80-9767-4645EB12C305}" type="presOf" srcId="{4965CAF7-89B1-4AB1-A09C-C3E56E69C2CD}" destId="{EA21DC7A-41BC-40A1-9ABF-AD3E8A777DAA}" srcOrd="0" destOrd="0" presId="urn:microsoft.com/office/officeart/2005/8/layout/list1"/>
    <dgm:cxn modelId="{E1FFEA9D-78C3-4ACB-8ED1-25AC905C0997}" srcId="{4965CAF7-89B1-4AB1-A09C-C3E56E69C2CD}" destId="{DFF02BD9-059A-4586-8DB6-F828D365402D}" srcOrd="1" destOrd="0" parTransId="{417CCC88-D659-481A-AF69-F6084EFBB48C}" sibTransId="{11BB038E-8DD5-43BF-A2BE-39276F585D2F}"/>
    <dgm:cxn modelId="{7C6397AE-F25B-4F24-B20B-0609EF700E76}" srcId="{59672FF1-CF25-4E8F-AAE5-392592615174}" destId="{4B2D332A-457A-4EEF-B51D-E7E221373D39}" srcOrd="2" destOrd="0" parTransId="{E20CC21C-509E-4AC5-802B-8A37A9AAD7FA}" sibTransId="{05BD0BA6-304D-4363-A5D4-98E048AD208F}"/>
    <dgm:cxn modelId="{FEA8FDAF-F58B-4ED6-81EA-F2952F281EAD}" srcId="{DFF02BD9-059A-4586-8DB6-F828D365402D}" destId="{948EA201-4221-4556-9FEC-56C4419EF8D6}" srcOrd="1" destOrd="0" parTransId="{6F4D31C3-853D-448A-9526-382C934A2CEE}" sibTransId="{C972F0C5-0993-4A3E-AB00-2B5BDA7F11F2}"/>
    <dgm:cxn modelId="{1FB59CC1-759B-4770-B23D-F193DBB86E99}" srcId="{59672FF1-CF25-4E8F-AAE5-392592615174}" destId="{6AC7B545-27BD-4A89-B836-9BDE74A1CF9B}" srcOrd="1" destOrd="0" parTransId="{81727DEF-E94A-4540-9204-AE81097F81F7}" sibTransId="{85E23FEE-9E28-40F8-8D2D-44109A4BE07C}"/>
    <dgm:cxn modelId="{1FE26DCF-6B4F-48B6-B1B2-9C73A93F417B}" type="presOf" srcId="{C2E8B984-2CCA-46E5-BE3C-3C64E21AF0FE}" destId="{1DA5570C-17E7-474C-B0A6-45A876DC59F1}" srcOrd="0" destOrd="0" presId="urn:microsoft.com/office/officeart/2005/8/layout/list1"/>
    <dgm:cxn modelId="{650615D4-DC00-49C6-A53F-50C3B71B66DD}" type="presOf" srcId="{948EA201-4221-4556-9FEC-56C4419EF8D6}" destId="{79B01C93-6A35-487D-AB2C-69A5B6CE310F}" srcOrd="0" destOrd="1" presId="urn:microsoft.com/office/officeart/2005/8/layout/list1"/>
    <dgm:cxn modelId="{1E0189E9-8594-4DA6-BFA6-7365C0AD1088}" type="presOf" srcId="{DFF02BD9-059A-4586-8DB6-F828D365402D}" destId="{5DE65233-83E7-4DA2-9D5B-3F4B1FF114B9}" srcOrd="1" destOrd="0" presId="urn:microsoft.com/office/officeart/2005/8/layout/list1"/>
    <dgm:cxn modelId="{D0DAB262-8638-4C52-AD97-ACBDA4CE460C}" type="presParOf" srcId="{EA21DC7A-41BC-40A1-9ABF-AD3E8A777DAA}" destId="{4EF3C789-D791-4848-9FFF-B0B0C7CE4759}" srcOrd="0" destOrd="0" presId="urn:microsoft.com/office/officeart/2005/8/layout/list1"/>
    <dgm:cxn modelId="{412E2008-0EAC-4238-9FC9-E4192FC50FF4}" type="presParOf" srcId="{4EF3C789-D791-4848-9FFF-B0B0C7CE4759}" destId="{F306E319-4F77-4E2C-9041-F7DE09E9FDD9}" srcOrd="0" destOrd="0" presId="urn:microsoft.com/office/officeart/2005/8/layout/list1"/>
    <dgm:cxn modelId="{4D5E8600-369F-4F65-8ED7-8BB476C11010}" type="presParOf" srcId="{4EF3C789-D791-4848-9FFF-B0B0C7CE4759}" destId="{8049AA50-20EB-4175-97F9-CC98B073F90B}" srcOrd="1" destOrd="0" presId="urn:microsoft.com/office/officeart/2005/8/layout/list1"/>
    <dgm:cxn modelId="{38102D68-37D4-4157-B396-6D7154CA1B3B}" type="presParOf" srcId="{EA21DC7A-41BC-40A1-9ABF-AD3E8A777DAA}" destId="{C95A9FEA-586E-49CE-9FC5-12F0020FE858}" srcOrd="1" destOrd="0" presId="urn:microsoft.com/office/officeart/2005/8/layout/list1"/>
    <dgm:cxn modelId="{4FE06660-5E38-4188-B1A4-248521585C72}" type="presParOf" srcId="{EA21DC7A-41BC-40A1-9ABF-AD3E8A777DAA}" destId="{1DA5570C-17E7-474C-B0A6-45A876DC59F1}" srcOrd="2" destOrd="0" presId="urn:microsoft.com/office/officeart/2005/8/layout/list1"/>
    <dgm:cxn modelId="{70D1D087-3D3E-4011-A610-D47E14357820}" type="presParOf" srcId="{EA21DC7A-41BC-40A1-9ABF-AD3E8A777DAA}" destId="{634FB3AE-1C37-4CF2-A31B-95F7C55C5FEB}" srcOrd="3" destOrd="0" presId="urn:microsoft.com/office/officeart/2005/8/layout/list1"/>
    <dgm:cxn modelId="{6A368650-C51C-4141-B921-5CEB63555F81}" type="presParOf" srcId="{EA21DC7A-41BC-40A1-9ABF-AD3E8A777DAA}" destId="{4225A5D6-06E6-41E4-8CC6-30A3F6C3B00C}" srcOrd="4" destOrd="0" presId="urn:microsoft.com/office/officeart/2005/8/layout/list1"/>
    <dgm:cxn modelId="{C79759F8-1DC5-4A11-A3FA-F5F07342C2DF}" type="presParOf" srcId="{4225A5D6-06E6-41E4-8CC6-30A3F6C3B00C}" destId="{024EF6C1-191A-4E6E-A381-5DA5E8A25296}" srcOrd="0" destOrd="0" presId="urn:microsoft.com/office/officeart/2005/8/layout/list1"/>
    <dgm:cxn modelId="{D2A79A82-1F02-4EE1-BA69-B1B35711A159}" type="presParOf" srcId="{4225A5D6-06E6-41E4-8CC6-30A3F6C3B00C}" destId="{5DE65233-83E7-4DA2-9D5B-3F4B1FF114B9}" srcOrd="1" destOrd="0" presId="urn:microsoft.com/office/officeart/2005/8/layout/list1"/>
    <dgm:cxn modelId="{635D1E01-32C1-44B0-9154-A81CFE90795F}" type="presParOf" srcId="{EA21DC7A-41BC-40A1-9ABF-AD3E8A777DAA}" destId="{44BB4109-AAE7-463F-BA01-19C48A9BCEBC}" srcOrd="5" destOrd="0" presId="urn:microsoft.com/office/officeart/2005/8/layout/list1"/>
    <dgm:cxn modelId="{2066603B-DE86-4A02-A741-520EE941B1E2}" type="presParOf" srcId="{EA21DC7A-41BC-40A1-9ABF-AD3E8A777DAA}" destId="{79B01C93-6A35-487D-AB2C-69A5B6CE310F}"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965CAF7-89B1-4AB1-A09C-C3E56E69C2CD}" type="doc">
      <dgm:prSet loTypeId="urn:microsoft.com/office/officeart/2005/8/layout/list1" loCatId="list" qsTypeId="urn:microsoft.com/office/officeart/2005/8/quickstyle/simple1" qsCatId="simple" csTypeId="urn:microsoft.com/office/officeart/2005/8/colors/accent2_2" csCatId="accent2" phldr="1"/>
      <dgm:spPr/>
      <dgm:t>
        <a:bodyPr/>
        <a:lstStyle/>
        <a:p>
          <a:endParaRPr lang="sv-SE"/>
        </a:p>
      </dgm:t>
    </dgm:pt>
    <dgm:pt modelId="{DFF02BD9-059A-4586-8DB6-F828D365402D}">
      <dgm:prSet phldrT="[Text]"/>
      <dgm:spPr>
        <a:solidFill>
          <a:srgbClr val="2D6A81"/>
        </a:solidFill>
        <a:ln>
          <a:solidFill>
            <a:srgbClr val="2D6A81"/>
          </a:solidFill>
        </a:ln>
      </dgm:spPr>
      <dgm:t>
        <a:bodyPr/>
        <a:lstStyle/>
        <a:p>
          <a:r>
            <a:rPr lang="sv-SE"/>
            <a:t>Nackdelar</a:t>
          </a:r>
          <a:endParaRPr lang="sv-SE" dirty="0"/>
        </a:p>
      </dgm:t>
    </dgm:pt>
    <dgm:pt modelId="{417CCC88-D659-481A-AF69-F6084EFBB48C}" type="parTrans" cxnId="{E1FFEA9D-78C3-4ACB-8ED1-25AC905C0997}">
      <dgm:prSet/>
      <dgm:spPr/>
      <dgm:t>
        <a:bodyPr/>
        <a:lstStyle/>
        <a:p>
          <a:endParaRPr lang="sv-SE"/>
        </a:p>
      </dgm:t>
    </dgm:pt>
    <dgm:pt modelId="{11BB038E-8DD5-43BF-A2BE-39276F585D2F}" type="sibTrans" cxnId="{E1FFEA9D-78C3-4ACB-8ED1-25AC905C0997}">
      <dgm:prSet/>
      <dgm:spPr/>
      <dgm:t>
        <a:bodyPr/>
        <a:lstStyle/>
        <a:p>
          <a:endParaRPr lang="sv-SE"/>
        </a:p>
      </dgm:t>
    </dgm:pt>
    <dgm:pt modelId="{2C1FF783-D83E-453E-A397-45C2C5CC89F5}">
      <dgm:prSet phldrT="[Text]" custT="1"/>
      <dgm:spPr>
        <a:ln>
          <a:solidFill>
            <a:srgbClr val="2D6A81"/>
          </a:solidFill>
        </a:ln>
      </dgm:spPr>
      <dgm:t>
        <a:bodyPr/>
        <a:lstStyle/>
        <a:p>
          <a:pPr>
            <a:buFont typeface="Arial" panose="020B0604020202020204" pitchFamily="34" charset="0"/>
            <a:buChar char="•"/>
          </a:pPr>
          <a:r>
            <a:rPr lang="sv-SE" sz="1900" dirty="0"/>
            <a:t>Saknar rättskraft.</a:t>
          </a:r>
        </a:p>
      </dgm:t>
    </dgm:pt>
    <dgm:pt modelId="{088AC439-3295-4A41-B759-F805CB2488B9}" type="parTrans" cxnId="{0D18E524-BA7F-4B2A-8639-FEFDAF48B948}">
      <dgm:prSet/>
      <dgm:spPr/>
      <dgm:t>
        <a:bodyPr/>
        <a:lstStyle/>
        <a:p>
          <a:endParaRPr lang="sv-SE"/>
        </a:p>
      </dgm:t>
    </dgm:pt>
    <dgm:pt modelId="{7E2787FE-8CC6-4AD2-AC8B-A0751EEC078F}" type="sibTrans" cxnId="{0D18E524-BA7F-4B2A-8639-FEFDAF48B948}">
      <dgm:prSet/>
      <dgm:spPr/>
      <dgm:t>
        <a:bodyPr/>
        <a:lstStyle/>
        <a:p>
          <a:endParaRPr lang="sv-SE"/>
        </a:p>
      </dgm:t>
    </dgm:pt>
    <dgm:pt modelId="{948EA201-4221-4556-9FEC-56C4419EF8D6}">
      <dgm:prSet phldrT="[Text]" custT="1"/>
      <dgm:spPr>
        <a:ln>
          <a:solidFill>
            <a:srgbClr val="2D6A81"/>
          </a:solidFill>
        </a:ln>
      </dgm:spPr>
      <dgm:t>
        <a:bodyPr/>
        <a:lstStyle/>
        <a:p>
          <a:pPr>
            <a:buFont typeface="Arial" panose="020B0604020202020204" pitchFamily="34" charset="0"/>
            <a:buChar char="•"/>
          </a:pPr>
          <a:r>
            <a:rPr lang="sv-SE" sz="1900" dirty="0"/>
            <a:t>Du har själv hela bevisbördan om någon anser sig lida skada.</a:t>
          </a:r>
        </a:p>
      </dgm:t>
    </dgm:pt>
    <dgm:pt modelId="{6F4D31C3-853D-448A-9526-382C934A2CEE}" type="parTrans" cxnId="{FEA8FDAF-F58B-4ED6-81EA-F2952F281EAD}">
      <dgm:prSet/>
      <dgm:spPr/>
      <dgm:t>
        <a:bodyPr/>
        <a:lstStyle/>
        <a:p>
          <a:endParaRPr lang="sv-SE"/>
        </a:p>
      </dgm:t>
    </dgm:pt>
    <dgm:pt modelId="{C972F0C5-0993-4A3E-AB00-2B5BDA7F11F2}" type="sibTrans" cxnId="{FEA8FDAF-F58B-4ED6-81EA-F2952F281EAD}">
      <dgm:prSet/>
      <dgm:spPr/>
      <dgm:t>
        <a:bodyPr/>
        <a:lstStyle/>
        <a:p>
          <a:endParaRPr lang="sv-SE"/>
        </a:p>
      </dgm:t>
    </dgm:pt>
    <dgm:pt modelId="{59672FF1-CF25-4E8F-AAE5-392592615174}">
      <dgm:prSet phldrT="[Text]"/>
      <dgm:spPr>
        <a:solidFill>
          <a:srgbClr val="418B73"/>
        </a:solidFill>
        <a:ln>
          <a:solidFill>
            <a:srgbClr val="418B73"/>
          </a:solidFill>
        </a:ln>
      </dgm:spPr>
      <dgm:t>
        <a:bodyPr/>
        <a:lstStyle/>
        <a:p>
          <a:r>
            <a:rPr lang="sv-SE" dirty="0"/>
            <a:t>Fördelar</a:t>
          </a:r>
        </a:p>
      </dgm:t>
    </dgm:pt>
    <dgm:pt modelId="{EFEF4F05-7DAD-4A2C-994E-BA268331F1EA}" type="sibTrans" cxnId="{345FFA8C-AF1C-4757-B7E0-583A41DB8023}">
      <dgm:prSet/>
      <dgm:spPr/>
      <dgm:t>
        <a:bodyPr/>
        <a:lstStyle/>
        <a:p>
          <a:endParaRPr lang="sv-SE"/>
        </a:p>
      </dgm:t>
    </dgm:pt>
    <dgm:pt modelId="{F7233354-C944-490D-B489-A32356174540}" type="parTrans" cxnId="{345FFA8C-AF1C-4757-B7E0-583A41DB8023}">
      <dgm:prSet/>
      <dgm:spPr/>
      <dgm:t>
        <a:bodyPr/>
        <a:lstStyle/>
        <a:p>
          <a:endParaRPr lang="sv-SE"/>
        </a:p>
      </dgm:t>
    </dgm:pt>
    <dgm:pt modelId="{D1C27413-5EFD-43D6-8440-F5EC513BD4B8}">
      <dgm:prSet phldrT="[Text]" custT="1"/>
      <dgm:spPr>
        <a:ln>
          <a:solidFill>
            <a:srgbClr val="2D6A81"/>
          </a:solidFill>
        </a:ln>
      </dgm:spPr>
      <dgm:t>
        <a:bodyPr/>
        <a:lstStyle/>
        <a:p>
          <a:pPr>
            <a:buFont typeface="Arial" panose="020B0604020202020204" pitchFamily="34" charset="0"/>
            <a:buChar char="•"/>
          </a:pPr>
          <a:r>
            <a:rPr lang="sv-SE" sz="1900" dirty="0"/>
            <a:t>Länsstyrelsen kan när som helst förelägga om åtgärder, exempelvis bevattningsförbud.</a:t>
          </a:r>
        </a:p>
      </dgm:t>
    </dgm:pt>
    <dgm:pt modelId="{F2FD44FF-C3F2-4733-82A6-6FA36FDE8889}" type="parTrans" cxnId="{B60C8814-FEB7-41A6-8B45-32F774E51215}">
      <dgm:prSet/>
      <dgm:spPr/>
      <dgm:t>
        <a:bodyPr/>
        <a:lstStyle/>
        <a:p>
          <a:endParaRPr lang="sv-SE"/>
        </a:p>
      </dgm:t>
    </dgm:pt>
    <dgm:pt modelId="{CCA439C4-B1F8-4383-93CC-200C1838705B}" type="sibTrans" cxnId="{B60C8814-FEB7-41A6-8B45-32F774E51215}">
      <dgm:prSet/>
      <dgm:spPr/>
      <dgm:t>
        <a:bodyPr/>
        <a:lstStyle/>
        <a:p>
          <a:endParaRPr lang="sv-SE"/>
        </a:p>
      </dgm:t>
    </dgm:pt>
    <dgm:pt modelId="{C2E8B984-2CCA-46E5-BE3C-3C64E21AF0FE}">
      <dgm:prSet phldrT="[Text]" custT="1"/>
      <dgm:spPr>
        <a:noFill/>
        <a:ln>
          <a:solidFill>
            <a:srgbClr val="418B73"/>
          </a:solidFill>
        </a:ln>
      </dgm:spPr>
      <dgm:t>
        <a:bodyPr/>
        <a:lstStyle/>
        <a:p>
          <a:pPr>
            <a:buFont typeface="Arial" panose="020B0604020202020204" pitchFamily="34" charset="0"/>
            <a:buChar char="•"/>
          </a:pPr>
          <a:r>
            <a:rPr lang="sv-SE" sz="1900"/>
            <a:t>Billig lösning.</a:t>
          </a:r>
          <a:endParaRPr lang="sv-SE" sz="1900" dirty="0"/>
        </a:p>
      </dgm:t>
    </dgm:pt>
    <dgm:pt modelId="{53AF0D7E-6B35-46D2-9B21-B35C17358CE2}" type="sibTrans" cxnId="{708C555A-049F-4E68-B255-0B0A7AD4EE7A}">
      <dgm:prSet/>
      <dgm:spPr/>
      <dgm:t>
        <a:bodyPr/>
        <a:lstStyle/>
        <a:p>
          <a:endParaRPr lang="sv-SE"/>
        </a:p>
      </dgm:t>
    </dgm:pt>
    <dgm:pt modelId="{C6FA9E6B-20FC-4F8C-A7B4-9BA30DF086CD}" type="parTrans" cxnId="{708C555A-049F-4E68-B255-0B0A7AD4EE7A}">
      <dgm:prSet/>
      <dgm:spPr/>
      <dgm:t>
        <a:bodyPr/>
        <a:lstStyle/>
        <a:p>
          <a:endParaRPr lang="sv-SE"/>
        </a:p>
      </dgm:t>
    </dgm:pt>
    <dgm:pt modelId="{EA21DC7A-41BC-40A1-9ABF-AD3E8A777DAA}" type="pres">
      <dgm:prSet presAssocID="{4965CAF7-89B1-4AB1-A09C-C3E56E69C2CD}" presName="linear" presStyleCnt="0">
        <dgm:presLayoutVars>
          <dgm:dir/>
          <dgm:animLvl val="lvl"/>
          <dgm:resizeHandles val="exact"/>
        </dgm:presLayoutVars>
      </dgm:prSet>
      <dgm:spPr/>
    </dgm:pt>
    <dgm:pt modelId="{4EF3C789-D791-4848-9FFF-B0B0C7CE4759}" type="pres">
      <dgm:prSet presAssocID="{59672FF1-CF25-4E8F-AAE5-392592615174}" presName="parentLin" presStyleCnt="0"/>
      <dgm:spPr/>
    </dgm:pt>
    <dgm:pt modelId="{F306E319-4F77-4E2C-9041-F7DE09E9FDD9}" type="pres">
      <dgm:prSet presAssocID="{59672FF1-CF25-4E8F-AAE5-392592615174}" presName="parentLeftMargin" presStyleLbl="node1" presStyleIdx="0" presStyleCnt="2"/>
      <dgm:spPr/>
    </dgm:pt>
    <dgm:pt modelId="{8049AA50-20EB-4175-97F9-CC98B073F90B}" type="pres">
      <dgm:prSet presAssocID="{59672FF1-CF25-4E8F-AAE5-392592615174}" presName="parentText" presStyleLbl="node1" presStyleIdx="0" presStyleCnt="2">
        <dgm:presLayoutVars>
          <dgm:chMax val="0"/>
          <dgm:bulletEnabled val="1"/>
        </dgm:presLayoutVars>
      </dgm:prSet>
      <dgm:spPr/>
    </dgm:pt>
    <dgm:pt modelId="{C95A9FEA-586E-49CE-9FC5-12F0020FE858}" type="pres">
      <dgm:prSet presAssocID="{59672FF1-CF25-4E8F-AAE5-392592615174}" presName="negativeSpace" presStyleCnt="0"/>
      <dgm:spPr/>
    </dgm:pt>
    <dgm:pt modelId="{1DA5570C-17E7-474C-B0A6-45A876DC59F1}" type="pres">
      <dgm:prSet presAssocID="{59672FF1-CF25-4E8F-AAE5-392592615174}" presName="childText" presStyleLbl="conFgAcc1" presStyleIdx="0" presStyleCnt="2">
        <dgm:presLayoutVars>
          <dgm:bulletEnabled val="1"/>
        </dgm:presLayoutVars>
      </dgm:prSet>
      <dgm:spPr/>
    </dgm:pt>
    <dgm:pt modelId="{634FB3AE-1C37-4CF2-A31B-95F7C55C5FEB}" type="pres">
      <dgm:prSet presAssocID="{EFEF4F05-7DAD-4A2C-994E-BA268331F1EA}" presName="spaceBetweenRectangles" presStyleCnt="0"/>
      <dgm:spPr/>
    </dgm:pt>
    <dgm:pt modelId="{4225A5D6-06E6-41E4-8CC6-30A3F6C3B00C}" type="pres">
      <dgm:prSet presAssocID="{DFF02BD9-059A-4586-8DB6-F828D365402D}" presName="parentLin" presStyleCnt="0"/>
      <dgm:spPr/>
    </dgm:pt>
    <dgm:pt modelId="{024EF6C1-191A-4E6E-A381-5DA5E8A25296}" type="pres">
      <dgm:prSet presAssocID="{DFF02BD9-059A-4586-8DB6-F828D365402D}" presName="parentLeftMargin" presStyleLbl="node1" presStyleIdx="0" presStyleCnt="2"/>
      <dgm:spPr/>
    </dgm:pt>
    <dgm:pt modelId="{5DE65233-83E7-4DA2-9D5B-3F4B1FF114B9}" type="pres">
      <dgm:prSet presAssocID="{DFF02BD9-059A-4586-8DB6-F828D365402D}" presName="parentText" presStyleLbl="node1" presStyleIdx="1" presStyleCnt="2">
        <dgm:presLayoutVars>
          <dgm:chMax val="0"/>
          <dgm:bulletEnabled val="1"/>
        </dgm:presLayoutVars>
      </dgm:prSet>
      <dgm:spPr/>
    </dgm:pt>
    <dgm:pt modelId="{44BB4109-AAE7-463F-BA01-19C48A9BCEBC}" type="pres">
      <dgm:prSet presAssocID="{DFF02BD9-059A-4586-8DB6-F828D365402D}" presName="negativeSpace" presStyleCnt="0"/>
      <dgm:spPr/>
    </dgm:pt>
    <dgm:pt modelId="{79B01C93-6A35-487D-AB2C-69A5B6CE310F}" type="pres">
      <dgm:prSet presAssocID="{DFF02BD9-059A-4586-8DB6-F828D365402D}" presName="childText" presStyleLbl="conFgAcc1" presStyleIdx="1" presStyleCnt="2">
        <dgm:presLayoutVars>
          <dgm:bulletEnabled val="1"/>
        </dgm:presLayoutVars>
      </dgm:prSet>
      <dgm:spPr/>
    </dgm:pt>
  </dgm:ptLst>
  <dgm:cxnLst>
    <dgm:cxn modelId="{D5161B0E-4854-4B58-AFF6-BD64876BF901}" type="presOf" srcId="{59672FF1-CF25-4E8F-AAE5-392592615174}" destId="{8049AA50-20EB-4175-97F9-CC98B073F90B}" srcOrd="1" destOrd="0" presId="urn:microsoft.com/office/officeart/2005/8/layout/list1"/>
    <dgm:cxn modelId="{B60C8814-FEB7-41A6-8B45-32F774E51215}" srcId="{DFF02BD9-059A-4586-8DB6-F828D365402D}" destId="{D1C27413-5EFD-43D6-8440-F5EC513BD4B8}" srcOrd="2" destOrd="0" parTransId="{F2FD44FF-C3F2-4733-82A6-6FA36FDE8889}" sibTransId="{CCA439C4-B1F8-4383-93CC-200C1838705B}"/>
    <dgm:cxn modelId="{5096C518-8664-4514-BC08-CDF3E3C4B78D}" type="presOf" srcId="{D1C27413-5EFD-43D6-8440-F5EC513BD4B8}" destId="{79B01C93-6A35-487D-AB2C-69A5B6CE310F}" srcOrd="0" destOrd="2" presId="urn:microsoft.com/office/officeart/2005/8/layout/list1"/>
    <dgm:cxn modelId="{0D18E524-BA7F-4B2A-8639-FEFDAF48B948}" srcId="{DFF02BD9-059A-4586-8DB6-F828D365402D}" destId="{2C1FF783-D83E-453E-A397-45C2C5CC89F5}" srcOrd="0" destOrd="0" parTransId="{088AC439-3295-4A41-B759-F805CB2488B9}" sibTransId="{7E2787FE-8CC6-4AD2-AC8B-A0751EEC078F}"/>
    <dgm:cxn modelId="{C323254C-6478-4195-8996-A014B1FB8E0E}" type="presOf" srcId="{2C1FF783-D83E-453E-A397-45C2C5CC89F5}" destId="{79B01C93-6A35-487D-AB2C-69A5B6CE310F}" srcOrd="0" destOrd="0" presId="urn:microsoft.com/office/officeart/2005/8/layout/list1"/>
    <dgm:cxn modelId="{A5A13154-5A62-498B-8FF8-FE1ACDBC125D}" type="presOf" srcId="{DFF02BD9-059A-4586-8DB6-F828D365402D}" destId="{024EF6C1-191A-4E6E-A381-5DA5E8A25296}" srcOrd="0" destOrd="0" presId="urn:microsoft.com/office/officeart/2005/8/layout/list1"/>
    <dgm:cxn modelId="{708C555A-049F-4E68-B255-0B0A7AD4EE7A}" srcId="{59672FF1-CF25-4E8F-AAE5-392592615174}" destId="{C2E8B984-2CCA-46E5-BE3C-3C64E21AF0FE}" srcOrd="0" destOrd="0" parTransId="{C6FA9E6B-20FC-4F8C-A7B4-9BA30DF086CD}" sibTransId="{53AF0D7E-6B35-46D2-9B21-B35C17358CE2}"/>
    <dgm:cxn modelId="{2669AE7A-44E6-4E2B-BEAF-BCE2E9C44E81}" type="presOf" srcId="{59672FF1-CF25-4E8F-AAE5-392592615174}" destId="{F306E319-4F77-4E2C-9041-F7DE09E9FDD9}" srcOrd="0" destOrd="0" presId="urn:microsoft.com/office/officeart/2005/8/layout/list1"/>
    <dgm:cxn modelId="{345FFA8C-AF1C-4757-B7E0-583A41DB8023}" srcId="{4965CAF7-89B1-4AB1-A09C-C3E56E69C2CD}" destId="{59672FF1-CF25-4E8F-AAE5-392592615174}" srcOrd="0" destOrd="0" parTransId="{F7233354-C944-490D-B489-A32356174540}" sibTransId="{EFEF4F05-7DAD-4A2C-994E-BA268331F1EA}"/>
    <dgm:cxn modelId="{1FE02593-9974-4B80-9767-4645EB12C305}" type="presOf" srcId="{4965CAF7-89B1-4AB1-A09C-C3E56E69C2CD}" destId="{EA21DC7A-41BC-40A1-9ABF-AD3E8A777DAA}" srcOrd="0" destOrd="0" presId="urn:microsoft.com/office/officeart/2005/8/layout/list1"/>
    <dgm:cxn modelId="{E1FFEA9D-78C3-4ACB-8ED1-25AC905C0997}" srcId="{4965CAF7-89B1-4AB1-A09C-C3E56E69C2CD}" destId="{DFF02BD9-059A-4586-8DB6-F828D365402D}" srcOrd="1" destOrd="0" parTransId="{417CCC88-D659-481A-AF69-F6084EFBB48C}" sibTransId="{11BB038E-8DD5-43BF-A2BE-39276F585D2F}"/>
    <dgm:cxn modelId="{FEA8FDAF-F58B-4ED6-81EA-F2952F281EAD}" srcId="{DFF02BD9-059A-4586-8DB6-F828D365402D}" destId="{948EA201-4221-4556-9FEC-56C4419EF8D6}" srcOrd="1" destOrd="0" parTransId="{6F4D31C3-853D-448A-9526-382C934A2CEE}" sibTransId="{C972F0C5-0993-4A3E-AB00-2B5BDA7F11F2}"/>
    <dgm:cxn modelId="{1FE26DCF-6B4F-48B6-B1B2-9C73A93F417B}" type="presOf" srcId="{C2E8B984-2CCA-46E5-BE3C-3C64E21AF0FE}" destId="{1DA5570C-17E7-474C-B0A6-45A876DC59F1}" srcOrd="0" destOrd="0" presId="urn:microsoft.com/office/officeart/2005/8/layout/list1"/>
    <dgm:cxn modelId="{650615D4-DC00-49C6-A53F-50C3B71B66DD}" type="presOf" srcId="{948EA201-4221-4556-9FEC-56C4419EF8D6}" destId="{79B01C93-6A35-487D-AB2C-69A5B6CE310F}" srcOrd="0" destOrd="1" presId="urn:microsoft.com/office/officeart/2005/8/layout/list1"/>
    <dgm:cxn modelId="{1E0189E9-8594-4DA6-BFA6-7365C0AD1088}" type="presOf" srcId="{DFF02BD9-059A-4586-8DB6-F828D365402D}" destId="{5DE65233-83E7-4DA2-9D5B-3F4B1FF114B9}" srcOrd="1" destOrd="0" presId="urn:microsoft.com/office/officeart/2005/8/layout/list1"/>
    <dgm:cxn modelId="{D0DAB262-8638-4C52-AD97-ACBDA4CE460C}" type="presParOf" srcId="{EA21DC7A-41BC-40A1-9ABF-AD3E8A777DAA}" destId="{4EF3C789-D791-4848-9FFF-B0B0C7CE4759}" srcOrd="0" destOrd="0" presId="urn:microsoft.com/office/officeart/2005/8/layout/list1"/>
    <dgm:cxn modelId="{412E2008-0EAC-4238-9FC9-E4192FC50FF4}" type="presParOf" srcId="{4EF3C789-D791-4848-9FFF-B0B0C7CE4759}" destId="{F306E319-4F77-4E2C-9041-F7DE09E9FDD9}" srcOrd="0" destOrd="0" presId="urn:microsoft.com/office/officeart/2005/8/layout/list1"/>
    <dgm:cxn modelId="{4D5E8600-369F-4F65-8ED7-8BB476C11010}" type="presParOf" srcId="{4EF3C789-D791-4848-9FFF-B0B0C7CE4759}" destId="{8049AA50-20EB-4175-97F9-CC98B073F90B}" srcOrd="1" destOrd="0" presId="urn:microsoft.com/office/officeart/2005/8/layout/list1"/>
    <dgm:cxn modelId="{38102D68-37D4-4157-B396-6D7154CA1B3B}" type="presParOf" srcId="{EA21DC7A-41BC-40A1-9ABF-AD3E8A777DAA}" destId="{C95A9FEA-586E-49CE-9FC5-12F0020FE858}" srcOrd="1" destOrd="0" presId="urn:microsoft.com/office/officeart/2005/8/layout/list1"/>
    <dgm:cxn modelId="{4FE06660-5E38-4188-B1A4-248521585C72}" type="presParOf" srcId="{EA21DC7A-41BC-40A1-9ABF-AD3E8A777DAA}" destId="{1DA5570C-17E7-474C-B0A6-45A876DC59F1}" srcOrd="2" destOrd="0" presId="urn:microsoft.com/office/officeart/2005/8/layout/list1"/>
    <dgm:cxn modelId="{70D1D087-3D3E-4011-A610-D47E14357820}" type="presParOf" srcId="{EA21DC7A-41BC-40A1-9ABF-AD3E8A777DAA}" destId="{634FB3AE-1C37-4CF2-A31B-95F7C55C5FEB}" srcOrd="3" destOrd="0" presId="urn:microsoft.com/office/officeart/2005/8/layout/list1"/>
    <dgm:cxn modelId="{6A368650-C51C-4141-B921-5CEB63555F81}" type="presParOf" srcId="{EA21DC7A-41BC-40A1-9ABF-AD3E8A777DAA}" destId="{4225A5D6-06E6-41E4-8CC6-30A3F6C3B00C}" srcOrd="4" destOrd="0" presId="urn:microsoft.com/office/officeart/2005/8/layout/list1"/>
    <dgm:cxn modelId="{C79759F8-1DC5-4A11-A3FA-F5F07342C2DF}" type="presParOf" srcId="{4225A5D6-06E6-41E4-8CC6-30A3F6C3B00C}" destId="{024EF6C1-191A-4E6E-A381-5DA5E8A25296}" srcOrd="0" destOrd="0" presId="urn:microsoft.com/office/officeart/2005/8/layout/list1"/>
    <dgm:cxn modelId="{D2A79A82-1F02-4EE1-BA69-B1B35711A159}" type="presParOf" srcId="{4225A5D6-06E6-41E4-8CC6-30A3F6C3B00C}" destId="{5DE65233-83E7-4DA2-9D5B-3F4B1FF114B9}" srcOrd="1" destOrd="0" presId="urn:microsoft.com/office/officeart/2005/8/layout/list1"/>
    <dgm:cxn modelId="{635D1E01-32C1-44B0-9154-A81CFE90795F}" type="presParOf" srcId="{EA21DC7A-41BC-40A1-9ABF-AD3E8A777DAA}" destId="{44BB4109-AAE7-463F-BA01-19C48A9BCEBC}" srcOrd="5" destOrd="0" presId="urn:microsoft.com/office/officeart/2005/8/layout/list1"/>
    <dgm:cxn modelId="{2066603B-DE86-4A02-A741-520EE941B1E2}" type="presParOf" srcId="{EA21DC7A-41BC-40A1-9ABF-AD3E8A777DAA}" destId="{79B01C93-6A35-487D-AB2C-69A5B6CE310F}" srcOrd="6" destOrd="0" presId="urn:microsoft.com/office/officeart/2005/8/layout/list1"/>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05F832-D79E-41ED-AA02-289524E0ED8E}">
      <dsp:nvSpPr>
        <dsp:cNvPr id="0" name=""/>
        <dsp:cNvSpPr/>
      </dsp:nvSpPr>
      <dsp:spPr>
        <a:xfrm>
          <a:off x="2906" y="763345"/>
          <a:ext cx="2305773" cy="1383464"/>
        </a:xfrm>
        <a:prstGeom prst="rect">
          <a:avLst/>
        </a:prstGeom>
        <a:solidFill>
          <a:srgbClr val="285468"/>
        </a:solidFill>
        <a:ln w="19050" cap="flat" cmpd="sng" algn="ctr">
          <a:solidFill>
            <a:srgbClr val="285468"/>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sv-SE" sz="1600" b="0" i="0" kern="1200" dirty="0">
              <a:solidFill>
                <a:schemeClr val="bg1"/>
              </a:solidFill>
            </a:rPr>
            <a:t>uppförande, ändring, lagning eller utrivning av en anläggning i ett vattenområde,</a:t>
          </a:r>
          <a:endParaRPr lang="sv-SE" sz="1600" kern="1200" dirty="0">
            <a:solidFill>
              <a:schemeClr val="bg1"/>
            </a:solidFill>
          </a:endParaRPr>
        </a:p>
      </dsp:txBody>
      <dsp:txXfrm>
        <a:off x="2906" y="763345"/>
        <a:ext cx="2305773" cy="1383464"/>
      </dsp:txXfrm>
    </dsp:sp>
    <dsp:sp modelId="{C39192E1-1AAC-449F-9380-79A01F2BD717}">
      <dsp:nvSpPr>
        <dsp:cNvPr id="0" name=""/>
        <dsp:cNvSpPr/>
      </dsp:nvSpPr>
      <dsp:spPr>
        <a:xfrm>
          <a:off x="2539257" y="763345"/>
          <a:ext cx="2305773" cy="1383464"/>
        </a:xfrm>
        <a:prstGeom prst="rect">
          <a:avLst/>
        </a:prstGeom>
        <a:solidFill>
          <a:srgbClr val="A9D1E1"/>
        </a:solidFill>
        <a:ln w="19050" cap="flat" cmpd="sng" algn="ctr">
          <a:solidFill>
            <a:srgbClr val="A9D1E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sv-SE" sz="1600" b="0" i="0" kern="1200" dirty="0">
              <a:solidFill>
                <a:srgbClr val="285468"/>
              </a:solidFill>
            </a:rPr>
            <a:t>fyllning eller pålning i ett vattenområde,</a:t>
          </a:r>
          <a:endParaRPr lang="sv-SE" sz="1600" kern="1200" dirty="0">
            <a:solidFill>
              <a:srgbClr val="285468"/>
            </a:solidFill>
          </a:endParaRPr>
        </a:p>
      </dsp:txBody>
      <dsp:txXfrm>
        <a:off x="2539257" y="763345"/>
        <a:ext cx="2305773" cy="1383464"/>
      </dsp:txXfrm>
    </dsp:sp>
    <dsp:sp modelId="{03633CDA-A4CC-4745-9305-E4F2A1D4418E}">
      <dsp:nvSpPr>
        <dsp:cNvPr id="0" name=""/>
        <dsp:cNvSpPr/>
      </dsp:nvSpPr>
      <dsp:spPr>
        <a:xfrm>
          <a:off x="5075609" y="763345"/>
          <a:ext cx="2305773" cy="1383464"/>
        </a:xfrm>
        <a:prstGeom prst="rect">
          <a:avLst/>
        </a:prstGeom>
        <a:solidFill>
          <a:srgbClr val="105653"/>
        </a:solidFill>
        <a:ln w="19050" cap="flat" cmpd="sng" algn="ctr">
          <a:solidFill>
            <a:srgbClr val="105653"/>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sv-SE" sz="1600" b="0" i="0" kern="1200" noProof="0" dirty="0">
              <a:solidFill>
                <a:srgbClr val="F8F5ED"/>
              </a:solidFill>
            </a:rPr>
            <a:t>bortledande</a:t>
          </a:r>
          <a:r>
            <a:rPr lang="sv-SE" sz="1600" b="0" i="0" kern="1200" dirty="0">
              <a:solidFill>
                <a:srgbClr val="F8F5ED"/>
              </a:solidFill>
            </a:rPr>
            <a:t> av vatten från ett vattenområde</a:t>
          </a:r>
        </a:p>
      </dsp:txBody>
      <dsp:txXfrm>
        <a:off x="5075609" y="763345"/>
        <a:ext cx="2305773" cy="1383464"/>
      </dsp:txXfrm>
    </dsp:sp>
    <dsp:sp modelId="{12CAB419-BEA6-430D-A3D0-00197E0AC1C8}">
      <dsp:nvSpPr>
        <dsp:cNvPr id="0" name=""/>
        <dsp:cNvSpPr/>
      </dsp:nvSpPr>
      <dsp:spPr>
        <a:xfrm>
          <a:off x="7611960" y="763345"/>
          <a:ext cx="2305773" cy="1383464"/>
        </a:xfrm>
        <a:prstGeom prst="rect">
          <a:avLst/>
        </a:prstGeom>
        <a:solidFill>
          <a:srgbClr val="285468"/>
        </a:solidFill>
        <a:ln w="19050" cap="flat" cmpd="sng" algn="ctr">
          <a:solidFill>
            <a:srgbClr val="285468"/>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sv-SE" sz="1600" b="0" i="0" kern="1200" dirty="0">
              <a:solidFill>
                <a:schemeClr val="bg1"/>
              </a:solidFill>
            </a:rPr>
            <a:t>grävning, sprängning eller rensning i ett vattenområde,</a:t>
          </a:r>
          <a:endParaRPr lang="sv-SE" sz="1600" kern="1200" dirty="0">
            <a:solidFill>
              <a:schemeClr val="bg1"/>
            </a:solidFill>
          </a:endParaRPr>
        </a:p>
      </dsp:txBody>
      <dsp:txXfrm>
        <a:off x="7611960" y="763345"/>
        <a:ext cx="2305773" cy="1383464"/>
      </dsp:txXfrm>
    </dsp:sp>
    <dsp:sp modelId="{4150CAE4-E355-4C45-9D63-D5825244C767}">
      <dsp:nvSpPr>
        <dsp:cNvPr id="0" name=""/>
        <dsp:cNvSpPr/>
      </dsp:nvSpPr>
      <dsp:spPr>
        <a:xfrm>
          <a:off x="2906" y="2377387"/>
          <a:ext cx="2305773" cy="1383464"/>
        </a:xfrm>
        <a:prstGeom prst="rect">
          <a:avLst/>
        </a:prstGeom>
        <a:solidFill>
          <a:srgbClr val="A9D1E1"/>
        </a:solidFill>
        <a:ln w="19050" cap="flat" cmpd="sng" algn="ctr">
          <a:solidFill>
            <a:srgbClr val="A9D1E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sv-SE" sz="1600" b="0" i="0" kern="1200" dirty="0">
              <a:solidFill>
                <a:srgbClr val="285468"/>
              </a:solidFill>
            </a:rPr>
            <a:t>en annan åtgärd i ett vattenområde som syftar till att förändra vattnets djup eller läge,</a:t>
          </a:r>
          <a:endParaRPr lang="sv-SE" sz="1600" kern="1200" dirty="0">
            <a:solidFill>
              <a:srgbClr val="285468"/>
            </a:solidFill>
          </a:endParaRPr>
        </a:p>
      </dsp:txBody>
      <dsp:txXfrm>
        <a:off x="2906" y="2377387"/>
        <a:ext cx="2305773" cy="1383464"/>
      </dsp:txXfrm>
    </dsp:sp>
    <dsp:sp modelId="{C559338A-5CFE-487D-BF68-EF7A54EF79FE}">
      <dsp:nvSpPr>
        <dsp:cNvPr id="0" name=""/>
        <dsp:cNvSpPr/>
      </dsp:nvSpPr>
      <dsp:spPr>
        <a:xfrm>
          <a:off x="2539257" y="2377387"/>
          <a:ext cx="2305773" cy="1383464"/>
        </a:xfrm>
        <a:prstGeom prst="rect">
          <a:avLst/>
        </a:prstGeom>
        <a:solidFill>
          <a:srgbClr val="105653"/>
        </a:solidFill>
        <a:ln w="19050" cap="flat" cmpd="sng" algn="ctr">
          <a:solidFill>
            <a:srgbClr val="105653"/>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sv-SE" sz="1600" b="0" i="0" kern="1200" dirty="0">
              <a:solidFill>
                <a:srgbClr val="F8F5ED"/>
              </a:solidFill>
            </a:rPr>
            <a:t>bortledande av grundvatten eller utförande av en anläggning för detta</a:t>
          </a:r>
        </a:p>
      </dsp:txBody>
      <dsp:txXfrm>
        <a:off x="2539257" y="2377387"/>
        <a:ext cx="2305773" cy="1383464"/>
      </dsp:txXfrm>
    </dsp:sp>
    <dsp:sp modelId="{A15BB2DC-7A50-46BF-BBFD-04BC139322FD}">
      <dsp:nvSpPr>
        <dsp:cNvPr id="0" name=""/>
        <dsp:cNvSpPr/>
      </dsp:nvSpPr>
      <dsp:spPr>
        <a:xfrm>
          <a:off x="5075609" y="2377387"/>
          <a:ext cx="2305773" cy="1383464"/>
        </a:xfrm>
        <a:prstGeom prst="rect">
          <a:avLst/>
        </a:prstGeom>
        <a:solidFill>
          <a:srgbClr val="A9D1E1"/>
        </a:solidFill>
        <a:ln w="19050" cap="flat" cmpd="sng" algn="ctr">
          <a:solidFill>
            <a:srgbClr val="A9D1E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sv-SE" sz="1500" b="0" i="0" kern="1200" dirty="0">
              <a:solidFill>
                <a:srgbClr val="285468"/>
              </a:solidFill>
            </a:rPr>
            <a:t>tillförsel av vatten för att öka grundvattenmängden eller utförande av en anläggning eller en annan åtgärd för detta, eller</a:t>
          </a:r>
          <a:endParaRPr lang="sv-SE" sz="1500" kern="1200" dirty="0">
            <a:solidFill>
              <a:srgbClr val="285468"/>
            </a:solidFill>
          </a:endParaRPr>
        </a:p>
      </dsp:txBody>
      <dsp:txXfrm>
        <a:off x="5075609" y="2377387"/>
        <a:ext cx="2305773" cy="1383464"/>
      </dsp:txXfrm>
    </dsp:sp>
    <dsp:sp modelId="{2A5C423A-925D-488A-9902-6480515D35E6}">
      <dsp:nvSpPr>
        <dsp:cNvPr id="0" name=""/>
        <dsp:cNvSpPr/>
      </dsp:nvSpPr>
      <dsp:spPr>
        <a:xfrm>
          <a:off x="7578088" y="2388676"/>
          <a:ext cx="2305773" cy="1383464"/>
        </a:xfrm>
        <a:prstGeom prst="rect">
          <a:avLst/>
        </a:prstGeom>
        <a:solidFill>
          <a:srgbClr val="A9D1E1"/>
        </a:solidFill>
        <a:ln w="19050" cap="flat" cmpd="sng" algn="ctr">
          <a:solidFill>
            <a:srgbClr val="A9D1E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sv-SE" sz="1600" b="0" i="0" kern="1200" dirty="0">
              <a:solidFill>
                <a:srgbClr val="285468"/>
              </a:solidFill>
            </a:rPr>
            <a:t>markavvattning</a:t>
          </a:r>
          <a:endParaRPr lang="sv-SE" sz="1600" kern="1200" dirty="0">
            <a:solidFill>
              <a:srgbClr val="285468"/>
            </a:solidFill>
          </a:endParaRPr>
        </a:p>
      </dsp:txBody>
      <dsp:txXfrm>
        <a:off x="7578088" y="2388676"/>
        <a:ext cx="2305773" cy="138346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7EFF81-87CB-4A89-9D17-1CC20C46F9CA}">
      <dsp:nvSpPr>
        <dsp:cNvPr id="0" name=""/>
        <dsp:cNvSpPr/>
      </dsp:nvSpPr>
      <dsp:spPr>
        <a:xfrm>
          <a:off x="0" y="147997"/>
          <a:ext cx="4632325" cy="538200"/>
        </a:xfrm>
        <a:prstGeom prst="roundRect">
          <a:avLst/>
        </a:prstGeom>
        <a:solidFill>
          <a:srgbClr val="2D6A81"/>
        </a:solidFill>
        <a:ln w="19050" cap="flat" cmpd="sng" algn="ctr">
          <a:solidFill>
            <a:srgbClr val="2D6A8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sv-SE" sz="2300" kern="1200" dirty="0">
              <a:solidFill>
                <a:srgbClr val="F8F5ED"/>
              </a:solidFill>
            </a:rPr>
            <a:t>Undantag 1</a:t>
          </a:r>
        </a:p>
      </dsp:txBody>
      <dsp:txXfrm>
        <a:off x="26273" y="174270"/>
        <a:ext cx="4579779" cy="485654"/>
      </dsp:txXfrm>
    </dsp:sp>
    <dsp:sp modelId="{0C503B0C-9A40-468C-A3DD-37CC00E6E000}">
      <dsp:nvSpPr>
        <dsp:cNvPr id="0" name=""/>
        <dsp:cNvSpPr/>
      </dsp:nvSpPr>
      <dsp:spPr>
        <a:xfrm>
          <a:off x="0" y="686197"/>
          <a:ext cx="4632325" cy="12616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7076" tIns="29210" rIns="163576" bIns="29210" numCol="1" spcCol="1270" anchor="t" anchorCtr="0">
          <a:noAutofit/>
        </a:bodyPr>
        <a:lstStyle/>
        <a:p>
          <a:pPr marL="171450" lvl="1" indent="-171450" algn="l" defTabSz="800100">
            <a:lnSpc>
              <a:spcPct val="90000"/>
            </a:lnSpc>
            <a:spcBef>
              <a:spcPct val="0"/>
            </a:spcBef>
            <a:spcAft>
              <a:spcPct val="20000"/>
            </a:spcAft>
            <a:buChar char="•"/>
          </a:pPr>
          <a:r>
            <a:rPr lang="sv-SE" sz="1800" b="0" i="0" kern="1200" dirty="0">
              <a:solidFill>
                <a:srgbClr val="285468"/>
              </a:solidFill>
              <a:effectLst/>
            </a:rPr>
            <a:t>Husbehovsundantaget. Vatten för hushållsändamål och vattning av djur samt bevattning av trädgård för eget bruk är undantaget tillståndsplikt. (MB 11:11§). </a:t>
          </a:r>
          <a:endParaRPr lang="sv-SE" sz="1800" kern="1200" dirty="0">
            <a:solidFill>
              <a:srgbClr val="285468"/>
            </a:solidFill>
          </a:endParaRPr>
        </a:p>
      </dsp:txBody>
      <dsp:txXfrm>
        <a:off x="0" y="686197"/>
        <a:ext cx="4632325" cy="1261664"/>
      </dsp:txXfrm>
    </dsp:sp>
    <dsp:sp modelId="{A908CC7E-80D5-4903-875E-1A3E62CA1156}">
      <dsp:nvSpPr>
        <dsp:cNvPr id="0" name=""/>
        <dsp:cNvSpPr/>
      </dsp:nvSpPr>
      <dsp:spPr>
        <a:xfrm>
          <a:off x="0" y="1936002"/>
          <a:ext cx="4632325" cy="538200"/>
        </a:xfrm>
        <a:prstGeom prst="roundRect">
          <a:avLst/>
        </a:prstGeom>
        <a:solidFill>
          <a:srgbClr val="2D6A81"/>
        </a:solidFill>
        <a:ln w="19050" cap="flat" cmpd="sng" algn="ctr">
          <a:solidFill>
            <a:srgbClr val="2D6A8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sv-SE" sz="2300" b="0" i="0" kern="1200" dirty="0">
              <a:solidFill>
                <a:srgbClr val="F8F5ED"/>
              </a:solidFill>
              <a:effectLst/>
            </a:rPr>
            <a:t>Undantag 2</a:t>
          </a:r>
          <a:endParaRPr lang="sv-SE" sz="2300" b="0" kern="1200" dirty="0">
            <a:solidFill>
              <a:srgbClr val="F8F5ED"/>
            </a:solidFill>
          </a:endParaRPr>
        </a:p>
      </dsp:txBody>
      <dsp:txXfrm>
        <a:off x="26273" y="1962275"/>
        <a:ext cx="4579779" cy="485654"/>
      </dsp:txXfrm>
    </dsp:sp>
    <dsp:sp modelId="{BA4B7F03-50B6-4259-B306-B93383CA8731}">
      <dsp:nvSpPr>
        <dsp:cNvPr id="0" name=""/>
        <dsp:cNvSpPr/>
      </dsp:nvSpPr>
      <dsp:spPr>
        <a:xfrm>
          <a:off x="0" y="2486062"/>
          <a:ext cx="4632325" cy="12616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7076" tIns="29210" rIns="163576" bIns="29210" numCol="1" spcCol="1270" anchor="t" anchorCtr="0">
          <a:noAutofit/>
        </a:bodyPr>
        <a:lstStyle/>
        <a:p>
          <a:pPr marL="171450" lvl="1" indent="-171450" algn="l" defTabSz="800100">
            <a:lnSpc>
              <a:spcPct val="90000"/>
            </a:lnSpc>
            <a:spcBef>
              <a:spcPct val="0"/>
            </a:spcBef>
            <a:spcAft>
              <a:spcPct val="20000"/>
            </a:spcAft>
            <a:buChar char="•"/>
          </a:pPr>
          <a:r>
            <a:rPr lang="sv-SE" sz="1800" b="0" i="0" kern="1200" dirty="0">
              <a:solidFill>
                <a:srgbClr val="285468"/>
              </a:solidFill>
              <a:effectLst/>
            </a:rPr>
            <a:t>Tillstånd eller anmälan behövs inte om ”det är </a:t>
          </a:r>
          <a:r>
            <a:rPr lang="sv-SE" sz="1800" b="1" i="0" kern="1200" dirty="0">
              <a:solidFill>
                <a:srgbClr val="285468"/>
              </a:solidFill>
              <a:effectLst/>
            </a:rPr>
            <a:t>uppenbart att varken allmänna eller enskilda intressen skadas</a:t>
          </a:r>
          <a:r>
            <a:rPr lang="sv-SE" sz="1800" b="0" i="0" kern="1200" dirty="0">
              <a:solidFill>
                <a:srgbClr val="285468"/>
              </a:solidFill>
              <a:effectLst/>
            </a:rPr>
            <a:t> genom vattenverksamhetens inverkan på vattenförhållandena” (MB 11:12§).</a:t>
          </a:r>
          <a:endParaRPr lang="sv-SE" sz="1800" kern="1200" dirty="0">
            <a:solidFill>
              <a:srgbClr val="285468"/>
            </a:solidFill>
          </a:endParaRPr>
        </a:p>
      </dsp:txBody>
      <dsp:txXfrm>
        <a:off x="0" y="2486062"/>
        <a:ext cx="4632325" cy="126166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004211-F810-4C63-AAB5-70794277DDCB}">
      <dsp:nvSpPr>
        <dsp:cNvPr id="0" name=""/>
        <dsp:cNvSpPr/>
      </dsp:nvSpPr>
      <dsp:spPr>
        <a:xfrm>
          <a:off x="0" y="1093808"/>
          <a:ext cx="7369351" cy="630000"/>
        </a:xfrm>
        <a:prstGeom prst="rect">
          <a:avLst/>
        </a:prstGeom>
        <a:solidFill>
          <a:schemeClr val="lt1">
            <a:alpha val="90000"/>
            <a:hueOff val="0"/>
            <a:satOff val="0"/>
            <a:lumOff val="0"/>
            <a:alphaOff val="0"/>
          </a:schemeClr>
        </a:solidFill>
        <a:ln w="19050" cap="flat" cmpd="sng" algn="ctr">
          <a:solidFill>
            <a:srgbClr val="285468"/>
          </a:solidFill>
          <a:prstDash val="solid"/>
        </a:ln>
        <a:effectLst/>
      </dsp:spPr>
      <dsp:style>
        <a:lnRef idx="2">
          <a:scrgbClr r="0" g="0" b="0"/>
        </a:lnRef>
        <a:fillRef idx="1">
          <a:scrgbClr r="0" g="0" b="0"/>
        </a:fillRef>
        <a:effectRef idx="0">
          <a:scrgbClr r="0" g="0" b="0"/>
        </a:effectRef>
        <a:fontRef idx="minor"/>
      </dsp:style>
    </dsp:sp>
    <dsp:sp modelId="{4C32CABF-1058-4AAF-ABBB-AF122C14E501}">
      <dsp:nvSpPr>
        <dsp:cNvPr id="0" name=""/>
        <dsp:cNvSpPr/>
      </dsp:nvSpPr>
      <dsp:spPr>
        <a:xfrm>
          <a:off x="368467" y="724808"/>
          <a:ext cx="5158545" cy="738000"/>
        </a:xfrm>
        <a:prstGeom prst="roundRect">
          <a:avLst/>
        </a:prstGeom>
        <a:solidFill>
          <a:srgbClr val="285468"/>
        </a:solidFill>
        <a:ln w="19050" cap="flat" cmpd="sng" algn="ctr">
          <a:solidFill>
            <a:srgbClr val="285468"/>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4981" tIns="0" rIns="194981" bIns="0" numCol="1" spcCol="1270" anchor="ctr" anchorCtr="0">
          <a:noAutofit/>
        </a:bodyPr>
        <a:lstStyle/>
        <a:p>
          <a:pPr marL="0" lvl="0" indent="0" algn="l" defTabSz="1111250">
            <a:lnSpc>
              <a:spcPct val="90000"/>
            </a:lnSpc>
            <a:spcBef>
              <a:spcPct val="0"/>
            </a:spcBef>
            <a:spcAft>
              <a:spcPct val="35000"/>
            </a:spcAft>
            <a:buNone/>
          </a:pPr>
          <a:r>
            <a:rPr lang="sv-SE" sz="2500" kern="1200" dirty="0">
              <a:solidFill>
                <a:srgbClr val="F0EBDA"/>
              </a:solidFill>
            </a:rPr>
            <a:t>Göra en anmälan till Länsstyrelsen (MB 11:9a§)</a:t>
          </a:r>
        </a:p>
      </dsp:txBody>
      <dsp:txXfrm>
        <a:off x="404493" y="760834"/>
        <a:ext cx="5086493" cy="665948"/>
      </dsp:txXfrm>
    </dsp:sp>
    <dsp:sp modelId="{234F9F0F-033A-4E4D-9EC8-FDD823D6841E}">
      <dsp:nvSpPr>
        <dsp:cNvPr id="0" name=""/>
        <dsp:cNvSpPr/>
      </dsp:nvSpPr>
      <dsp:spPr>
        <a:xfrm>
          <a:off x="0" y="2227808"/>
          <a:ext cx="7369351" cy="630000"/>
        </a:xfrm>
        <a:prstGeom prst="rect">
          <a:avLst/>
        </a:prstGeom>
        <a:solidFill>
          <a:schemeClr val="lt1">
            <a:alpha val="90000"/>
            <a:hueOff val="0"/>
            <a:satOff val="0"/>
            <a:lumOff val="0"/>
            <a:alphaOff val="0"/>
          </a:schemeClr>
        </a:solidFill>
        <a:ln w="19050" cap="flat" cmpd="sng" algn="ctr">
          <a:solidFill>
            <a:srgbClr val="C0DCE6"/>
          </a:solidFill>
          <a:prstDash val="solid"/>
        </a:ln>
        <a:effectLst/>
      </dsp:spPr>
      <dsp:style>
        <a:lnRef idx="2">
          <a:scrgbClr r="0" g="0" b="0"/>
        </a:lnRef>
        <a:fillRef idx="1">
          <a:scrgbClr r="0" g="0" b="0"/>
        </a:fillRef>
        <a:effectRef idx="0">
          <a:scrgbClr r="0" g="0" b="0"/>
        </a:effectRef>
        <a:fontRef idx="minor"/>
      </dsp:style>
    </dsp:sp>
    <dsp:sp modelId="{48F953E2-DA96-4D83-8F72-9F37D45C9725}">
      <dsp:nvSpPr>
        <dsp:cNvPr id="0" name=""/>
        <dsp:cNvSpPr/>
      </dsp:nvSpPr>
      <dsp:spPr>
        <a:xfrm>
          <a:off x="368467" y="1858808"/>
          <a:ext cx="5158545" cy="738000"/>
        </a:xfrm>
        <a:prstGeom prst="roundRect">
          <a:avLst/>
        </a:prstGeom>
        <a:solidFill>
          <a:srgbClr val="C0DCE6"/>
        </a:solidFill>
        <a:ln w="19050" cap="flat" cmpd="sng" algn="ctr">
          <a:solidFill>
            <a:srgbClr val="C0DCE6"/>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4981" tIns="0" rIns="194981" bIns="0" numCol="1" spcCol="1270" anchor="ctr" anchorCtr="0">
          <a:noAutofit/>
        </a:bodyPr>
        <a:lstStyle/>
        <a:p>
          <a:pPr marL="0" lvl="0" indent="0" algn="l" defTabSz="1111250">
            <a:lnSpc>
              <a:spcPct val="90000"/>
            </a:lnSpc>
            <a:spcBef>
              <a:spcPct val="0"/>
            </a:spcBef>
            <a:spcAft>
              <a:spcPct val="35000"/>
            </a:spcAft>
            <a:buNone/>
          </a:pPr>
          <a:r>
            <a:rPr lang="sv-SE" sz="2500" kern="1200" dirty="0">
              <a:solidFill>
                <a:srgbClr val="4E4D4D"/>
              </a:solidFill>
            </a:rPr>
            <a:t>Ansöka om tillstånd hos Mark- och miljödomstolen (MB 11:9b§)</a:t>
          </a:r>
        </a:p>
      </dsp:txBody>
      <dsp:txXfrm>
        <a:off x="404493" y="1894834"/>
        <a:ext cx="5086493" cy="665948"/>
      </dsp:txXfrm>
    </dsp:sp>
    <dsp:sp modelId="{C4341FEE-CE96-4211-AE3A-5B6764F4628F}">
      <dsp:nvSpPr>
        <dsp:cNvPr id="0" name=""/>
        <dsp:cNvSpPr/>
      </dsp:nvSpPr>
      <dsp:spPr>
        <a:xfrm>
          <a:off x="0" y="3361808"/>
          <a:ext cx="7369351" cy="630000"/>
        </a:xfrm>
        <a:prstGeom prst="rect">
          <a:avLst/>
        </a:prstGeom>
        <a:solidFill>
          <a:schemeClr val="lt1">
            <a:alpha val="90000"/>
            <a:hueOff val="0"/>
            <a:satOff val="0"/>
            <a:lumOff val="0"/>
            <a:alphaOff val="0"/>
          </a:schemeClr>
        </a:solidFill>
        <a:ln w="19050" cap="flat" cmpd="sng" algn="ctr">
          <a:solidFill>
            <a:srgbClr val="F0EBDA"/>
          </a:solidFill>
          <a:prstDash val="solid"/>
        </a:ln>
        <a:effectLst/>
      </dsp:spPr>
      <dsp:style>
        <a:lnRef idx="2">
          <a:scrgbClr r="0" g="0" b="0"/>
        </a:lnRef>
        <a:fillRef idx="1">
          <a:scrgbClr r="0" g="0" b="0"/>
        </a:fillRef>
        <a:effectRef idx="0">
          <a:scrgbClr r="0" g="0" b="0"/>
        </a:effectRef>
        <a:fontRef idx="minor"/>
      </dsp:style>
    </dsp:sp>
    <dsp:sp modelId="{FA91FB48-DE8C-489F-86A7-D80E00FA32D7}">
      <dsp:nvSpPr>
        <dsp:cNvPr id="0" name=""/>
        <dsp:cNvSpPr/>
      </dsp:nvSpPr>
      <dsp:spPr>
        <a:xfrm>
          <a:off x="368467" y="2992808"/>
          <a:ext cx="5158545" cy="738000"/>
        </a:xfrm>
        <a:prstGeom prst="roundRect">
          <a:avLst/>
        </a:prstGeom>
        <a:solidFill>
          <a:srgbClr val="F0EBDA"/>
        </a:solidFill>
        <a:ln w="19050" cap="flat" cmpd="sng" algn="ctr">
          <a:solidFill>
            <a:srgbClr val="F0EBDA"/>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4981" tIns="0" rIns="194981" bIns="0" numCol="1" spcCol="1270" anchor="ctr" anchorCtr="0">
          <a:noAutofit/>
        </a:bodyPr>
        <a:lstStyle/>
        <a:p>
          <a:pPr marL="0" lvl="0" indent="0" algn="l" defTabSz="1066800">
            <a:lnSpc>
              <a:spcPct val="90000"/>
            </a:lnSpc>
            <a:spcBef>
              <a:spcPct val="0"/>
            </a:spcBef>
            <a:spcAft>
              <a:spcPct val="35000"/>
            </a:spcAft>
            <a:buNone/>
          </a:pPr>
          <a:r>
            <a:rPr lang="sv-SE" sz="2400" kern="1200" dirty="0">
              <a:solidFill>
                <a:srgbClr val="285468"/>
              </a:solidFill>
            </a:rPr>
            <a:t>Göra ingenting alls… (MB 11:12§)</a:t>
          </a:r>
        </a:p>
      </dsp:txBody>
      <dsp:txXfrm>
        <a:off x="404493" y="3028834"/>
        <a:ext cx="5086493" cy="66594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A5570C-17E7-474C-B0A6-45A876DC59F1}">
      <dsp:nvSpPr>
        <dsp:cNvPr id="0" name=""/>
        <dsp:cNvSpPr/>
      </dsp:nvSpPr>
      <dsp:spPr>
        <a:xfrm>
          <a:off x="0" y="430799"/>
          <a:ext cx="4524375" cy="1252125"/>
        </a:xfrm>
        <a:prstGeom prst="rect">
          <a:avLst/>
        </a:prstGeom>
        <a:noFill/>
        <a:ln w="19050" cap="flat" cmpd="sng" algn="ctr">
          <a:solidFill>
            <a:srgbClr val="418B73"/>
          </a:solidFill>
          <a:prstDash val="solid"/>
        </a:ln>
        <a:effectLst/>
      </dsp:spPr>
      <dsp:style>
        <a:lnRef idx="2">
          <a:scrgbClr r="0" g="0" b="0"/>
        </a:lnRef>
        <a:fillRef idx="1">
          <a:scrgbClr r="0" g="0" b="0"/>
        </a:fillRef>
        <a:effectRef idx="0">
          <a:scrgbClr r="0" g="0" b="0"/>
        </a:effectRef>
        <a:fontRef idx="minor"/>
      </dsp:style>
      <dsp:txBody>
        <a:bodyPr spcFirstLastPara="0" vert="horz" wrap="square" lIns="351142" tIns="312420" rIns="351142" bIns="106680" numCol="1" spcCol="1270" anchor="t" anchorCtr="0">
          <a:noAutofit/>
        </a:bodyPr>
        <a:lstStyle/>
        <a:p>
          <a:pPr marL="114300" lvl="1" indent="-114300" algn="l" defTabSz="666750">
            <a:lnSpc>
              <a:spcPct val="90000"/>
            </a:lnSpc>
            <a:spcBef>
              <a:spcPct val="0"/>
            </a:spcBef>
            <a:spcAft>
              <a:spcPct val="15000"/>
            </a:spcAft>
            <a:buFont typeface="Arial" panose="020B0604020202020204" pitchFamily="34" charset="0"/>
            <a:buChar char="•"/>
          </a:pPr>
          <a:r>
            <a:rPr lang="sv-SE" sz="1500" kern="1200" dirty="0"/>
            <a:t>Billig lösning</a:t>
          </a:r>
        </a:p>
        <a:p>
          <a:pPr marL="114300" lvl="1" indent="-114300" algn="l" defTabSz="666750">
            <a:lnSpc>
              <a:spcPct val="90000"/>
            </a:lnSpc>
            <a:spcBef>
              <a:spcPct val="0"/>
            </a:spcBef>
            <a:spcAft>
              <a:spcPct val="15000"/>
            </a:spcAft>
            <a:buFont typeface="Arial" panose="020B0604020202020204" pitchFamily="34" charset="0"/>
            <a:buChar char="•"/>
          </a:pPr>
          <a:r>
            <a:rPr lang="sv-SE" sz="1500" kern="1200" dirty="0"/>
            <a:t>Du får ett ok från Länsstyrelsen ut efter dagens förutsättningar (endast allmänna intressen).</a:t>
          </a:r>
        </a:p>
      </dsp:txBody>
      <dsp:txXfrm>
        <a:off x="0" y="430799"/>
        <a:ext cx="4524375" cy="1252125"/>
      </dsp:txXfrm>
    </dsp:sp>
    <dsp:sp modelId="{8049AA50-20EB-4175-97F9-CC98B073F90B}">
      <dsp:nvSpPr>
        <dsp:cNvPr id="0" name=""/>
        <dsp:cNvSpPr/>
      </dsp:nvSpPr>
      <dsp:spPr>
        <a:xfrm>
          <a:off x="226218" y="209399"/>
          <a:ext cx="3167062" cy="442800"/>
        </a:xfrm>
        <a:prstGeom prst="roundRect">
          <a:avLst/>
        </a:prstGeom>
        <a:solidFill>
          <a:srgbClr val="105653"/>
        </a:solidFill>
        <a:ln w="19050" cap="flat" cmpd="sng" algn="ctr">
          <a:solidFill>
            <a:srgbClr val="105653"/>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9707" tIns="0" rIns="119707" bIns="0" numCol="1" spcCol="1270" anchor="ctr" anchorCtr="0">
          <a:noAutofit/>
        </a:bodyPr>
        <a:lstStyle/>
        <a:p>
          <a:pPr marL="0" lvl="0" indent="0" algn="l" defTabSz="666750">
            <a:lnSpc>
              <a:spcPct val="90000"/>
            </a:lnSpc>
            <a:spcBef>
              <a:spcPct val="0"/>
            </a:spcBef>
            <a:spcAft>
              <a:spcPct val="35000"/>
            </a:spcAft>
            <a:buNone/>
          </a:pPr>
          <a:r>
            <a:rPr lang="sv-SE" sz="1500" kern="1200"/>
            <a:t>Fördelar</a:t>
          </a:r>
          <a:endParaRPr lang="sv-SE" sz="1500" kern="1200" dirty="0"/>
        </a:p>
      </dsp:txBody>
      <dsp:txXfrm>
        <a:off x="247834" y="231015"/>
        <a:ext cx="3123830" cy="399568"/>
      </dsp:txXfrm>
    </dsp:sp>
    <dsp:sp modelId="{79B01C93-6A35-487D-AB2C-69A5B6CE310F}">
      <dsp:nvSpPr>
        <dsp:cNvPr id="0" name=""/>
        <dsp:cNvSpPr/>
      </dsp:nvSpPr>
      <dsp:spPr>
        <a:xfrm>
          <a:off x="0" y="1985325"/>
          <a:ext cx="4524375" cy="1701000"/>
        </a:xfrm>
        <a:prstGeom prst="rect">
          <a:avLst/>
        </a:prstGeom>
        <a:noFill/>
        <a:ln w="19050" cap="flat" cmpd="sng" algn="ctr">
          <a:solidFill>
            <a:srgbClr val="2D6A81"/>
          </a:solidFill>
          <a:prstDash val="solid"/>
        </a:ln>
        <a:effectLst/>
      </dsp:spPr>
      <dsp:style>
        <a:lnRef idx="2">
          <a:scrgbClr r="0" g="0" b="0"/>
        </a:lnRef>
        <a:fillRef idx="1">
          <a:scrgbClr r="0" g="0" b="0"/>
        </a:fillRef>
        <a:effectRef idx="0">
          <a:scrgbClr r="0" g="0" b="0"/>
        </a:effectRef>
        <a:fontRef idx="minor"/>
      </dsp:style>
      <dsp:txBody>
        <a:bodyPr spcFirstLastPara="0" vert="horz" wrap="square" lIns="351142" tIns="312420" rIns="351142" bIns="106680" numCol="1" spcCol="1270" anchor="t" anchorCtr="0">
          <a:noAutofit/>
        </a:bodyPr>
        <a:lstStyle/>
        <a:p>
          <a:pPr marL="114300" lvl="1" indent="-114300" algn="l" defTabSz="666750">
            <a:lnSpc>
              <a:spcPct val="90000"/>
            </a:lnSpc>
            <a:spcBef>
              <a:spcPct val="0"/>
            </a:spcBef>
            <a:spcAft>
              <a:spcPct val="15000"/>
            </a:spcAft>
            <a:buFont typeface="Arial" panose="020B0604020202020204" pitchFamily="34" charset="0"/>
            <a:buChar char="•"/>
          </a:pPr>
          <a:r>
            <a:rPr lang="sv-SE" sz="1500" kern="1200" dirty="0"/>
            <a:t>Saknar rättskraft</a:t>
          </a:r>
        </a:p>
        <a:p>
          <a:pPr marL="114300" lvl="1" indent="-114300" algn="l" defTabSz="666750">
            <a:lnSpc>
              <a:spcPct val="90000"/>
            </a:lnSpc>
            <a:spcBef>
              <a:spcPct val="0"/>
            </a:spcBef>
            <a:spcAft>
              <a:spcPct val="15000"/>
            </a:spcAft>
            <a:buFont typeface="Arial" panose="020B0604020202020204" pitchFamily="34" charset="0"/>
            <a:buChar char="•"/>
          </a:pPr>
          <a:r>
            <a:rPr lang="sv-SE" sz="1500" kern="1200" dirty="0"/>
            <a:t>Du har själv hela bevisbördan</a:t>
          </a:r>
        </a:p>
        <a:p>
          <a:pPr marL="114300" lvl="1" indent="-114300" algn="l" defTabSz="666750">
            <a:lnSpc>
              <a:spcPct val="90000"/>
            </a:lnSpc>
            <a:spcBef>
              <a:spcPct val="0"/>
            </a:spcBef>
            <a:spcAft>
              <a:spcPct val="15000"/>
            </a:spcAft>
            <a:buFont typeface="Arial" panose="020B0604020202020204" pitchFamily="34" charset="0"/>
            <a:buChar char="•"/>
          </a:pPr>
          <a:r>
            <a:rPr lang="sv-SE" sz="1500" kern="1200" dirty="0"/>
            <a:t>Länsstyrelsen kan när som helst förelägga om åtgärder, exempelvis bevattningsförbud</a:t>
          </a:r>
        </a:p>
        <a:p>
          <a:pPr marL="114300" lvl="1" indent="-114300" algn="l" defTabSz="666750">
            <a:lnSpc>
              <a:spcPct val="90000"/>
            </a:lnSpc>
            <a:spcBef>
              <a:spcPct val="0"/>
            </a:spcBef>
            <a:spcAft>
              <a:spcPct val="15000"/>
            </a:spcAft>
            <a:buFont typeface="Arial" panose="020B0604020202020204" pitchFamily="34" charset="0"/>
            <a:buChar char="•"/>
          </a:pPr>
          <a:r>
            <a:rPr lang="sv-SE" sz="1500" kern="1200" dirty="0"/>
            <a:t>Försiktighetsmått som begränsar när och hur man kan ta vatten</a:t>
          </a:r>
        </a:p>
      </dsp:txBody>
      <dsp:txXfrm>
        <a:off x="0" y="1985325"/>
        <a:ext cx="4524375" cy="1701000"/>
      </dsp:txXfrm>
    </dsp:sp>
    <dsp:sp modelId="{5DE65233-83E7-4DA2-9D5B-3F4B1FF114B9}">
      <dsp:nvSpPr>
        <dsp:cNvPr id="0" name=""/>
        <dsp:cNvSpPr/>
      </dsp:nvSpPr>
      <dsp:spPr>
        <a:xfrm>
          <a:off x="216362" y="1737188"/>
          <a:ext cx="3167062" cy="442800"/>
        </a:xfrm>
        <a:prstGeom prst="roundRect">
          <a:avLst/>
        </a:prstGeom>
        <a:solidFill>
          <a:srgbClr val="2D6A81"/>
        </a:solidFill>
        <a:ln w="19050" cap="flat" cmpd="sng" algn="ctr">
          <a:solidFill>
            <a:srgbClr val="2D6A8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9707" tIns="0" rIns="119707" bIns="0" numCol="1" spcCol="1270" anchor="ctr" anchorCtr="0">
          <a:noAutofit/>
        </a:bodyPr>
        <a:lstStyle/>
        <a:p>
          <a:pPr marL="0" lvl="0" indent="0" algn="l" defTabSz="666750">
            <a:lnSpc>
              <a:spcPct val="90000"/>
            </a:lnSpc>
            <a:spcBef>
              <a:spcPct val="0"/>
            </a:spcBef>
            <a:spcAft>
              <a:spcPct val="35000"/>
            </a:spcAft>
            <a:buNone/>
          </a:pPr>
          <a:r>
            <a:rPr lang="sv-SE" sz="1500" kern="1200"/>
            <a:t>Nackdelar</a:t>
          </a:r>
          <a:endParaRPr lang="sv-SE" sz="1500" kern="1200" dirty="0"/>
        </a:p>
      </dsp:txBody>
      <dsp:txXfrm>
        <a:off x="237978" y="1758804"/>
        <a:ext cx="3123830" cy="39956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A5570C-17E7-474C-B0A6-45A876DC59F1}">
      <dsp:nvSpPr>
        <dsp:cNvPr id="0" name=""/>
        <dsp:cNvSpPr/>
      </dsp:nvSpPr>
      <dsp:spPr>
        <a:xfrm>
          <a:off x="0" y="280612"/>
          <a:ext cx="4524375" cy="1885275"/>
        </a:xfrm>
        <a:prstGeom prst="rect">
          <a:avLst/>
        </a:prstGeom>
        <a:solidFill>
          <a:schemeClr val="lt1">
            <a:alpha val="90000"/>
            <a:hueOff val="0"/>
            <a:satOff val="0"/>
            <a:lumOff val="0"/>
            <a:alphaOff val="0"/>
          </a:schemeClr>
        </a:solidFill>
        <a:ln w="19050" cap="flat" cmpd="sng" algn="ctr">
          <a:solidFill>
            <a:srgbClr val="418B73"/>
          </a:solidFill>
          <a:prstDash val="solid"/>
        </a:ln>
        <a:effectLst/>
      </dsp:spPr>
      <dsp:style>
        <a:lnRef idx="2">
          <a:scrgbClr r="0" g="0" b="0"/>
        </a:lnRef>
        <a:fillRef idx="1">
          <a:scrgbClr r="0" g="0" b="0"/>
        </a:fillRef>
        <a:effectRef idx="0">
          <a:scrgbClr r="0" g="0" b="0"/>
        </a:effectRef>
        <a:fontRef idx="minor"/>
      </dsp:style>
      <dsp:txBody>
        <a:bodyPr spcFirstLastPara="0" vert="horz" wrap="square" lIns="351142" tIns="395732" rIns="351142" bIns="135128" numCol="1" spcCol="1270" anchor="t" anchorCtr="0">
          <a:noAutofit/>
        </a:bodyPr>
        <a:lstStyle/>
        <a:p>
          <a:pPr marL="171450" lvl="1" indent="-171450" algn="l" defTabSz="844550">
            <a:lnSpc>
              <a:spcPct val="90000"/>
            </a:lnSpc>
            <a:spcBef>
              <a:spcPct val="0"/>
            </a:spcBef>
            <a:spcAft>
              <a:spcPct val="15000"/>
            </a:spcAft>
            <a:buFont typeface="Arial" panose="020B0604020202020204" pitchFamily="34" charset="0"/>
            <a:buChar char="•"/>
          </a:pPr>
          <a:r>
            <a:rPr lang="sv-SE" sz="1900" kern="1200" dirty="0"/>
            <a:t>Ditt vattenuttag har rättskraft och går före vid brist</a:t>
          </a:r>
        </a:p>
        <a:p>
          <a:pPr marL="171450" lvl="1" indent="-171450" algn="l" defTabSz="844550">
            <a:lnSpc>
              <a:spcPct val="90000"/>
            </a:lnSpc>
            <a:spcBef>
              <a:spcPct val="0"/>
            </a:spcBef>
            <a:spcAft>
              <a:spcPct val="15000"/>
            </a:spcAft>
            <a:buFont typeface="Arial" panose="020B0604020202020204" pitchFamily="34" charset="0"/>
            <a:buChar char="•"/>
          </a:pPr>
          <a:r>
            <a:rPr lang="sv-SE" sz="1900" kern="1200" dirty="0"/>
            <a:t>Tydliga villkor</a:t>
          </a:r>
        </a:p>
        <a:p>
          <a:pPr marL="171450" lvl="1" indent="-171450" algn="l" defTabSz="844550">
            <a:lnSpc>
              <a:spcPct val="90000"/>
            </a:lnSpc>
            <a:spcBef>
              <a:spcPct val="0"/>
            </a:spcBef>
            <a:spcAft>
              <a:spcPct val="15000"/>
            </a:spcAft>
            <a:buFont typeface="Arial" panose="020B0604020202020204" pitchFamily="34" charset="0"/>
            <a:buChar char="•"/>
          </a:pPr>
          <a:r>
            <a:rPr lang="sv-SE" sz="1900" kern="1200" dirty="0"/>
            <a:t>Är det kanske en ”billig” försäkring?</a:t>
          </a:r>
        </a:p>
      </dsp:txBody>
      <dsp:txXfrm>
        <a:off x="0" y="280612"/>
        <a:ext cx="4524375" cy="1885275"/>
      </dsp:txXfrm>
    </dsp:sp>
    <dsp:sp modelId="{8049AA50-20EB-4175-97F9-CC98B073F90B}">
      <dsp:nvSpPr>
        <dsp:cNvPr id="0" name=""/>
        <dsp:cNvSpPr/>
      </dsp:nvSpPr>
      <dsp:spPr>
        <a:xfrm>
          <a:off x="226218" y="172"/>
          <a:ext cx="3167062" cy="560880"/>
        </a:xfrm>
        <a:prstGeom prst="roundRect">
          <a:avLst/>
        </a:prstGeom>
        <a:solidFill>
          <a:srgbClr val="105653"/>
        </a:solidFill>
        <a:ln w="19050" cap="flat" cmpd="sng" algn="ctr">
          <a:solidFill>
            <a:srgbClr val="105653"/>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9707" tIns="0" rIns="119707" bIns="0" numCol="1" spcCol="1270" anchor="ctr" anchorCtr="0">
          <a:noAutofit/>
        </a:bodyPr>
        <a:lstStyle/>
        <a:p>
          <a:pPr marL="0" lvl="0" indent="0" algn="l" defTabSz="889000">
            <a:lnSpc>
              <a:spcPct val="90000"/>
            </a:lnSpc>
            <a:spcBef>
              <a:spcPct val="0"/>
            </a:spcBef>
            <a:spcAft>
              <a:spcPct val="35000"/>
            </a:spcAft>
            <a:buNone/>
          </a:pPr>
          <a:r>
            <a:rPr lang="sv-SE" sz="2000" kern="1200"/>
            <a:t>Fördelar</a:t>
          </a:r>
          <a:endParaRPr lang="sv-SE" sz="2000" kern="1200" dirty="0"/>
        </a:p>
      </dsp:txBody>
      <dsp:txXfrm>
        <a:off x="253598" y="27552"/>
        <a:ext cx="3112302" cy="506120"/>
      </dsp:txXfrm>
    </dsp:sp>
    <dsp:sp modelId="{79B01C93-6A35-487D-AB2C-69A5B6CE310F}">
      <dsp:nvSpPr>
        <dsp:cNvPr id="0" name=""/>
        <dsp:cNvSpPr/>
      </dsp:nvSpPr>
      <dsp:spPr>
        <a:xfrm>
          <a:off x="0" y="2548927"/>
          <a:ext cx="4524375" cy="1346625"/>
        </a:xfrm>
        <a:prstGeom prst="rect">
          <a:avLst/>
        </a:prstGeom>
        <a:solidFill>
          <a:schemeClr val="lt1">
            <a:alpha val="90000"/>
            <a:hueOff val="0"/>
            <a:satOff val="0"/>
            <a:lumOff val="0"/>
            <a:alphaOff val="0"/>
          </a:schemeClr>
        </a:solidFill>
        <a:ln w="19050" cap="flat" cmpd="sng" algn="ctr">
          <a:solidFill>
            <a:srgbClr val="2D6A81"/>
          </a:solidFill>
          <a:prstDash val="solid"/>
        </a:ln>
        <a:effectLst/>
      </dsp:spPr>
      <dsp:style>
        <a:lnRef idx="2">
          <a:scrgbClr r="0" g="0" b="0"/>
        </a:lnRef>
        <a:fillRef idx="1">
          <a:scrgbClr r="0" g="0" b="0"/>
        </a:fillRef>
        <a:effectRef idx="0">
          <a:scrgbClr r="0" g="0" b="0"/>
        </a:effectRef>
        <a:fontRef idx="minor"/>
      </dsp:style>
      <dsp:txBody>
        <a:bodyPr spcFirstLastPara="0" vert="horz" wrap="square" lIns="351142" tIns="395732" rIns="351142" bIns="135128" numCol="1" spcCol="1270" anchor="t" anchorCtr="0">
          <a:noAutofit/>
        </a:bodyPr>
        <a:lstStyle/>
        <a:p>
          <a:pPr marL="171450" lvl="1" indent="-171450" algn="l" defTabSz="844550">
            <a:lnSpc>
              <a:spcPct val="90000"/>
            </a:lnSpc>
            <a:spcBef>
              <a:spcPct val="0"/>
            </a:spcBef>
            <a:spcAft>
              <a:spcPct val="15000"/>
            </a:spcAft>
            <a:buFont typeface="Arial" panose="020B0604020202020204" pitchFamily="34" charset="0"/>
            <a:buChar char="•"/>
          </a:pPr>
          <a:r>
            <a:rPr lang="sv-SE" sz="1900" kern="1200" dirty="0"/>
            <a:t>Dyr lösning</a:t>
          </a:r>
        </a:p>
        <a:p>
          <a:pPr marL="171450" lvl="1" indent="-171450" algn="l" defTabSz="844550">
            <a:lnSpc>
              <a:spcPct val="90000"/>
            </a:lnSpc>
            <a:spcBef>
              <a:spcPct val="0"/>
            </a:spcBef>
            <a:spcAft>
              <a:spcPct val="15000"/>
            </a:spcAft>
            <a:buFont typeface="Arial" panose="020B0604020202020204" pitchFamily="34" charset="0"/>
            <a:buChar char="•"/>
          </a:pPr>
          <a:r>
            <a:rPr lang="sv-SE" sz="1900" kern="1200" dirty="0"/>
            <a:t>Villkor som begränsar när och hur man kan ta vatten</a:t>
          </a:r>
        </a:p>
      </dsp:txBody>
      <dsp:txXfrm>
        <a:off x="0" y="2548927"/>
        <a:ext cx="4524375" cy="1346625"/>
      </dsp:txXfrm>
    </dsp:sp>
    <dsp:sp modelId="{5DE65233-83E7-4DA2-9D5B-3F4B1FF114B9}">
      <dsp:nvSpPr>
        <dsp:cNvPr id="0" name=""/>
        <dsp:cNvSpPr/>
      </dsp:nvSpPr>
      <dsp:spPr>
        <a:xfrm>
          <a:off x="226218" y="2268487"/>
          <a:ext cx="3167062" cy="560880"/>
        </a:xfrm>
        <a:prstGeom prst="roundRect">
          <a:avLst/>
        </a:prstGeom>
        <a:solidFill>
          <a:srgbClr val="2D6A81"/>
        </a:solidFill>
        <a:ln w="19050" cap="flat" cmpd="sng" algn="ctr">
          <a:solidFill>
            <a:srgbClr val="2D6A8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9707" tIns="0" rIns="119707" bIns="0" numCol="1" spcCol="1270" anchor="ctr" anchorCtr="0">
          <a:noAutofit/>
        </a:bodyPr>
        <a:lstStyle/>
        <a:p>
          <a:pPr marL="0" lvl="0" indent="0" algn="l" defTabSz="889000">
            <a:lnSpc>
              <a:spcPct val="90000"/>
            </a:lnSpc>
            <a:spcBef>
              <a:spcPct val="0"/>
            </a:spcBef>
            <a:spcAft>
              <a:spcPct val="35000"/>
            </a:spcAft>
            <a:buNone/>
          </a:pPr>
          <a:r>
            <a:rPr lang="sv-SE" sz="2000" kern="1200"/>
            <a:t>Nackdelar</a:t>
          </a:r>
          <a:endParaRPr lang="sv-SE" sz="2000" kern="1200" dirty="0"/>
        </a:p>
      </dsp:txBody>
      <dsp:txXfrm>
        <a:off x="253598" y="2295867"/>
        <a:ext cx="3112302" cy="50612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A5570C-17E7-474C-B0A6-45A876DC59F1}">
      <dsp:nvSpPr>
        <dsp:cNvPr id="0" name=""/>
        <dsp:cNvSpPr/>
      </dsp:nvSpPr>
      <dsp:spPr>
        <a:xfrm>
          <a:off x="0" y="346199"/>
          <a:ext cx="4524375" cy="869400"/>
        </a:xfrm>
        <a:prstGeom prst="rect">
          <a:avLst/>
        </a:prstGeom>
        <a:noFill/>
        <a:ln w="19050" cap="flat" cmpd="sng" algn="ctr">
          <a:solidFill>
            <a:srgbClr val="418B73"/>
          </a:solidFill>
          <a:prstDash val="solid"/>
        </a:ln>
        <a:effectLst/>
      </dsp:spPr>
      <dsp:style>
        <a:lnRef idx="2">
          <a:scrgbClr r="0" g="0" b="0"/>
        </a:lnRef>
        <a:fillRef idx="1">
          <a:scrgbClr r="0" g="0" b="0"/>
        </a:fillRef>
        <a:effectRef idx="0">
          <a:scrgbClr r="0" g="0" b="0"/>
        </a:effectRef>
        <a:fontRef idx="minor"/>
      </dsp:style>
      <dsp:txBody>
        <a:bodyPr spcFirstLastPara="0" vert="horz" wrap="square" lIns="351142" tIns="479044" rIns="351142" bIns="135128" numCol="1" spcCol="1270" anchor="t" anchorCtr="0">
          <a:noAutofit/>
        </a:bodyPr>
        <a:lstStyle/>
        <a:p>
          <a:pPr marL="171450" lvl="1" indent="-171450" algn="l" defTabSz="844550">
            <a:lnSpc>
              <a:spcPct val="90000"/>
            </a:lnSpc>
            <a:spcBef>
              <a:spcPct val="0"/>
            </a:spcBef>
            <a:spcAft>
              <a:spcPct val="15000"/>
            </a:spcAft>
            <a:buFont typeface="Arial" panose="020B0604020202020204" pitchFamily="34" charset="0"/>
            <a:buChar char="•"/>
          </a:pPr>
          <a:r>
            <a:rPr lang="sv-SE" sz="1900" kern="1200"/>
            <a:t>Billig lösning.</a:t>
          </a:r>
          <a:endParaRPr lang="sv-SE" sz="1900" kern="1200" dirty="0"/>
        </a:p>
      </dsp:txBody>
      <dsp:txXfrm>
        <a:off x="0" y="346199"/>
        <a:ext cx="4524375" cy="869400"/>
      </dsp:txXfrm>
    </dsp:sp>
    <dsp:sp modelId="{8049AA50-20EB-4175-97F9-CC98B073F90B}">
      <dsp:nvSpPr>
        <dsp:cNvPr id="0" name=""/>
        <dsp:cNvSpPr/>
      </dsp:nvSpPr>
      <dsp:spPr>
        <a:xfrm>
          <a:off x="226218" y="6719"/>
          <a:ext cx="3167062" cy="678960"/>
        </a:xfrm>
        <a:prstGeom prst="roundRect">
          <a:avLst/>
        </a:prstGeom>
        <a:solidFill>
          <a:srgbClr val="418B73"/>
        </a:solidFill>
        <a:ln w="19050" cap="flat" cmpd="sng" algn="ctr">
          <a:solidFill>
            <a:srgbClr val="418B73"/>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9707" tIns="0" rIns="119707" bIns="0" numCol="1" spcCol="1270" anchor="ctr" anchorCtr="0">
          <a:noAutofit/>
        </a:bodyPr>
        <a:lstStyle/>
        <a:p>
          <a:pPr marL="0" lvl="0" indent="0" algn="l" defTabSz="1022350">
            <a:lnSpc>
              <a:spcPct val="90000"/>
            </a:lnSpc>
            <a:spcBef>
              <a:spcPct val="0"/>
            </a:spcBef>
            <a:spcAft>
              <a:spcPct val="35000"/>
            </a:spcAft>
            <a:buNone/>
          </a:pPr>
          <a:r>
            <a:rPr lang="sv-SE" sz="2300" kern="1200" dirty="0"/>
            <a:t>Fördelar</a:t>
          </a:r>
        </a:p>
      </dsp:txBody>
      <dsp:txXfrm>
        <a:off x="259362" y="39863"/>
        <a:ext cx="3100774" cy="612672"/>
      </dsp:txXfrm>
    </dsp:sp>
    <dsp:sp modelId="{79B01C93-6A35-487D-AB2C-69A5B6CE310F}">
      <dsp:nvSpPr>
        <dsp:cNvPr id="0" name=""/>
        <dsp:cNvSpPr/>
      </dsp:nvSpPr>
      <dsp:spPr>
        <a:xfrm>
          <a:off x="0" y="1679280"/>
          <a:ext cx="4524375" cy="2209725"/>
        </a:xfrm>
        <a:prstGeom prst="rect">
          <a:avLst/>
        </a:prstGeom>
        <a:solidFill>
          <a:schemeClr val="lt1">
            <a:alpha val="90000"/>
            <a:hueOff val="0"/>
            <a:satOff val="0"/>
            <a:lumOff val="0"/>
            <a:alphaOff val="0"/>
          </a:schemeClr>
        </a:solidFill>
        <a:ln w="19050" cap="flat" cmpd="sng" algn="ctr">
          <a:solidFill>
            <a:srgbClr val="2D6A81"/>
          </a:solidFill>
          <a:prstDash val="solid"/>
        </a:ln>
        <a:effectLst/>
      </dsp:spPr>
      <dsp:style>
        <a:lnRef idx="2">
          <a:scrgbClr r="0" g="0" b="0"/>
        </a:lnRef>
        <a:fillRef idx="1">
          <a:scrgbClr r="0" g="0" b="0"/>
        </a:fillRef>
        <a:effectRef idx="0">
          <a:scrgbClr r="0" g="0" b="0"/>
        </a:effectRef>
        <a:fontRef idx="minor"/>
      </dsp:style>
      <dsp:txBody>
        <a:bodyPr spcFirstLastPara="0" vert="horz" wrap="square" lIns="351142" tIns="479044" rIns="351142" bIns="135128" numCol="1" spcCol="1270" anchor="t" anchorCtr="0">
          <a:noAutofit/>
        </a:bodyPr>
        <a:lstStyle/>
        <a:p>
          <a:pPr marL="171450" lvl="1" indent="-171450" algn="l" defTabSz="844550">
            <a:lnSpc>
              <a:spcPct val="90000"/>
            </a:lnSpc>
            <a:spcBef>
              <a:spcPct val="0"/>
            </a:spcBef>
            <a:spcAft>
              <a:spcPct val="15000"/>
            </a:spcAft>
            <a:buFont typeface="Arial" panose="020B0604020202020204" pitchFamily="34" charset="0"/>
            <a:buChar char="•"/>
          </a:pPr>
          <a:r>
            <a:rPr lang="sv-SE" sz="1900" kern="1200" dirty="0"/>
            <a:t>Saknar rättskraft.</a:t>
          </a:r>
        </a:p>
        <a:p>
          <a:pPr marL="171450" lvl="1" indent="-171450" algn="l" defTabSz="844550">
            <a:lnSpc>
              <a:spcPct val="90000"/>
            </a:lnSpc>
            <a:spcBef>
              <a:spcPct val="0"/>
            </a:spcBef>
            <a:spcAft>
              <a:spcPct val="15000"/>
            </a:spcAft>
            <a:buFont typeface="Arial" panose="020B0604020202020204" pitchFamily="34" charset="0"/>
            <a:buChar char="•"/>
          </a:pPr>
          <a:r>
            <a:rPr lang="sv-SE" sz="1900" kern="1200" dirty="0"/>
            <a:t>Du har själv hela bevisbördan om någon anser sig lida skada.</a:t>
          </a:r>
        </a:p>
        <a:p>
          <a:pPr marL="171450" lvl="1" indent="-171450" algn="l" defTabSz="844550">
            <a:lnSpc>
              <a:spcPct val="90000"/>
            </a:lnSpc>
            <a:spcBef>
              <a:spcPct val="0"/>
            </a:spcBef>
            <a:spcAft>
              <a:spcPct val="15000"/>
            </a:spcAft>
            <a:buFont typeface="Arial" panose="020B0604020202020204" pitchFamily="34" charset="0"/>
            <a:buChar char="•"/>
          </a:pPr>
          <a:r>
            <a:rPr lang="sv-SE" sz="1900" kern="1200" dirty="0"/>
            <a:t>Länsstyrelsen kan när som helst förelägga om åtgärder, exempelvis bevattningsförbud.</a:t>
          </a:r>
        </a:p>
      </dsp:txBody>
      <dsp:txXfrm>
        <a:off x="0" y="1679280"/>
        <a:ext cx="4524375" cy="2209725"/>
      </dsp:txXfrm>
    </dsp:sp>
    <dsp:sp modelId="{5DE65233-83E7-4DA2-9D5B-3F4B1FF114B9}">
      <dsp:nvSpPr>
        <dsp:cNvPr id="0" name=""/>
        <dsp:cNvSpPr/>
      </dsp:nvSpPr>
      <dsp:spPr>
        <a:xfrm>
          <a:off x="226218" y="1339799"/>
          <a:ext cx="3167062" cy="678960"/>
        </a:xfrm>
        <a:prstGeom prst="roundRect">
          <a:avLst/>
        </a:prstGeom>
        <a:solidFill>
          <a:srgbClr val="2D6A81"/>
        </a:solidFill>
        <a:ln w="19050" cap="flat" cmpd="sng" algn="ctr">
          <a:solidFill>
            <a:srgbClr val="2D6A8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9707" tIns="0" rIns="119707" bIns="0" numCol="1" spcCol="1270" anchor="ctr" anchorCtr="0">
          <a:noAutofit/>
        </a:bodyPr>
        <a:lstStyle/>
        <a:p>
          <a:pPr marL="0" lvl="0" indent="0" algn="l" defTabSz="1022350">
            <a:lnSpc>
              <a:spcPct val="90000"/>
            </a:lnSpc>
            <a:spcBef>
              <a:spcPct val="0"/>
            </a:spcBef>
            <a:spcAft>
              <a:spcPct val="35000"/>
            </a:spcAft>
            <a:buNone/>
          </a:pPr>
          <a:r>
            <a:rPr lang="sv-SE" sz="2300" kern="1200"/>
            <a:t>Nackdelar</a:t>
          </a:r>
          <a:endParaRPr lang="sv-SE" sz="2300" kern="1200" dirty="0"/>
        </a:p>
      </dsp:txBody>
      <dsp:txXfrm>
        <a:off x="259362" y="1372943"/>
        <a:ext cx="3100774" cy="61267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a:extLst>
              <a:ext uri="{FF2B5EF4-FFF2-40B4-BE49-F238E27FC236}">
                <a16:creationId xmlns:a16="http://schemas.microsoft.com/office/drawing/2014/main" id="{E96BC0EF-C74E-4531-9C70-D6891FFCD86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v-SE"/>
          </a:p>
        </p:txBody>
      </p:sp>
      <p:sp>
        <p:nvSpPr>
          <p:cNvPr id="3" name="Platshållare för datum 2">
            <a:extLst>
              <a:ext uri="{FF2B5EF4-FFF2-40B4-BE49-F238E27FC236}">
                <a16:creationId xmlns:a16="http://schemas.microsoft.com/office/drawing/2014/main" id="{1E411CFE-2DA3-4F23-8C89-BDCB76C4452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CD63EDF-17B8-4485-8650-2634BDD7E0FA}" type="datetimeFigureOut">
              <a:rPr lang="sv-SE" smtClean="0"/>
              <a:t>2026-08-27</a:t>
            </a:fld>
            <a:endParaRPr lang="sv-SE"/>
          </a:p>
        </p:txBody>
      </p:sp>
      <p:sp>
        <p:nvSpPr>
          <p:cNvPr id="4" name="Platshållare för sidfot 3">
            <a:extLst>
              <a:ext uri="{FF2B5EF4-FFF2-40B4-BE49-F238E27FC236}">
                <a16:creationId xmlns:a16="http://schemas.microsoft.com/office/drawing/2014/main" id="{92DF480B-1103-49BF-AF3B-CCBE29F1DC9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sv-SE"/>
          </a:p>
        </p:txBody>
      </p:sp>
      <p:sp>
        <p:nvSpPr>
          <p:cNvPr id="5" name="Platshållare för bildnummer 4">
            <a:extLst>
              <a:ext uri="{FF2B5EF4-FFF2-40B4-BE49-F238E27FC236}">
                <a16:creationId xmlns:a16="http://schemas.microsoft.com/office/drawing/2014/main" id="{A8340F48-6342-451E-B8C4-41A1D0B916A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79E8A64-D8AF-43E7-B188-FE9D5F6E8D23}" type="slidenum">
              <a:rPr lang="sv-SE" smtClean="0"/>
              <a:t>‹#›</a:t>
            </a:fld>
            <a:endParaRPr lang="sv-SE"/>
          </a:p>
        </p:txBody>
      </p:sp>
    </p:spTree>
    <p:extLst>
      <p:ext uri="{BB962C8B-B14F-4D97-AF65-F5344CB8AC3E}">
        <p14:creationId xmlns:p14="http://schemas.microsoft.com/office/powerpoint/2010/main" val="386538978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v-SE"/>
          </a:p>
        </p:txBody>
      </p:sp>
      <p:sp>
        <p:nvSpPr>
          <p:cNvPr id="3" name="Platshållare fö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45B9885-F726-4639-961A-2C65F568FE50}" type="datetimeFigureOut">
              <a:rPr lang="sv-SE" smtClean="0"/>
              <a:t>2026-08-27</a:t>
            </a:fld>
            <a:endParaRPr lang="sv-SE"/>
          </a:p>
        </p:txBody>
      </p:sp>
      <p:sp>
        <p:nvSpPr>
          <p:cNvPr id="4" name="Platshållare för bildobjekt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v-SE"/>
          </a:p>
        </p:txBody>
      </p:sp>
      <p:sp>
        <p:nvSpPr>
          <p:cNvPr id="7" name="Platshållare för bild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521FCE-6D72-4AB3-8E96-3BFB2CB19148}" type="slidenum">
              <a:rPr lang="sv-SE" smtClean="0"/>
              <a:t>‹#›</a:t>
            </a:fld>
            <a:endParaRPr lang="sv-SE"/>
          </a:p>
        </p:txBody>
      </p:sp>
    </p:spTree>
    <p:extLst>
      <p:ext uri="{BB962C8B-B14F-4D97-AF65-F5344CB8AC3E}">
        <p14:creationId xmlns:p14="http://schemas.microsoft.com/office/powerpoint/2010/main" val="2162499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2.jordbruksverket.se/webdav/files/SJV/trycksaker/Pdf_jo/jo07_5.pdf"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www2.jordbruksverket.se/download/18.41aa6e2218e54b01de91a64b/1711376215148/be17.pdf" TargetMode="External"/><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3" Type="http://schemas.openxmlformats.org/officeDocument/2006/relationships/hyperlink" Target="https://www.smhi.se/klimat/klimatet-da-och-nu/normalkartor/avvikelse/manadsmedeltemperatur-avvikelse/manad/mars" TargetMode="External"/><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3" Type="http://schemas.openxmlformats.org/officeDocument/2006/relationships/hyperlink" Target="https://www.smhi.se/klimat/klimatet-da-och-nu/normalkartor/avvikelse/manadsmedeltemperatur-avvikelse/manad/mars" TargetMode="External"/><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3" Type="http://schemas.openxmlformats.org/officeDocument/2006/relationships/hyperlink" Target="https://www.smhi.se/klimat/klimatet-da-och-nu/normalkartor/avvikelse/manadsmedeltemperatur-avvikelse/manad/mars" TargetMode="External"/><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3" Type="http://schemas.openxmlformats.org/officeDocument/2006/relationships/hyperlink" Target="https://www.smhi.se/klimat/klimatet-da-och-nu/normalkartor/avvikelse/manadsmedeltemperatur-avvikelse/manad/mars" TargetMode="External"/><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3" Type="http://schemas.openxmlformats.org/officeDocument/2006/relationships/hyperlink" Target="https://www.smhi.se/klimat/klimatet-da-och-nu/normalkartor/avvikelse/manadsmedeltemperatur-avvikelse/manad/mars" TargetMode="External"/><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3" Type="http://schemas.openxmlformats.org/officeDocument/2006/relationships/hyperlink" Target="https://www.smhi.se/klimat/klimatet-da-och-nu/normalkartor/avvikelse/manadsmedeltemperatur-avvikelse/manad/mars" TargetMode="External"/><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3" Type="http://schemas.openxmlformats.org/officeDocument/2006/relationships/hyperlink" Target="https://www.smhi.se/klimat/framtidens-klimat/om-klimatscenariotjansten/instruktionsfilmer-1.206982" TargetMode="External"/><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22521FCE-6D72-4AB3-8E96-3BFB2CB19148}" type="slidenum">
              <a:rPr lang="sv-SE" smtClean="0"/>
              <a:t>1</a:t>
            </a:fld>
            <a:endParaRPr lang="sv-SE"/>
          </a:p>
        </p:txBody>
      </p:sp>
    </p:spTree>
    <p:extLst>
      <p:ext uri="{BB962C8B-B14F-4D97-AF65-F5344CB8AC3E}">
        <p14:creationId xmlns:p14="http://schemas.microsoft.com/office/powerpoint/2010/main" val="1906541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22521FCE-6D72-4AB3-8E96-3BFB2CB19148}" type="slidenum">
              <a:rPr lang="sv-SE" smtClean="0"/>
              <a:t>4</a:t>
            </a:fld>
            <a:endParaRPr lang="sv-SE"/>
          </a:p>
        </p:txBody>
      </p:sp>
    </p:spTree>
    <p:extLst>
      <p:ext uri="{BB962C8B-B14F-4D97-AF65-F5344CB8AC3E}">
        <p14:creationId xmlns:p14="http://schemas.microsoft.com/office/powerpoint/2010/main" val="27327005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Det finns många olika potentiella vattenkällor till en gård. Fundera på vilka som är aktuella på just denna gården. Kan olika vattenkällor passa till olika användningsområden?</a:t>
            </a:r>
          </a:p>
        </p:txBody>
      </p:sp>
      <p:sp>
        <p:nvSpPr>
          <p:cNvPr id="4" name="Platshållare för bildnummer 3"/>
          <p:cNvSpPr>
            <a:spLocks noGrp="1"/>
          </p:cNvSpPr>
          <p:nvPr>
            <p:ph type="sldNum" sz="quarter" idx="5"/>
          </p:nvPr>
        </p:nvSpPr>
        <p:spPr/>
        <p:txBody>
          <a:bodyPr/>
          <a:lstStyle/>
          <a:p>
            <a:fld id="{22521FCE-6D72-4AB3-8E96-3BFB2CB19148}" type="slidenum">
              <a:rPr lang="sv-SE" smtClean="0"/>
              <a:t>6</a:t>
            </a:fld>
            <a:endParaRPr lang="sv-SE"/>
          </a:p>
        </p:txBody>
      </p:sp>
    </p:spTree>
    <p:extLst>
      <p:ext uri="{BB962C8B-B14F-4D97-AF65-F5344CB8AC3E}">
        <p14:creationId xmlns:p14="http://schemas.microsoft.com/office/powerpoint/2010/main" val="1445912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Vattnets kretslopp – grunden för bevattning (text från </a:t>
            </a:r>
            <a:r>
              <a:rPr lang="sv-SE" dirty="0">
                <a:hlinkClick r:id="rId3"/>
              </a:rPr>
              <a:t>JO5-07Bevattning.qxd:Greppa Näringen (jordbruksverket.se)</a:t>
            </a:r>
            <a:r>
              <a:rPr lang="sv-SE" dirty="0"/>
              <a:t>). </a:t>
            </a:r>
          </a:p>
          <a:p>
            <a:r>
              <a:rPr lang="sv-SE" dirty="0"/>
              <a:t>Vattnet som kommer i form av nederbörd eller bevattning fyller markens porer. Från dessa porer kan sedan växterna suga upp vatten som till stor del återgår till atmosfären genom växtens transpiration. I markens vatten finns det lösta näringsämnen som genom växtens transpiration tas upp av växten. Dessa växtnäringsämnen, vatten och luftens koldioxid används sedan av växten för att bygga upp celler och lagra energi. Alla dessa komponenter och vattnets kretslopp är därför nödvändiga för växtens tillväxt och överlevnad. Näringsämnen, som växten inte tillgodogör sig, riskerar emellertid att utlakas till grundvatten och om givande vattendrag. </a:t>
            </a:r>
          </a:p>
          <a:p>
            <a:r>
              <a:rPr lang="sv-SE" dirty="0"/>
              <a:t>Om mängden vatten överstiger markens vattenhållande förmåga påskyndas växtnäringsläckaget. Väl avvägd bevattning förbättrar växtnäringsutnyttjandet och reducerar utlakningen, men för en effektiv bevattning krävs kunskap om markförhållandena, grödans utvecklingsfaser och vatten flöden till och från rotzonen. Samspelet mellan vattnet (nederbörd/bevattning), marken, växten och växtnäringen kommer därför att behandlas i detta inledande kapitel. Figur 1 visar de olika vattenflödena till och från rotzonen och använda fackuttryck inom bevattning</a:t>
            </a:r>
          </a:p>
        </p:txBody>
      </p:sp>
      <p:sp>
        <p:nvSpPr>
          <p:cNvPr id="4" name="Platshållare för bildnummer 3"/>
          <p:cNvSpPr>
            <a:spLocks noGrp="1"/>
          </p:cNvSpPr>
          <p:nvPr>
            <p:ph type="sldNum" sz="quarter" idx="5"/>
          </p:nvPr>
        </p:nvSpPr>
        <p:spPr/>
        <p:txBody>
          <a:bodyPr/>
          <a:lstStyle/>
          <a:p>
            <a:fld id="{22521FCE-6D72-4AB3-8E96-3BFB2CB19148}" type="slidenum">
              <a:rPr lang="sv-SE" smtClean="0"/>
              <a:t>8</a:t>
            </a:fld>
            <a:endParaRPr lang="sv-SE"/>
          </a:p>
        </p:txBody>
      </p:sp>
    </p:spTree>
    <p:extLst>
      <p:ext uri="{BB962C8B-B14F-4D97-AF65-F5344CB8AC3E}">
        <p14:creationId xmlns:p14="http://schemas.microsoft.com/office/powerpoint/2010/main" val="37193263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Visa på de olika jordarternas förmåga att hålla vatten tillgängligt för växten.</a:t>
            </a:r>
          </a:p>
        </p:txBody>
      </p:sp>
      <p:sp>
        <p:nvSpPr>
          <p:cNvPr id="4" name="Platshållare för bildnummer 3"/>
          <p:cNvSpPr>
            <a:spLocks noGrp="1"/>
          </p:cNvSpPr>
          <p:nvPr>
            <p:ph type="sldNum" sz="quarter" idx="5"/>
          </p:nvPr>
        </p:nvSpPr>
        <p:spPr/>
        <p:txBody>
          <a:bodyPr/>
          <a:lstStyle/>
          <a:p>
            <a:fld id="{22521FCE-6D72-4AB3-8E96-3BFB2CB19148}" type="slidenum">
              <a:rPr lang="sv-SE" smtClean="0"/>
              <a:t>9</a:t>
            </a:fld>
            <a:endParaRPr lang="sv-SE"/>
          </a:p>
        </p:txBody>
      </p:sp>
    </p:spTree>
    <p:extLst>
      <p:ext uri="{BB962C8B-B14F-4D97-AF65-F5344CB8AC3E}">
        <p14:creationId xmlns:p14="http://schemas.microsoft.com/office/powerpoint/2010/main" val="26238631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22521FCE-6D72-4AB3-8E96-3BFB2CB19148}" type="slidenum">
              <a:rPr lang="sv-SE" smtClean="0"/>
              <a:t>11</a:t>
            </a:fld>
            <a:endParaRPr lang="sv-SE"/>
          </a:p>
        </p:txBody>
      </p:sp>
    </p:spTree>
    <p:extLst>
      <p:ext uri="{BB962C8B-B14F-4D97-AF65-F5344CB8AC3E}">
        <p14:creationId xmlns:p14="http://schemas.microsoft.com/office/powerpoint/2010/main" val="4212944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22521FCE-6D72-4AB3-8E96-3BFB2CB19148}" type="slidenum">
              <a:rPr lang="sv-SE" smtClean="0"/>
              <a:t>17</a:t>
            </a:fld>
            <a:endParaRPr lang="sv-SE"/>
          </a:p>
        </p:txBody>
      </p:sp>
    </p:spTree>
    <p:extLst>
      <p:ext uri="{BB962C8B-B14F-4D97-AF65-F5344CB8AC3E}">
        <p14:creationId xmlns:p14="http://schemas.microsoft.com/office/powerpoint/2010/main" val="24852911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Här är en rekommendationer över hur stora bevattningsmängder per bevattning som är lämplig beroende på vilken jordart grödan växer på och hur stort rotdjup den har.</a:t>
            </a:r>
          </a:p>
        </p:txBody>
      </p:sp>
      <p:sp>
        <p:nvSpPr>
          <p:cNvPr id="4" name="Platshållare för bildnummer 3"/>
          <p:cNvSpPr>
            <a:spLocks noGrp="1"/>
          </p:cNvSpPr>
          <p:nvPr>
            <p:ph type="sldNum" sz="quarter" idx="5"/>
          </p:nvPr>
        </p:nvSpPr>
        <p:spPr/>
        <p:txBody>
          <a:bodyPr/>
          <a:lstStyle/>
          <a:p>
            <a:fld id="{22521FCE-6D72-4AB3-8E96-3BFB2CB19148}" type="slidenum">
              <a:rPr lang="sv-SE" smtClean="0"/>
              <a:t>18</a:t>
            </a:fld>
            <a:endParaRPr lang="sv-SE"/>
          </a:p>
        </p:txBody>
      </p:sp>
    </p:spTree>
    <p:extLst>
      <p:ext uri="{BB962C8B-B14F-4D97-AF65-F5344CB8AC3E}">
        <p14:creationId xmlns:p14="http://schemas.microsoft.com/office/powerpoint/2010/main" val="42326909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Försökets syfte har varit att belysa behovet av tillskottbevattning under kritiska utvecklingsperioder hos grödan och därigenom öka skördeutbytet. </a:t>
            </a:r>
          </a:p>
          <a:p>
            <a:r>
              <a:rPr lang="sv-SE" dirty="0"/>
              <a:t>Bevattningsbehovet har beräknats utifrån en </a:t>
            </a:r>
            <a:r>
              <a:rPr lang="sv-SE" dirty="0" err="1"/>
              <a:t>vattenbalans</a:t>
            </a:r>
            <a:r>
              <a:rPr lang="sv-SE" dirty="0"/>
              <a:t> där vattenunderskottet är </a:t>
            </a:r>
            <a:r>
              <a:rPr lang="sv-SE" dirty="0" err="1"/>
              <a:t>differansen</a:t>
            </a:r>
            <a:r>
              <a:rPr lang="sv-SE" dirty="0"/>
              <a:t> mellan </a:t>
            </a:r>
            <a:r>
              <a:rPr lang="sv-SE" dirty="0" err="1"/>
              <a:t>evapotranspiration</a:t>
            </a:r>
            <a:r>
              <a:rPr lang="sv-SE" dirty="0"/>
              <a:t> och nederbörd. </a:t>
            </a:r>
          </a:p>
        </p:txBody>
      </p:sp>
      <p:sp>
        <p:nvSpPr>
          <p:cNvPr id="4" name="Platshållare för bildnummer 3"/>
          <p:cNvSpPr>
            <a:spLocks noGrp="1"/>
          </p:cNvSpPr>
          <p:nvPr>
            <p:ph type="sldNum" sz="quarter" idx="5"/>
          </p:nvPr>
        </p:nvSpPr>
        <p:spPr/>
        <p:txBody>
          <a:bodyPr/>
          <a:lstStyle/>
          <a:p>
            <a:fld id="{22521FCE-6D72-4AB3-8E96-3BFB2CB19148}" type="slidenum">
              <a:rPr lang="sv-SE" smtClean="0"/>
              <a:t>21</a:t>
            </a:fld>
            <a:endParaRPr lang="sv-SE"/>
          </a:p>
        </p:txBody>
      </p:sp>
    </p:spTree>
    <p:extLst>
      <p:ext uri="{BB962C8B-B14F-4D97-AF65-F5344CB8AC3E}">
        <p14:creationId xmlns:p14="http://schemas.microsoft.com/office/powerpoint/2010/main" val="33980545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Ett nederbördsunderskott under försommaren gav tidigt bevattnade led (led C) fler skott och ax per kvadratmeter än </a:t>
            </a:r>
            <a:r>
              <a:rPr lang="sv-SE" dirty="0" err="1"/>
              <a:t>obevattnade</a:t>
            </a:r>
            <a:r>
              <a:rPr lang="sv-SE" dirty="0"/>
              <a:t> led under 2017 och 2019. Resultaten visar att en bevattning tidigt på säsongen vid försommartorka ger det bästa skördeutbytet. Alla led med bevattning hade högre skörd än de utan bevattning. </a:t>
            </a:r>
          </a:p>
        </p:txBody>
      </p:sp>
      <p:sp>
        <p:nvSpPr>
          <p:cNvPr id="4" name="Platshållare för bildnummer 3"/>
          <p:cNvSpPr>
            <a:spLocks noGrp="1"/>
          </p:cNvSpPr>
          <p:nvPr>
            <p:ph type="sldNum" sz="quarter" idx="5"/>
          </p:nvPr>
        </p:nvSpPr>
        <p:spPr/>
        <p:txBody>
          <a:bodyPr/>
          <a:lstStyle/>
          <a:p>
            <a:fld id="{22521FCE-6D72-4AB3-8E96-3BFB2CB19148}" type="slidenum">
              <a:rPr lang="sv-SE" smtClean="0"/>
              <a:t>22</a:t>
            </a:fld>
            <a:endParaRPr lang="sv-SE"/>
          </a:p>
        </p:txBody>
      </p:sp>
    </p:spTree>
    <p:extLst>
      <p:ext uri="{BB962C8B-B14F-4D97-AF65-F5344CB8AC3E}">
        <p14:creationId xmlns:p14="http://schemas.microsoft.com/office/powerpoint/2010/main" val="1576635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22521FCE-6D72-4AB3-8E96-3BFB2CB19148}" type="slidenum">
              <a:rPr lang="sv-SE" smtClean="0"/>
              <a:t>25</a:t>
            </a:fld>
            <a:endParaRPr lang="sv-SE"/>
          </a:p>
        </p:txBody>
      </p:sp>
    </p:spTree>
    <p:extLst>
      <p:ext uri="{BB962C8B-B14F-4D97-AF65-F5344CB8AC3E}">
        <p14:creationId xmlns:p14="http://schemas.microsoft.com/office/powerpoint/2010/main" val="19080894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22521FCE-6D72-4AB3-8E96-3BFB2CB19148}" type="slidenum">
              <a:rPr lang="sv-SE" smtClean="0"/>
              <a:t>26</a:t>
            </a:fld>
            <a:endParaRPr lang="sv-SE"/>
          </a:p>
        </p:txBody>
      </p:sp>
    </p:spTree>
    <p:extLst>
      <p:ext uri="{BB962C8B-B14F-4D97-AF65-F5344CB8AC3E}">
        <p14:creationId xmlns:p14="http://schemas.microsoft.com/office/powerpoint/2010/main" val="16457210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22521FCE-6D72-4AB3-8E96-3BFB2CB19148}" type="slidenum">
              <a:rPr lang="sv-SE" smtClean="0"/>
              <a:t>27</a:t>
            </a:fld>
            <a:endParaRPr lang="sv-SE"/>
          </a:p>
        </p:txBody>
      </p:sp>
    </p:spTree>
    <p:extLst>
      <p:ext uri="{BB962C8B-B14F-4D97-AF65-F5344CB8AC3E}">
        <p14:creationId xmlns:p14="http://schemas.microsoft.com/office/powerpoint/2010/main" val="20363876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22521FCE-6D72-4AB3-8E96-3BFB2CB19148}" type="slidenum">
              <a:rPr lang="sv-SE" smtClean="0"/>
              <a:t>28</a:t>
            </a:fld>
            <a:endParaRPr lang="sv-SE"/>
          </a:p>
        </p:txBody>
      </p:sp>
    </p:spTree>
    <p:extLst>
      <p:ext uri="{BB962C8B-B14F-4D97-AF65-F5344CB8AC3E}">
        <p14:creationId xmlns:p14="http://schemas.microsoft.com/office/powerpoint/2010/main" val="22043619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Problematik med PEFAS kom upp under workshopen. Var finns riskområdena?</a:t>
            </a:r>
          </a:p>
          <a:p>
            <a:r>
              <a:rPr lang="sv-SE" dirty="0"/>
              <a:t>Risk för saltvatteninträngning</a:t>
            </a:r>
          </a:p>
        </p:txBody>
      </p:sp>
      <p:sp>
        <p:nvSpPr>
          <p:cNvPr id="4" name="Platshållare för bildnummer 3"/>
          <p:cNvSpPr>
            <a:spLocks noGrp="1"/>
          </p:cNvSpPr>
          <p:nvPr>
            <p:ph type="sldNum" sz="quarter" idx="5"/>
          </p:nvPr>
        </p:nvSpPr>
        <p:spPr/>
        <p:txBody>
          <a:bodyPr/>
          <a:lstStyle/>
          <a:p>
            <a:fld id="{22521FCE-6D72-4AB3-8E96-3BFB2CB19148}" type="slidenum">
              <a:rPr lang="sv-SE" smtClean="0"/>
              <a:t>30</a:t>
            </a:fld>
            <a:endParaRPr lang="sv-SE"/>
          </a:p>
        </p:txBody>
      </p:sp>
    </p:spTree>
    <p:extLst>
      <p:ext uri="{BB962C8B-B14F-4D97-AF65-F5344CB8AC3E}">
        <p14:creationId xmlns:p14="http://schemas.microsoft.com/office/powerpoint/2010/main" val="27066733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22521FCE-6D72-4AB3-8E96-3BFB2CB19148}" type="slidenum">
              <a:rPr lang="sv-SE" smtClean="0"/>
              <a:t>31</a:t>
            </a:fld>
            <a:endParaRPr lang="sv-SE"/>
          </a:p>
        </p:txBody>
      </p:sp>
    </p:spTree>
    <p:extLst>
      <p:ext uri="{BB962C8B-B14F-4D97-AF65-F5344CB8AC3E}">
        <p14:creationId xmlns:p14="http://schemas.microsoft.com/office/powerpoint/2010/main" val="9143166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På östkusten bevattnar man ibland med vatten direkt från östersjön. Det kan då vara bra att veta vilka grödor som är mer eller mindre toleranta för detta vatten.</a:t>
            </a:r>
          </a:p>
          <a:p>
            <a:r>
              <a:rPr lang="sv-SE" dirty="0"/>
              <a:t>I vissa områden kan det är vara problem med att det tränger in saltvatten i borrade brunnar. Även här är det bra att vet vilka grödor som är mer eller mindre toleranta för detta vatten.</a:t>
            </a:r>
          </a:p>
          <a:p>
            <a:r>
              <a:rPr lang="sv-SE" dirty="0"/>
              <a:t>Tänk på att upprepade bevattningar med havsvatten kan leda till en uppbyggnad av salt i marken. </a:t>
            </a:r>
          </a:p>
        </p:txBody>
      </p:sp>
      <p:sp>
        <p:nvSpPr>
          <p:cNvPr id="4" name="Platshållare för bildnummer 3"/>
          <p:cNvSpPr>
            <a:spLocks noGrp="1"/>
          </p:cNvSpPr>
          <p:nvPr>
            <p:ph type="sldNum" sz="quarter" idx="5"/>
          </p:nvPr>
        </p:nvSpPr>
        <p:spPr/>
        <p:txBody>
          <a:bodyPr/>
          <a:lstStyle/>
          <a:p>
            <a:fld id="{22521FCE-6D72-4AB3-8E96-3BFB2CB19148}" type="slidenum">
              <a:rPr lang="sv-SE" smtClean="0"/>
              <a:t>33</a:t>
            </a:fld>
            <a:endParaRPr lang="sv-SE"/>
          </a:p>
        </p:txBody>
      </p:sp>
    </p:spTree>
    <p:extLst>
      <p:ext uri="{BB962C8B-B14F-4D97-AF65-F5344CB8AC3E}">
        <p14:creationId xmlns:p14="http://schemas.microsoft.com/office/powerpoint/2010/main" val="34497663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dirty="0">
                <a:hlinkClick r:id="rId3"/>
              </a:rPr>
              <a:t>Bekämpningsrekommendationer Svampar och insekter 2024</a:t>
            </a:r>
            <a:r>
              <a:rPr lang="sv-SE" dirty="0"/>
              <a:t> läs mer på sida 118.</a:t>
            </a:r>
          </a:p>
          <a:p>
            <a:endParaRPr lang="sv-SE" dirty="0"/>
          </a:p>
        </p:txBody>
      </p:sp>
      <p:sp>
        <p:nvSpPr>
          <p:cNvPr id="4" name="Platshållare för bildnummer 3"/>
          <p:cNvSpPr>
            <a:spLocks noGrp="1"/>
          </p:cNvSpPr>
          <p:nvPr>
            <p:ph type="sldNum" sz="quarter" idx="5"/>
          </p:nvPr>
        </p:nvSpPr>
        <p:spPr/>
        <p:txBody>
          <a:bodyPr/>
          <a:lstStyle/>
          <a:p>
            <a:fld id="{22521FCE-6D72-4AB3-8E96-3BFB2CB19148}" type="slidenum">
              <a:rPr lang="sv-SE" smtClean="0"/>
              <a:t>34</a:t>
            </a:fld>
            <a:endParaRPr lang="sv-SE"/>
          </a:p>
        </p:txBody>
      </p:sp>
    </p:spTree>
    <p:extLst>
      <p:ext uri="{BB962C8B-B14F-4D97-AF65-F5344CB8AC3E}">
        <p14:creationId xmlns:p14="http://schemas.microsoft.com/office/powerpoint/2010/main" val="20957822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sz="1200" dirty="0">
                <a:solidFill>
                  <a:srgbClr val="285468"/>
                </a:solidFill>
              </a:rPr>
              <a:t>Sannolikhet skala: dagligen </a:t>
            </a:r>
            <a:r>
              <a:rPr lang="sv-SE" sz="1200" dirty="0">
                <a:solidFill>
                  <a:srgbClr val="285468"/>
                </a:solidFill>
                <a:sym typeface="Wingdings" panose="05000000000000000000" pitchFamily="2" charset="2"/>
              </a:rPr>
              <a:t> årligen</a:t>
            </a:r>
          </a:p>
          <a:p>
            <a:r>
              <a:rPr lang="sv-SE" sz="1200" dirty="0">
                <a:solidFill>
                  <a:srgbClr val="285468"/>
                </a:solidFill>
                <a:sym typeface="Wingdings" panose="05000000000000000000" pitchFamily="2" charset="2"/>
              </a:rPr>
              <a:t>Konsekvens skala: en människa blir lite illamående  någon blir allvarligt sjuk. Kan de drabba djurproduktionen?</a:t>
            </a:r>
          </a:p>
          <a:p>
            <a:r>
              <a:rPr lang="sv-SE" sz="1200" dirty="0">
                <a:solidFill>
                  <a:srgbClr val="285468"/>
                </a:solidFill>
              </a:rPr>
              <a:t>Företagets policy bestämmer hur stor risk man vågar ta.</a:t>
            </a:r>
          </a:p>
          <a:p>
            <a:endParaRPr lang="sv-SE" dirty="0"/>
          </a:p>
        </p:txBody>
      </p:sp>
      <p:sp>
        <p:nvSpPr>
          <p:cNvPr id="4" name="Platshållare för bildnummer 3"/>
          <p:cNvSpPr>
            <a:spLocks noGrp="1"/>
          </p:cNvSpPr>
          <p:nvPr>
            <p:ph type="sldNum" sz="quarter" idx="5"/>
          </p:nvPr>
        </p:nvSpPr>
        <p:spPr/>
        <p:txBody>
          <a:bodyPr/>
          <a:lstStyle/>
          <a:p>
            <a:fld id="{22521FCE-6D72-4AB3-8E96-3BFB2CB19148}" type="slidenum">
              <a:rPr lang="sv-SE" smtClean="0"/>
              <a:t>35</a:t>
            </a:fld>
            <a:endParaRPr lang="sv-SE"/>
          </a:p>
        </p:txBody>
      </p:sp>
    </p:spTree>
    <p:extLst>
      <p:ext uri="{BB962C8B-B14F-4D97-AF65-F5344CB8AC3E}">
        <p14:creationId xmlns:p14="http://schemas.microsoft.com/office/powerpoint/2010/main" val="1120874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22521FCE-6D72-4AB3-8E96-3BFB2CB19148}" type="slidenum">
              <a:rPr lang="sv-SE" smtClean="0"/>
              <a:t>36</a:t>
            </a:fld>
            <a:endParaRPr lang="sv-SE"/>
          </a:p>
        </p:txBody>
      </p:sp>
    </p:spTree>
    <p:extLst>
      <p:ext uri="{BB962C8B-B14F-4D97-AF65-F5344CB8AC3E}">
        <p14:creationId xmlns:p14="http://schemas.microsoft.com/office/powerpoint/2010/main" val="36764012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dirty="0">
                <a:cs typeface="Arial"/>
              </a:rPr>
              <a:t>Läs gärna mer i Jordbruksverkets skrift, Vatten till husdjur. Där finns Jordbruksverkets sammanfattning av djurskyddslagens krav på vatten till djur och Jordbruksverkets föreskrifter om djurhållning där det finns bestämmelser om hur ofta djuren ska få vatten, hur många dricksplatser som behöver finnas och hur vattensystemet ska vara utformat, dimensionerat och placerat. Bestämmelser om rengöring av stall och andra förvaringsutrymmen medför ett indirekt krav på tillgång till tvättvatten. </a:t>
            </a:r>
          </a:p>
          <a:p>
            <a:endParaRPr lang="sv-SE" dirty="0"/>
          </a:p>
        </p:txBody>
      </p:sp>
      <p:sp>
        <p:nvSpPr>
          <p:cNvPr id="4" name="Platshållare för bildnummer 3"/>
          <p:cNvSpPr>
            <a:spLocks noGrp="1"/>
          </p:cNvSpPr>
          <p:nvPr>
            <p:ph type="sldNum" sz="quarter" idx="5"/>
          </p:nvPr>
        </p:nvSpPr>
        <p:spPr/>
        <p:txBody>
          <a:bodyPr/>
          <a:lstStyle/>
          <a:p>
            <a:fld id="{22521FCE-6D72-4AB3-8E96-3BFB2CB19148}" type="slidenum">
              <a:rPr lang="sv-SE" smtClean="0"/>
              <a:t>37</a:t>
            </a:fld>
            <a:endParaRPr lang="sv-SE"/>
          </a:p>
        </p:txBody>
      </p:sp>
    </p:spTree>
    <p:extLst>
      <p:ext uri="{BB962C8B-B14F-4D97-AF65-F5344CB8AC3E}">
        <p14:creationId xmlns:p14="http://schemas.microsoft.com/office/powerpoint/2010/main" val="34225997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Blötutfodring eller ett blötare ensilage minskar behovet av dricksvatten. Tänk också på att blötutfodring med vassle kan öka behovet av dricksvatten eftersom vassle är salt. </a:t>
            </a:r>
          </a:p>
          <a:p>
            <a:r>
              <a:rPr lang="sv-SE" dirty="0"/>
              <a:t>I kommande bilder kommer mer fördjupning om dessa punkter. </a:t>
            </a:r>
          </a:p>
        </p:txBody>
      </p:sp>
      <p:sp>
        <p:nvSpPr>
          <p:cNvPr id="4" name="Platshållare för bildnummer 3"/>
          <p:cNvSpPr>
            <a:spLocks noGrp="1"/>
          </p:cNvSpPr>
          <p:nvPr>
            <p:ph type="sldNum" sz="quarter" idx="5"/>
          </p:nvPr>
        </p:nvSpPr>
        <p:spPr/>
        <p:txBody>
          <a:bodyPr/>
          <a:lstStyle/>
          <a:p>
            <a:fld id="{22521FCE-6D72-4AB3-8E96-3BFB2CB19148}" type="slidenum">
              <a:rPr lang="sv-SE" smtClean="0"/>
              <a:t>38</a:t>
            </a:fld>
            <a:endParaRPr lang="sv-SE"/>
          </a:p>
        </p:txBody>
      </p:sp>
    </p:spTree>
    <p:extLst>
      <p:ext uri="{BB962C8B-B14F-4D97-AF65-F5344CB8AC3E}">
        <p14:creationId xmlns:p14="http://schemas.microsoft.com/office/powerpoint/2010/main" val="41150407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Siffrorna i tabellen ger en uppfattning om storleksordningen på vattenbehovet, men det kan variera ganska mycket utifrån förutsättningarna. Obs att förbrukningen kan variera över tid (dygnet och året) och att det är viktigt med rätt flöde för ett naturligt vattenintag.</a:t>
            </a:r>
          </a:p>
        </p:txBody>
      </p:sp>
      <p:sp>
        <p:nvSpPr>
          <p:cNvPr id="4" name="Platshållare för bildnummer 3"/>
          <p:cNvSpPr>
            <a:spLocks noGrp="1"/>
          </p:cNvSpPr>
          <p:nvPr>
            <p:ph type="sldNum" sz="quarter" idx="5"/>
          </p:nvPr>
        </p:nvSpPr>
        <p:spPr/>
        <p:txBody>
          <a:bodyPr/>
          <a:lstStyle/>
          <a:p>
            <a:fld id="{22521FCE-6D72-4AB3-8E96-3BFB2CB19148}" type="slidenum">
              <a:rPr lang="sv-SE" smtClean="0"/>
              <a:t>39</a:t>
            </a:fld>
            <a:endParaRPr lang="sv-SE"/>
          </a:p>
        </p:txBody>
      </p:sp>
    </p:spTree>
    <p:extLst>
      <p:ext uri="{BB962C8B-B14F-4D97-AF65-F5344CB8AC3E}">
        <p14:creationId xmlns:p14="http://schemas.microsoft.com/office/powerpoint/2010/main" val="2093147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sv-SE" dirty="0">
              <a:highlight>
                <a:srgbClr val="FFFF00"/>
              </a:highlight>
              <a:cs typeface="Arial"/>
            </a:endParaRPr>
          </a:p>
        </p:txBody>
      </p:sp>
      <p:sp>
        <p:nvSpPr>
          <p:cNvPr id="4" name="Platshållare för bildnummer 3"/>
          <p:cNvSpPr>
            <a:spLocks noGrp="1"/>
          </p:cNvSpPr>
          <p:nvPr>
            <p:ph type="sldNum" sz="quarter" idx="5"/>
          </p:nvPr>
        </p:nvSpPr>
        <p:spPr/>
        <p:txBody>
          <a:bodyPr/>
          <a:lstStyle/>
          <a:p>
            <a:fld id="{22521FCE-6D72-4AB3-8E96-3BFB2CB19148}" type="slidenum">
              <a:rPr lang="sv-SE" smtClean="0"/>
              <a:t>40</a:t>
            </a:fld>
            <a:endParaRPr lang="sv-SE"/>
          </a:p>
        </p:txBody>
      </p:sp>
    </p:spTree>
    <p:extLst>
      <p:ext uri="{BB962C8B-B14F-4D97-AF65-F5344CB8AC3E}">
        <p14:creationId xmlns:p14="http://schemas.microsoft.com/office/powerpoint/2010/main" val="11638818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a:cs typeface="Calibri"/>
            </a:endParaRPr>
          </a:p>
        </p:txBody>
      </p:sp>
      <p:sp>
        <p:nvSpPr>
          <p:cNvPr id="4" name="Platshållare för bildnummer 3"/>
          <p:cNvSpPr>
            <a:spLocks noGrp="1"/>
          </p:cNvSpPr>
          <p:nvPr>
            <p:ph type="sldNum" sz="quarter" idx="5"/>
          </p:nvPr>
        </p:nvSpPr>
        <p:spPr/>
        <p:txBody>
          <a:bodyPr/>
          <a:lstStyle/>
          <a:p>
            <a:fld id="{22521FCE-6D72-4AB3-8E96-3BFB2CB19148}" type="slidenum">
              <a:rPr lang="sv-SE" smtClean="0"/>
              <a:t>41</a:t>
            </a:fld>
            <a:endParaRPr lang="sv-SE"/>
          </a:p>
        </p:txBody>
      </p:sp>
    </p:spTree>
    <p:extLst>
      <p:ext uri="{BB962C8B-B14F-4D97-AF65-F5344CB8AC3E}">
        <p14:creationId xmlns:p14="http://schemas.microsoft.com/office/powerpoint/2010/main" val="99673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cs typeface="Arial"/>
              </a:rPr>
              <a:t>I rapporten </a:t>
            </a:r>
            <a:r>
              <a:rPr lang="sv-SE" i="1" dirty="0">
                <a:cs typeface="Arial"/>
              </a:rPr>
              <a:t>Vatten till husdjur</a:t>
            </a:r>
            <a:r>
              <a:rPr lang="sv-SE" dirty="0">
                <a:cs typeface="Arial"/>
              </a:rPr>
              <a:t> (Jordbruksverket 1999) finns en tabell över rekommenderade flödeskapaciteter för olika djurslag. Det kan också finnas utrustning som behöver ett visst tryck. </a:t>
            </a:r>
          </a:p>
          <a:p>
            <a:r>
              <a:rPr lang="sv-SE" dirty="0">
                <a:cs typeface="Arial"/>
              </a:rPr>
              <a:t>Ett enkelt sätt att mäta flödet är att ställa en hink under </a:t>
            </a:r>
            <a:r>
              <a:rPr lang="sv-SE" dirty="0" err="1">
                <a:cs typeface="Arial"/>
              </a:rPr>
              <a:t>vattenkoppen</a:t>
            </a:r>
            <a:r>
              <a:rPr lang="sv-SE" dirty="0">
                <a:cs typeface="Arial"/>
              </a:rPr>
              <a:t> eller nippeln i en minut. Tänk också på att det kan vara olika flöde i olika </a:t>
            </a:r>
            <a:r>
              <a:rPr lang="sv-SE" dirty="0" err="1">
                <a:cs typeface="Arial"/>
              </a:rPr>
              <a:t>vattenkpppar</a:t>
            </a:r>
            <a:r>
              <a:rPr lang="sv-SE" dirty="0">
                <a:cs typeface="Arial"/>
              </a:rPr>
              <a:t>. </a:t>
            </a:r>
            <a:endParaRPr lang="sv-SE" dirty="0"/>
          </a:p>
        </p:txBody>
      </p:sp>
      <p:sp>
        <p:nvSpPr>
          <p:cNvPr id="4" name="Platshållare för bildnummer 3"/>
          <p:cNvSpPr>
            <a:spLocks noGrp="1"/>
          </p:cNvSpPr>
          <p:nvPr>
            <p:ph type="sldNum" sz="quarter" idx="5"/>
          </p:nvPr>
        </p:nvSpPr>
        <p:spPr/>
        <p:txBody>
          <a:bodyPr/>
          <a:lstStyle/>
          <a:p>
            <a:fld id="{22521FCE-6D72-4AB3-8E96-3BFB2CB19148}" type="slidenum">
              <a:rPr lang="sv-SE" smtClean="0"/>
              <a:t>43</a:t>
            </a:fld>
            <a:endParaRPr lang="sv-SE"/>
          </a:p>
        </p:txBody>
      </p:sp>
    </p:spTree>
    <p:extLst>
      <p:ext uri="{BB962C8B-B14F-4D97-AF65-F5344CB8AC3E}">
        <p14:creationId xmlns:p14="http://schemas.microsoft.com/office/powerpoint/2010/main" val="144569190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347345"/>
            <a:r>
              <a:rPr lang="sv-SE" dirty="0">
                <a:cs typeface="Arial"/>
              </a:rPr>
              <a:t>Exempel på åtgärder för att minska spill kan vara </a:t>
            </a:r>
          </a:p>
          <a:p>
            <a:pPr marL="518795" indent="-171450">
              <a:buFont typeface="Arial" panose="020B0604020202020204" pitchFamily="34" charset="0"/>
              <a:buChar char="•"/>
            </a:pPr>
            <a:r>
              <a:rPr lang="sv-SE" dirty="0">
                <a:cs typeface="Arial"/>
              </a:rPr>
              <a:t>att använda mindre </a:t>
            </a:r>
            <a:r>
              <a:rPr lang="sv-SE" dirty="0" err="1">
                <a:cs typeface="Arial"/>
              </a:rPr>
              <a:t>vattenkar</a:t>
            </a:r>
            <a:r>
              <a:rPr lang="sv-SE" dirty="0">
                <a:cs typeface="Arial"/>
              </a:rPr>
              <a:t> för mindre spill om vattnet blivit förorenat och vid rutinmässig rengöring</a:t>
            </a:r>
            <a:endParaRPr lang="sv-SE" dirty="0"/>
          </a:p>
          <a:p>
            <a:pPr marL="518795" indent="-171450">
              <a:buFont typeface="Arial" panose="020B0604020202020204" pitchFamily="34" charset="0"/>
              <a:buChar char="•"/>
            </a:pPr>
            <a:r>
              <a:rPr lang="sv-SE" dirty="0">
                <a:cs typeface="Arial"/>
              </a:rPr>
              <a:t>Höja nivån på nipplar vartefter slaktgrisar växer</a:t>
            </a:r>
          </a:p>
          <a:p>
            <a:pPr marL="518795" indent="-171450">
              <a:buFont typeface="Arial" panose="020B0604020202020204" pitchFamily="34" charset="0"/>
              <a:buChar char="•"/>
            </a:pPr>
            <a:r>
              <a:rPr lang="sv-SE" dirty="0">
                <a:cs typeface="Arial"/>
              </a:rPr>
              <a:t>Låta grisar dricka ut </a:t>
            </a:r>
            <a:r>
              <a:rPr lang="sv-SE" dirty="0" err="1">
                <a:cs typeface="Arial"/>
              </a:rPr>
              <a:t>vattenkoppar</a:t>
            </a:r>
            <a:r>
              <a:rPr lang="sv-SE" dirty="0">
                <a:cs typeface="Arial"/>
              </a:rPr>
              <a:t> istället för nipplar</a:t>
            </a:r>
          </a:p>
          <a:p>
            <a:pPr marL="347345"/>
            <a:endParaRPr lang="sv-SE" dirty="0"/>
          </a:p>
          <a:p>
            <a:pPr marL="347345"/>
            <a:r>
              <a:rPr lang="sv-SE" dirty="0">
                <a:cs typeface="Arial"/>
              </a:rPr>
              <a:t>Att jämna ut flödet och få bort förbrukningstoppar kan vara bra om tillrinningen i brunnen är dålig. Det minskar inte vattenbehovet totalt sett</a:t>
            </a:r>
            <a:r>
              <a:rPr lang="en-US" dirty="0">
                <a:cs typeface="Calibri"/>
              </a:rPr>
              <a:t>.</a:t>
            </a:r>
            <a:endParaRPr lang="sv-SE" dirty="0">
              <a:cs typeface="Arial"/>
            </a:endParaRPr>
          </a:p>
        </p:txBody>
      </p:sp>
      <p:sp>
        <p:nvSpPr>
          <p:cNvPr id="4" name="Platshållare för bildnummer 3"/>
          <p:cNvSpPr>
            <a:spLocks noGrp="1"/>
          </p:cNvSpPr>
          <p:nvPr>
            <p:ph type="sldNum" sz="quarter" idx="5"/>
          </p:nvPr>
        </p:nvSpPr>
        <p:spPr/>
        <p:txBody>
          <a:bodyPr/>
          <a:lstStyle/>
          <a:p>
            <a:fld id="{22521FCE-6D72-4AB3-8E96-3BFB2CB19148}" type="slidenum">
              <a:rPr lang="sv-SE" smtClean="0"/>
              <a:t>44</a:t>
            </a:fld>
            <a:endParaRPr lang="sv-SE"/>
          </a:p>
        </p:txBody>
      </p:sp>
    </p:spTree>
    <p:extLst>
      <p:ext uri="{BB962C8B-B14F-4D97-AF65-F5344CB8AC3E}">
        <p14:creationId xmlns:p14="http://schemas.microsoft.com/office/powerpoint/2010/main" val="16185588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347345"/>
            <a:r>
              <a:rPr lang="sv-SE" dirty="0">
                <a:cs typeface="Arial"/>
              </a:rPr>
              <a:t>Att jämna ut flödet och få bort förbrukningstoppar kan vara bra om tillrinningen i brunnen är dålig. Det minskar inte vattenbehovet totalt sett.</a:t>
            </a:r>
          </a:p>
          <a:p>
            <a:pPr marL="347345"/>
            <a:r>
              <a:rPr lang="sv-SE" dirty="0">
                <a:cs typeface="Arial"/>
              </a:rPr>
              <a:t>Vid ny- och ombyggnad är det bra att tänka på att bygga så att det blir lätt att rengöra. Det minskar vattenåtgången. </a:t>
            </a:r>
          </a:p>
        </p:txBody>
      </p:sp>
      <p:sp>
        <p:nvSpPr>
          <p:cNvPr id="4" name="Platshållare för bildnummer 3"/>
          <p:cNvSpPr>
            <a:spLocks noGrp="1"/>
          </p:cNvSpPr>
          <p:nvPr>
            <p:ph type="sldNum" sz="quarter" idx="5"/>
          </p:nvPr>
        </p:nvSpPr>
        <p:spPr/>
        <p:txBody>
          <a:bodyPr/>
          <a:lstStyle/>
          <a:p>
            <a:fld id="{22521FCE-6D72-4AB3-8E96-3BFB2CB19148}" type="slidenum">
              <a:rPr lang="sv-SE" smtClean="0"/>
              <a:t>45</a:t>
            </a:fld>
            <a:endParaRPr lang="sv-SE"/>
          </a:p>
        </p:txBody>
      </p:sp>
    </p:spTree>
    <p:extLst>
      <p:ext uri="{BB962C8B-B14F-4D97-AF65-F5344CB8AC3E}">
        <p14:creationId xmlns:p14="http://schemas.microsoft.com/office/powerpoint/2010/main" val="134549721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sv-SE" dirty="0">
              <a:cs typeface="Arial"/>
            </a:endParaRPr>
          </a:p>
        </p:txBody>
      </p:sp>
      <p:sp>
        <p:nvSpPr>
          <p:cNvPr id="4" name="Platshållare för bildnummer 3"/>
          <p:cNvSpPr>
            <a:spLocks noGrp="1"/>
          </p:cNvSpPr>
          <p:nvPr>
            <p:ph type="sldNum" sz="quarter" idx="5"/>
          </p:nvPr>
        </p:nvSpPr>
        <p:spPr/>
        <p:txBody>
          <a:bodyPr/>
          <a:lstStyle/>
          <a:p>
            <a:fld id="{22521FCE-6D72-4AB3-8E96-3BFB2CB19148}" type="slidenum">
              <a:rPr lang="sv-SE" smtClean="0"/>
              <a:t>47</a:t>
            </a:fld>
            <a:endParaRPr lang="sv-SE"/>
          </a:p>
        </p:txBody>
      </p:sp>
    </p:spTree>
    <p:extLst>
      <p:ext uri="{BB962C8B-B14F-4D97-AF65-F5344CB8AC3E}">
        <p14:creationId xmlns:p14="http://schemas.microsoft.com/office/powerpoint/2010/main" val="36743545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sv-SE" dirty="0">
              <a:cs typeface="Arial"/>
            </a:endParaRPr>
          </a:p>
        </p:txBody>
      </p:sp>
      <p:sp>
        <p:nvSpPr>
          <p:cNvPr id="4" name="Platshållare för bildnummer 3"/>
          <p:cNvSpPr>
            <a:spLocks noGrp="1"/>
          </p:cNvSpPr>
          <p:nvPr>
            <p:ph type="sldNum" sz="quarter" idx="5"/>
          </p:nvPr>
        </p:nvSpPr>
        <p:spPr/>
        <p:txBody>
          <a:bodyPr/>
          <a:lstStyle/>
          <a:p>
            <a:fld id="{22521FCE-6D72-4AB3-8E96-3BFB2CB19148}" type="slidenum">
              <a:rPr lang="sv-SE" smtClean="0"/>
              <a:t>48</a:t>
            </a:fld>
            <a:endParaRPr lang="sv-SE"/>
          </a:p>
        </p:txBody>
      </p:sp>
    </p:spTree>
    <p:extLst>
      <p:ext uri="{BB962C8B-B14F-4D97-AF65-F5344CB8AC3E}">
        <p14:creationId xmlns:p14="http://schemas.microsoft.com/office/powerpoint/2010/main" val="198217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22521FCE-6D72-4AB3-8E96-3BFB2CB19148}" type="slidenum">
              <a:rPr lang="sv-SE" smtClean="0"/>
              <a:t>50</a:t>
            </a:fld>
            <a:endParaRPr lang="sv-SE"/>
          </a:p>
        </p:txBody>
      </p:sp>
    </p:spTree>
    <p:extLst>
      <p:ext uri="{BB962C8B-B14F-4D97-AF65-F5344CB8AC3E}">
        <p14:creationId xmlns:p14="http://schemas.microsoft.com/office/powerpoint/2010/main" val="387634182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cs typeface="Arial"/>
              </a:rPr>
              <a:t>Utöver djurskyddslagstiftning och livsmedelslagstiftning finns även Jordbruksverkets föreskrifter (SJVFS 2013:14) om förebyggande och särskilda åtgärder avseende hygien m.m. för att förhindra spridning av zoonoser och andra smittämnen. </a:t>
            </a:r>
          </a:p>
        </p:txBody>
      </p:sp>
      <p:sp>
        <p:nvSpPr>
          <p:cNvPr id="4" name="Platshållare för bildnummer 3"/>
          <p:cNvSpPr>
            <a:spLocks noGrp="1"/>
          </p:cNvSpPr>
          <p:nvPr>
            <p:ph type="sldNum" sz="quarter" idx="5"/>
          </p:nvPr>
        </p:nvSpPr>
        <p:spPr/>
        <p:txBody>
          <a:bodyPr/>
          <a:lstStyle/>
          <a:p>
            <a:fld id="{22521FCE-6D72-4AB3-8E96-3BFB2CB19148}" type="slidenum">
              <a:rPr lang="sv-SE" smtClean="0"/>
              <a:t>51</a:t>
            </a:fld>
            <a:endParaRPr lang="sv-SE"/>
          </a:p>
        </p:txBody>
      </p:sp>
    </p:spTree>
    <p:extLst>
      <p:ext uri="{BB962C8B-B14F-4D97-AF65-F5344CB8AC3E}">
        <p14:creationId xmlns:p14="http://schemas.microsoft.com/office/powerpoint/2010/main" val="387895059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Att samla regnvatten kan ibland vara en åtgärd, men tänk på att det kan vara förorenat av till exempel fågelspillning. </a:t>
            </a:r>
            <a:endParaRPr lang="en-US" dirty="0">
              <a:cs typeface="Calibri"/>
            </a:endParaRPr>
          </a:p>
        </p:txBody>
      </p:sp>
      <p:sp>
        <p:nvSpPr>
          <p:cNvPr id="4" name="Platshållare för bildnummer 3"/>
          <p:cNvSpPr>
            <a:spLocks noGrp="1"/>
          </p:cNvSpPr>
          <p:nvPr>
            <p:ph type="sldNum" sz="quarter" idx="5"/>
          </p:nvPr>
        </p:nvSpPr>
        <p:spPr/>
        <p:txBody>
          <a:bodyPr/>
          <a:lstStyle/>
          <a:p>
            <a:fld id="{22521FCE-6D72-4AB3-8E96-3BFB2CB19148}" type="slidenum">
              <a:rPr lang="sv-SE" smtClean="0"/>
              <a:t>52</a:t>
            </a:fld>
            <a:endParaRPr lang="sv-SE"/>
          </a:p>
        </p:txBody>
      </p:sp>
    </p:spTree>
    <p:extLst>
      <p:ext uri="{BB962C8B-B14F-4D97-AF65-F5344CB8AC3E}">
        <p14:creationId xmlns:p14="http://schemas.microsoft.com/office/powerpoint/2010/main" val="372102038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Dessa tre begrepp i miljöbalken är viktiga att ha koll på när man pratar vattenuttag.</a:t>
            </a:r>
          </a:p>
        </p:txBody>
      </p:sp>
      <p:sp>
        <p:nvSpPr>
          <p:cNvPr id="4" name="Platshållare för bildnummer 3"/>
          <p:cNvSpPr>
            <a:spLocks noGrp="1"/>
          </p:cNvSpPr>
          <p:nvPr>
            <p:ph type="sldNum" sz="quarter" idx="5"/>
          </p:nvPr>
        </p:nvSpPr>
        <p:spPr/>
        <p:txBody>
          <a:bodyPr/>
          <a:lstStyle/>
          <a:p>
            <a:fld id="{22521FCE-6D72-4AB3-8E96-3BFB2CB19148}" type="slidenum">
              <a:rPr lang="sv-SE" smtClean="0"/>
              <a:t>56</a:t>
            </a:fld>
            <a:endParaRPr lang="sv-SE"/>
          </a:p>
        </p:txBody>
      </p:sp>
    </p:spTree>
    <p:extLst>
      <p:ext uri="{BB962C8B-B14F-4D97-AF65-F5344CB8AC3E}">
        <p14:creationId xmlns:p14="http://schemas.microsoft.com/office/powerpoint/2010/main" val="348583681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Bilderna är tagna från samma plats men vid olika tidpunkter.</a:t>
            </a:r>
          </a:p>
        </p:txBody>
      </p:sp>
      <p:sp>
        <p:nvSpPr>
          <p:cNvPr id="4" name="Platshållare för bildnummer 3"/>
          <p:cNvSpPr>
            <a:spLocks noGrp="1"/>
          </p:cNvSpPr>
          <p:nvPr>
            <p:ph type="sldNum" sz="quarter" idx="5"/>
          </p:nvPr>
        </p:nvSpPr>
        <p:spPr/>
        <p:txBody>
          <a:bodyPr/>
          <a:lstStyle/>
          <a:p>
            <a:fld id="{22521FCE-6D72-4AB3-8E96-3BFB2CB19148}" type="slidenum">
              <a:rPr lang="sv-SE" smtClean="0"/>
              <a:t>57</a:t>
            </a:fld>
            <a:endParaRPr lang="sv-SE"/>
          </a:p>
        </p:txBody>
      </p:sp>
    </p:spTree>
    <p:extLst>
      <p:ext uri="{BB962C8B-B14F-4D97-AF65-F5344CB8AC3E}">
        <p14:creationId xmlns:p14="http://schemas.microsoft.com/office/powerpoint/2010/main" val="135968646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dirty="0"/>
              <a:t>Tydliggör vilket som är relevant vid bevattning</a:t>
            </a:r>
          </a:p>
          <a:p>
            <a:pPr marL="0" marR="0" lvl="0" indent="0" algn="l" defTabSz="914400" rtl="0" eaLnBrk="1" fontAlgn="auto" latinLnBrk="0" hangingPunct="1">
              <a:lnSpc>
                <a:spcPct val="100000"/>
              </a:lnSpc>
              <a:spcBef>
                <a:spcPts val="0"/>
              </a:spcBef>
              <a:spcAft>
                <a:spcPts val="0"/>
              </a:spcAft>
              <a:buClrTx/>
              <a:buSzTx/>
              <a:buFontTx/>
              <a:buNone/>
              <a:tabLst/>
              <a:defRPr/>
            </a:pPr>
            <a:r>
              <a:rPr lang="sv-SE" dirty="0"/>
              <a:t>Den övre gröna rutan relevant vid ytvattenuttag</a:t>
            </a:r>
          </a:p>
          <a:p>
            <a:pPr marL="0" marR="0" lvl="0" indent="0" algn="l" defTabSz="914400" rtl="0" eaLnBrk="1" fontAlgn="auto" latinLnBrk="0" hangingPunct="1">
              <a:lnSpc>
                <a:spcPct val="100000"/>
              </a:lnSpc>
              <a:spcBef>
                <a:spcPts val="0"/>
              </a:spcBef>
              <a:spcAft>
                <a:spcPts val="0"/>
              </a:spcAft>
              <a:buClrTx/>
              <a:buSzTx/>
              <a:buFontTx/>
              <a:buNone/>
              <a:tabLst/>
              <a:defRPr/>
            </a:pPr>
            <a:r>
              <a:rPr lang="sv-SE" dirty="0"/>
              <a:t>Den undre gröna rutan relevant vid grundvattenuttag</a:t>
            </a:r>
          </a:p>
          <a:p>
            <a:pPr marL="0" marR="0" lvl="0" indent="0" algn="l" defTabSz="914400" rtl="0" eaLnBrk="1" fontAlgn="auto" latinLnBrk="0" hangingPunct="1">
              <a:lnSpc>
                <a:spcPct val="100000"/>
              </a:lnSpc>
              <a:spcBef>
                <a:spcPts val="0"/>
              </a:spcBef>
              <a:spcAft>
                <a:spcPts val="0"/>
              </a:spcAft>
              <a:buClrTx/>
              <a:buSzTx/>
              <a:buFontTx/>
              <a:buNone/>
              <a:tabLst/>
              <a:defRPr/>
            </a:pPr>
            <a:r>
              <a:rPr lang="sv-SE" dirty="0"/>
              <a:t>De mörkblå rutorna om du skall gräva en damm i ett vattenområde. Detta är dock inte aktuellt om dammen byggs utanför ett vattenområde.</a:t>
            </a:r>
          </a:p>
          <a:p>
            <a:endParaRPr lang="sv-SE" dirty="0"/>
          </a:p>
        </p:txBody>
      </p:sp>
      <p:sp>
        <p:nvSpPr>
          <p:cNvPr id="4" name="Platshållare för bildnummer 3"/>
          <p:cNvSpPr>
            <a:spLocks noGrp="1"/>
          </p:cNvSpPr>
          <p:nvPr>
            <p:ph type="sldNum" sz="quarter" idx="5"/>
          </p:nvPr>
        </p:nvSpPr>
        <p:spPr/>
        <p:txBody>
          <a:bodyPr/>
          <a:lstStyle/>
          <a:p>
            <a:fld id="{22521FCE-6D72-4AB3-8E96-3BFB2CB19148}" type="slidenum">
              <a:rPr lang="sv-SE" smtClean="0"/>
              <a:t>58</a:t>
            </a:fld>
            <a:endParaRPr lang="sv-SE"/>
          </a:p>
        </p:txBody>
      </p:sp>
    </p:spTree>
    <p:extLst>
      <p:ext uri="{BB962C8B-B14F-4D97-AF65-F5344CB8AC3E}">
        <p14:creationId xmlns:p14="http://schemas.microsoft.com/office/powerpoint/2010/main" val="204334441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Man tittar på att se över regelverket för bland annat husbehovsundantaget och det har varit en första remissrunda hos bland annat Jordbruksverket. Om något kommer förändras och i så fall vad och när det i så fall blir vet vi dock inte.</a:t>
            </a:r>
          </a:p>
          <a:p>
            <a:endParaRPr lang="sv-SE" dirty="0"/>
          </a:p>
          <a:p>
            <a:r>
              <a:rPr lang="sv-SE" dirty="0"/>
              <a:t>Man kan och får dock söka tillstånd trots att man är undantagen. Kan vara en försäkring.</a:t>
            </a:r>
          </a:p>
          <a:p>
            <a:pPr marL="0" indent="0">
              <a:buFont typeface="Arial" panose="020B0604020202020204" pitchFamily="34" charset="0"/>
              <a:buNone/>
            </a:pPr>
            <a:endParaRPr lang="sv-SE" dirty="0"/>
          </a:p>
          <a:p>
            <a:pPr marL="0" indent="0">
              <a:buNone/>
            </a:pPr>
            <a:r>
              <a:rPr lang="sv-SE" sz="1200" b="1" dirty="0"/>
              <a:t>11 kap. 11 §</a:t>
            </a:r>
          </a:p>
          <a:p>
            <a:pPr marL="0" indent="0">
              <a:buNone/>
            </a:pPr>
            <a:r>
              <a:rPr lang="sv-SE" sz="1200" dirty="0"/>
              <a:t>Tillstånd enligt detta kapitel behövs inte för </a:t>
            </a:r>
          </a:p>
          <a:p>
            <a:pPr marL="228600" indent="-228600">
              <a:buAutoNum type="arabicPeriod"/>
            </a:pPr>
            <a:r>
              <a:rPr lang="sv-SE" sz="1200" dirty="0"/>
              <a:t>vattentäkt för en- eller tvåfamiljsfastighets eller jordbruksfastighets husbehovsförbrukning eller värmeförsörjning.</a:t>
            </a:r>
          </a:p>
          <a:p>
            <a:pPr marL="228600" indent="-228600">
              <a:buAutoNum type="arabicPeriod"/>
            </a:pPr>
            <a:endParaRPr lang="sv-SE"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sv-SE" sz="1200" dirty="0"/>
              <a:t>Lagen räknar inte en gemensam anläggning för bevattning av flera trädgårdar som husbehovsvatten och den är därför inte undantagen från tillståndsplikt.</a:t>
            </a:r>
          </a:p>
          <a:p>
            <a:pPr marL="0" indent="0">
              <a:buNone/>
            </a:pPr>
            <a:endParaRPr lang="sv-SE" sz="1200" dirty="0"/>
          </a:p>
          <a:p>
            <a:pPr rtl="0"/>
            <a:r>
              <a:rPr lang="sv-SE" b="1" dirty="0">
                <a:effectLst/>
              </a:rPr>
              <a:t>Om tillstånd till vattenuttag för djurhållning </a:t>
            </a:r>
            <a:br>
              <a:rPr lang="sv-SE" dirty="0">
                <a:effectLst/>
              </a:rPr>
            </a:br>
            <a:r>
              <a:rPr lang="sv-SE" dirty="0">
                <a:effectLst/>
              </a:rPr>
              <a:t>Jordbruksverket och Havs- och vattenmyndigheten har den 9 juni 2017 fått en fråga från länsstyrelsen på Gotland om vägledning kring reglerna kring vattenuttag för djurhållning. Frågan har varit uppe för diskussion mellan flera myndigheter tidigare år, och är nu åter aktuell utifrån nuvarande vattensituation i landet.</a:t>
            </a:r>
            <a:br>
              <a:rPr lang="sv-SE" dirty="0">
                <a:effectLst/>
              </a:rPr>
            </a:br>
            <a:r>
              <a:rPr lang="sv-SE" dirty="0">
                <a:effectLst/>
              </a:rPr>
              <a:t>Det är Havs- och vattenmyndigheten som har tillsynsvägledningsansvar för frågor som rör vattenverksamhet enligt 11 kap. miljöbalken. Utifrån vårt sektorsansvar för jordbruk har vi gjort följande tolkning av bestämmelserna som reglerar denna fråga. Vi har stämt av vårt svar med Havs- och vattenmyndigheten.</a:t>
            </a:r>
            <a:br>
              <a:rPr lang="sv-SE" dirty="0">
                <a:effectLst/>
              </a:rPr>
            </a:br>
            <a:r>
              <a:rPr lang="sv-SE" dirty="0">
                <a:effectLst/>
              </a:rPr>
              <a:t>Gällande lagstiftning</a:t>
            </a:r>
            <a:br>
              <a:rPr lang="sv-SE" dirty="0">
                <a:effectLst/>
              </a:rPr>
            </a:br>
            <a:r>
              <a:rPr lang="sv-SE" dirty="0">
                <a:effectLst/>
              </a:rPr>
              <a:t>Enligt 11 kap. 9 § krävs tillstånd för vattenverksamhet. I 11 kap. 11 § p. 1 finns dock ett undantag från denna huvudregel. Undantaget innebär bland annat att det inte behövs tillstånd för en jordbruksfastighets husbehovsförsörjning. Vad lagstiftaren avser med en jordbruksfastighets husbehovsförsörjning anges i propositionen till miljöbalken (Prop. 1997/98:45) som användning av vatten för bland annat vattning av kreatur.</a:t>
            </a:r>
            <a:br>
              <a:rPr lang="sv-SE" dirty="0">
                <a:effectLst/>
              </a:rPr>
            </a:br>
            <a:r>
              <a:rPr lang="sv-SE" dirty="0">
                <a:effectLst/>
              </a:rPr>
              <a:t>Sedan miljöbalken trädde ikraft har det skett en omfattande storleks-rationalisering inom jordbruket, vilket lett till att djurhållande jordbruk blivit allt större räknat i antal djurenheter och därmed fått ett större vattenbehov. Lagstiftningen har i det här avseendet inte följt med i denna utveckling, och det är kanske inte troligt att lagstiftaren inför miljöbalkens ikraftträdande hade för ögonen att en jordbruksfastighets husbehovsförsörjning kan innebära behov för upp mot 1 000 djurenheter. Till skillnad från vissa andra verksamheter med stort vattenbehov är dock djurhållningen ofta beroende av en viss areal för foderproduktion och för avsättning av stallgödsel. Det innebär att det generellt inte finns risk för samma koncentrerade behov av vattenuttag som för exempelvis industriell verksamhet och bostadsbebyggelse.</a:t>
            </a:r>
            <a:br>
              <a:rPr lang="sv-SE" dirty="0">
                <a:effectLst/>
              </a:rPr>
            </a:br>
            <a:r>
              <a:rPr lang="sv-SE" dirty="0">
                <a:effectLst/>
              </a:rPr>
              <a:t>I dagsläget uppfattar vi lagstiftningen som tydlig och att den innebär att även större djurhållande jordbruksfastigheter är undantagna från det generella kravet att ha tillstånd för vattenverksamhet. Vi menar också att undantaget är ett utryck för att jordbruket ska tillmätas en särskild betydelse i en konkurrenssituation, något som även kommer till uttryck i 3 kap. 4 § miljöbalken.</a:t>
            </a:r>
            <a:br>
              <a:rPr lang="sv-SE" dirty="0">
                <a:effectLst/>
              </a:rPr>
            </a:br>
            <a:r>
              <a:rPr lang="sv-SE" dirty="0">
                <a:effectLst/>
              </a:rPr>
              <a:t>Jordbruksverket 2017-07-07</a:t>
            </a:r>
            <a:br>
              <a:rPr lang="sv-SE" dirty="0">
                <a:effectLst/>
              </a:rPr>
            </a:br>
            <a:r>
              <a:rPr lang="sv-SE" dirty="0">
                <a:effectLst/>
              </a:rPr>
              <a:t>2(2)</a:t>
            </a:r>
            <a:br>
              <a:rPr lang="sv-SE" dirty="0">
                <a:effectLst/>
              </a:rPr>
            </a:br>
            <a:r>
              <a:rPr lang="sv-SE" dirty="0">
                <a:effectLst/>
              </a:rPr>
              <a:t>Vi ser att det kan finnas skäl att se över lagstiftningen och anpassa den till de förhållanden som råder idag med exempelvis större jordbruksenheter. I samband med detta arbete bör man då inte bara beakta behov av uttagsmängd, utan även andra faktorer som exempelvis risken för konkurrens om vattnet.</a:t>
            </a:r>
            <a:br>
              <a:rPr lang="sv-SE" dirty="0">
                <a:effectLst/>
              </a:rPr>
            </a:br>
            <a:r>
              <a:rPr lang="sv-SE" dirty="0">
                <a:effectLst/>
              </a:rPr>
              <a:t>Även om vatten för djurhållning är undantaget från tillståndsplikt enligt 11 kap. så innebär det inte att verksamhetsutövaren står utan något ansvar. Verksamheter som inte omfattas av ett särskilt tillstånd omfattas alltid av miljöbalkens allmänna hänsynsregler enligt miljöbalkens 2 kap. 3 §. Utifrån dessa regler har alla som bedriver eller avser att bedriva en verksamhet eller vidta en åtgärd skyldighet att utföra de skyddsåtgärder, iaktta de begränsningar och vidta de försiktighetsmått i övrigt som behövs för att förebygga, hindra eller motverka att verksamheten eller åtgärden medför skada eller olägenhet för människors hälsa eller miljön. Detta innebär att verksamhetsutövaren inte får driva sin verksamhet på sådant sätt att det skadar andras vattentillgång i området. Vid vattenuttag bör verksamhetsutövaren skaffa sig kunskap om vilka naturvärden som kan beröras av vattenuttaget samt vara uppmärksam på exempelvis vattenflöden och vattennivåer.</a:t>
            </a:r>
            <a:br>
              <a:rPr lang="sv-SE" dirty="0">
                <a:effectLst/>
              </a:rPr>
            </a:br>
            <a:r>
              <a:rPr lang="sv-SE" dirty="0">
                <a:effectLst/>
              </a:rPr>
              <a:t>I områden med risk för vattenbrist finns dessutom en möjlighet för kommunen att ställa krav på tillstånd eller anmälan enligt 9 kap. 10 § miljöbalken.</a:t>
            </a:r>
            <a:br>
              <a:rPr lang="sv-SE" dirty="0">
                <a:effectLst/>
              </a:rPr>
            </a:br>
            <a:r>
              <a:rPr lang="sv-SE" dirty="0">
                <a:effectLst/>
              </a:rPr>
              <a:t>Råd</a:t>
            </a:r>
            <a:br>
              <a:rPr lang="sv-SE" dirty="0">
                <a:effectLst/>
              </a:rPr>
            </a:br>
            <a:r>
              <a:rPr lang="sv-SE" dirty="0">
                <a:effectLst/>
              </a:rPr>
              <a:t>Länsstyrelsen kan inom de områden där det finns konkurrens om vattnet och risk för vattenbrist nyttja de möjligheter som finns genom tillsyn. Länsstyrelsen kan även uppmana verksamhetsutövare att utnyttja möjligheten att söka tillstånd i sådana områden även om vattenuttaget inte är tillståndspliktigt. Det ger större trygghet i en bristsituation när det uppstår konkurrens om vattnet.</a:t>
            </a:r>
            <a:br>
              <a:rPr lang="sv-SE" dirty="0">
                <a:effectLst/>
              </a:rPr>
            </a:br>
            <a:r>
              <a:rPr lang="sv-SE" dirty="0">
                <a:effectLst/>
              </a:rPr>
              <a:t>Vattenförhållandena ser olika ut på olika håll i landet och det är viktigt att myndigheterna tittar på de specifika förhållanden som gäller i varje enskilt område, så att eventuella restriktioner och begränsningar inte blir onödigt långtgående för verksamhetsutövare som verkar i området.</a:t>
            </a:r>
            <a:br>
              <a:rPr lang="sv-SE" dirty="0">
                <a:effectLst/>
              </a:rPr>
            </a:br>
            <a:r>
              <a:rPr lang="sv-SE" dirty="0">
                <a:effectLst/>
              </a:rPr>
              <a:t>Mona Strandmark</a:t>
            </a:r>
            <a:br>
              <a:rPr lang="sv-SE" dirty="0">
                <a:effectLst/>
              </a:rPr>
            </a:br>
            <a:r>
              <a:rPr lang="sv-SE" dirty="0">
                <a:effectLst/>
              </a:rPr>
              <a:t>Enhetschef miljöregelenheten</a:t>
            </a:r>
          </a:p>
        </p:txBody>
      </p:sp>
      <p:sp>
        <p:nvSpPr>
          <p:cNvPr id="4" name="Platshållare för bild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C664B68-E2C5-C643-930F-B4E5DFD40E28}" type="slidenum">
              <a:rPr kumimoji="0" lang="sv-S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sv-S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2723076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22521FCE-6D72-4AB3-8E96-3BFB2CB19148}" type="slidenum">
              <a:rPr lang="sv-SE" smtClean="0"/>
              <a:t>62</a:t>
            </a:fld>
            <a:endParaRPr lang="sv-SE"/>
          </a:p>
        </p:txBody>
      </p:sp>
    </p:spTree>
    <p:extLst>
      <p:ext uri="{BB962C8B-B14F-4D97-AF65-F5344CB8AC3E}">
        <p14:creationId xmlns:p14="http://schemas.microsoft.com/office/powerpoint/2010/main" val="25841286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De står inte i någon inbördes ordning utan fall till fall får avgöra vilket alternativ som är lämpligt.</a:t>
            </a:r>
          </a:p>
        </p:txBody>
      </p:sp>
      <p:sp>
        <p:nvSpPr>
          <p:cNvPr id="4" name="Platshållare för bildnummer 3"/>
          <p:cNvSpPr>
            <a:spLocks noGrp="1"/>
          </p:cNvSpPr>
          <p:nvPr>
            <p:ph type="sldNum" sz="quarter" idx="5"/>
          </p:nvPr>
        </p:nvSpPr>
        <p:spPr/>
        <p:txBody>
          <a:bodyPr/>
          <a:lstStyle/>
          <a:p>
            <a:fld id="{22521FCE-6D72-4AB3-8E96-3BFB2CB19148}" type="slidenum">
              <a:rPr lang="sv-SE" smtClean="0"/>
              <a:t>63</a:t>
            </a:fld>
            <a:endParaRPr lang="sv-SE"/>
          </a:p>
        </p:txBody>
      </p:sp>
    </p:spTree>
    <p:extLst>
      <p:ext uri="{BB962C8B-B14F-4D97-AF65-F5344CB8AC3E}">
        <p14:creationId xmlns:p14="http://schemas.microsoft.com/office/powerpoint/2010/main" val="55229780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22521FCE-6D72-4AB3-8E96-3BFB2CB19148}" type="slidenum">
              <a:rPr lang="sv-SE" smtClean="0"/>
              <a:t>64</a:t>
            </a:fld>
            <a:endParaRPr lang="sv-SE"/>
          </a:p>
        </p:txBody>
      </p:sp>
    </p:spTree>
    <p:extLst>
      <p:ext uri="{BB962C8B-B14F-4D97-AF65-F5344CB8AC3E}">
        <p14:creationId xmlns:p14="http://schemas.microsoft.com/office/powerpoint/2010/main" val="387892128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Läs mer i rapporterna Lagra vatten för bevattning och dennes bilaga Ansökan om tillstånd till damm</a:t>
            </a:r>
          </a:p>
        </p:txBody>
      </p:sp>
      <p:sp>
        <p:nvSpPr>
          <p:cNvPr id="4" name="Platshållare för bildnummer 3"/>
          <p:cNvSpPr>
            <a:spLocks noGrp="1"/>
          </p:cNvSpPr>
          <p:nvPr>
            <p:ph type="sldNum" sz="quarter" idx="5"/>
          </p:nvPr>
        </p:nvSpPr>
        <p:spPr/>
        <p:txBody>
          <a:bodyPr/>
          <a:lstStyle/>
          <a:p>
            <a:fld id="{22521FCE-6D72-4AB3-8E96-3BFB2CB19148}" type="slidenum">
              <a:rPr lang="sv-SE" smtClean="0"/>
              <a:t>66</a:t>
            </a:fld>
            <a:endParaRPr lang="sv-SE"/>
          </a:p>
        </p:txBody>
      </p:sp>
    </p:spTree>
    <p:extLst>
      <p:ext uri="{BB962C8B-B14F-4D97-AF65-F5344CB8AC3E}">
        <p14:creationId xmlns:p14="http://schemas.microsoft.com/office/powerpoint/2010/main" val="106328141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22521FCE-6D72-4AB3-8E96-3BFB2CB19148}" type="slidenum">
              <a:rPr lang="sv-SE" smtClean="0"/>
              <a:t>68</a:t>
            </a:fld>
            <a:endParaRPr lang="sv-SE"/>
          </a:p>
        </p:txBody>
      </p:sp>
    </p:spTree>
    <p:extLst>
      <p:ext uri="{BB962C8B-B14F-4D97-AF65-F5344CB8AC3E}">
        <p14:creationId xmlns:p14="http://schemas.microsoft.com/office/powerpoint/2010/main" val="34200606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Gul = normal. Orange-röd = varmare. Blå = kallare.</a:t>
            </a:r>
          </a:p>
          <a:p>
            <a:r>
              <a:rPr lang="sv-SE" dirty="0"/>
              <a:t>Temperaturavvikelser de fem senaste åren under mars-maj i jämförelse med normalperioden 1991-2020.</a:t>
            </a:r>
          </a:p>
          <a:p>
            <a:endParaRPr lang="sv-SE" dirty="0"/>
          </a:p>
          <a:p>
            <a:r>
              <a:rPr lang="sv-SE" dirty="0"/>
              <a:t>Källa kartor: </a:t>
            </a:r>
            <a:r>
              <a:rPr lang="sv-SE" dirty="0">
                <a:hlinkClick r:id="rId3"/>
              </a:rPr>
              <a:t>Normalkartor — SMHI</a:t>
            </a:r>
            <a:endParaRPr lang="sv-SE" dirty="0"/>
          </a:p>
        </p:txBody>
      </p:sp>
      <p:sp>
        <p:nvSpPr>
          <p:cNvPr id="4" name="Platshållare för bildnummer 3"/>
          <p:cNvSpPr>
            <a:spLocks noGrp="1"/>
          </p:cNvSpPr>
          <p:nvPr>
            <p:ph type="sldNum" sz="quarter" idx="5"/>
          </p:nvPr>
        </p:nvSpPr>
        <p:spPr/>
        <p:txBody>
          <a:bodyPr/>
          <a:lstStyle/>
          <a:p>
            <a:fld id="{BC664B68-E2C5-C643-930F-B4E5DFD40E28}" type="slidenum">
              <a:rPr lang="sv-SE" smtClean="0"/>
              <a:t>70</a:t>
            </a:fld>
            <a:endParaRPr lang="sv-SE"/>
          </a:p>
        </p:txBody>
      </p:sp>
    </p:spTree>
    <p:extLst>
      <p:ext uri="{BB962C8B-B14F-4D97-AF65-F5344CB8AC3E}">
        <p14:creationId xmlns:p14="http://schemas.microsoft.com/office/powerpoint/2010/main" val="317660390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dirty="0"/>
              <a:t>Ljusgrön = normalt, ljusgul och orange = mindre regn eller snö än normalt. Mörkare grön = mer regn eller snö än normalt</a:t>
            </a:r>
          </a:p>
          <a:p>
            <a:pPr marL="0" marR="0" lvl="0" indent="0" algn="l" defTabSz="914400" rtl="0" eaLnBrk="1" fontAlgn="auto" latinLnBrk="0" hangingPunct="1">
              <a:lnSpc>
                <a:spcPct val="100000"/>
              </a:lnSpc>
              <a:spcBef>
                <a:spcPts val="0"/>
              </a:spcBef>
              <a:spcAft>
                <a:spcPts val="0"/>
              </a:spcAft>
              <a:buClrTx/>
              <a:buSzTx/>
              <a:buFontTx/>
              <a:buNone/>
              <a:tabLst/>
              <a:defRPr/>
            </a:pPr>
            <a:r>
              <a:rPr lang="sv-SE" dirty="0"/>
              <a:t>Nederbördsavvikelser de fem senaste åren under mars-maj i jämförelse med normalperioden 1991-2020.</a:t>
            </a:r>
          </a:p>
          <a:p>
            <a:endParaRPr lang="sv-SE" dirty="0"/>
          </a:p>
          <a:p>
            <a:pPr marL="0" marR="0" lvl="0" indent="0" algn="l" defTabSz="914400" rtl="0" eaLnBrk="1" fontAlgn="auto" latinLnBrk="0" hangingPunct="1">
              <a:lnSpc>
                <a:spcPct val="100000"/>
              </a:lnSpc>
              <a:spcBef>
                <a:spcPts val="0"/>
              </a:spcBef>
              <a:spcAft>
                <a:spcPts val="0"/>
              </a:spcAft>
              <a:buClrTx/>
              <a:buSzTx/>
              <a:buFontTx/>
              <a:buNone/>
              <a:tabLst/>
              <a:defRPr/>
            </a:pPr>
            <a:r>
              <a:rPr lang="sv-SE" dirty="0"/>
              <a:t>Källa kartor: </a:t>
            </a:r>
            <a:r>
              <a:rPr lang="sv-SE" dirty="0">
                <a:hlinkClick r:id="rId3"/>
              </a:rPr>
              <a:t>Normalkartor — SMHI</a:t>
            </a:r>
            <a:endParaRPr lang="sv-SE" dirty="0"/>
          </a:p>
          <a:p>
            <a:endParaRPr lang="sv-SE" dirty="0"/>
          </a:p>
        </p:txBody>
      </p:sp>
      <p:sp>
        <p:nvSpPr>
          <p:cNvPr id="4" name="Platshållare för bildnummer 3"/>
          <p:cNvSpPr>
            <a:spLocks noGrp="1"/>
          </p:cNvSpPr>
          <p:nvPr>
            <p:ph type="sldNum" sz="quarter" idx="5"/>
          </p:nvPr>
        </p:nvSpPr>
        <p:spPr/>
        <p:txBody>
          <a:bodyPr/>
          <a:lstStyle/>
          <a:p>
            <a:fld id="{BC664B68-E2C5-C643-930F-B4E5DFD40E28}" type="slidenum">
              <a:rPr lang="sv-SE" smtClean="0"/>
              <a:t>71</a:t>
            </a:fld>
            <a:endParaRPr lang="sv-SE"/>
          </a:p>
        </p:txBody>
      </p:sp>
    </p:spTree>
    <p:extLst>
      <p:ext uri="{BB962C8B-B14F-4D97-AF65-F5344CB8AC3E}">
        <p14:creationId xmlns:p14="http://schemas.microsoft.com/office/powerpoint/2010/main" val="350568891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23FC21-6BAF-588A-CF79-0CD67E8C5388}"/>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4E6AD517-5AD6-8056-4AD1-30797DD1501C}"/>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FCB73909-954B-24EB-CDBC-9930CC7FD0D0}"/>
              </a:ext>
            </a:extLst>
          </p:cNvPr>
          <p:cNvSpPr>
            <a:spLocks noGrp="1"/>
          </p:cNvSpPr>
          <p:nvPr>
            <p:ph type="body" idx="1"/>
          </p:nvPr>
        </p:nvSpPr>
        <p:spPr/>
        <p:txBody>
          <a:bodyPr/>
          <a:lstStyle/>
          <a:p>
            <a:r>
              <a:rPr lang="sv-SE" dirty="0"/>
              <a:t>Gul = normal. Orange-röd = varmare. Blå = kallare.</a:t>
            </a:r>
          </a:p>
          <a:p>
            <a:r>
              <a:rPr lang="sv-SE" dirty="0"/>
              <a:t>Temperaturavvikelser de fem senaste åren under mars-maj i jämförelse med normalperioden 1991-2020.</a:t>
            </a:r>
          </a:p>
          <a:p>
            <a:endParaRPr lang="sv-SE" dirty="0"/>
          </a:p>
          <a:p>
            <a:r>
              <a:rPr lang="sv-SE" dirty="0"/>
              <a:t>Källa kartor: </a:t>
            </a:r>
            <a:r>
              <a:rPr lang="sv-SE" dirty="0">
                <a:hlinkClick r:id="rId3"/>
              </a:rPr>
              <a:t>Normalkartor — SMHI</a:t>
            </a:r>
            <a:endParaRPr lang="sv-SE" dirty="0"/>
          </a:p>
        </p:txBody>
      </p:sp>
      <p:sp>
        <p:nvSpPr>
          <p:cNvPr id="4" name="Platshållare för bildnummer 3">
            <a:extLst>
              <a:ext uri="{FF2B5EF4-FFF2-40B4-BE49-F238E27FC236}">
                <a16:creationId xmlns:a16="http://schemas.microsoft.com/office/drawing/2014/main" id="{EA433C0B-7ADB-D70A-E5F9-AB98FB6E5C78}"/>
              </a:ext>
            </a:extLst>
          </p:cNvPr>
          <p:cNvSpPr>
            <a:spLocks noGrp="1"/>
          </p:cNvSpPr>
          <p:nvPr>
            <p:ph type="sldNum" sz="quarter" idx="5"/>
          </p:nvPr>
        </p:nvSpPr>
        <p:spPr/>
        <p:txBody>
          <a:bodyPr/>
          <a:lstStyle/>
          <a:p>
            <a:fld id="{BC664B68-E2C5-C643-930F-B4E5DFD40E28}" type="slidenum">
              <a:rPr lang="sv-SE" smtClean="0"/>
              <a:t>72</a:t>
            </a:fld>
            <a:endParaRPr lang="sv-SE"/>
          </a:p>
        </p:txBody>
      </p:sp>
    </p:spTree>
    <p:extLst>
      <p:ext uri="{BB962C8B-B14F-4D97-AF65-F5344CB8AC3E}">
        <p14:creationId xmlns:p14="http://schemas.microsoft.com/office/powerpoint/2010/main" val="200539772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dirty="0"/>
              <a:t>Ljusgrön = normalt, ljusgul och orange = mindre regn eller snö än normalt. Mörkare grön = mer regn eller snö än normalt</a:t>
            </a:r>
          </a:p>
          <a:p>
            <a:pPr marL="0" marR="0" lvl="0" indent="0" algn="l" defTabSz="914400" rtl="0" eaLnBrk="1" fontAlgn="auto" latinLnBrk="0" hangingPunct="1">
              <a:lnSpc>
                <a:spcPct val="100000"/>
              </a:lnSpc>
              <a:spcBef>
                <a:spcPts val="0"/>
              </a:spcBef>
              <a:spcAft>
                <a:spcPts val="0"/>
              </a:spcAft>
              <a:buClrTx/>
              <a:buSzTx/>
              <a:buFontTx/>
              <a:buNone/>
              <a:tabLst/>
              <a:defRPr/>
            </a:pPr>
            <a:r>
              <a:rPr lang="sv-SE" dirty="0"/>
              <a:t>Nederbördsavvikelser de fem senaste åren under juni-augusti i jämförelse med normalperioden 1991-2020.</a:t>
            </a:r>
          </a:p>
          <a:p>
            <a:pPr marL="0" marR="0" lvl="0" indent="0" algn="l" defTabSz="914400" rtl="0" eaLnBrk="1" fontAlgn="auto" latinLnBrk="0" hangingPunct="1">
              <a:lnSpc>
                <a:spcPct val="100000"/>
              </a:lnSpc>
              <a:spcBef>
                <a:spcPts val="0"/>
              </a:spcBef>
              <a:spcAft>
                <a:spcPts val="0"/>
              </a:spcAft>
              <a:buClrTx/>
              <a:buSzTx/>
              <a:buFontTx/>
              <a:buNone/>
              <a:tabLst/>
              <a:defRPr/>
            </a:pPr>
            <a:endParaRPr lang="sv-SE" dirty="0"/>
          </a:p>
          <a:p>
            <a:pPr marL="0" marR="0" lvl="0" indent="0" algn="l" defTabSz="914400" rtl="0" eaLnBrk="1" fontAlgn="auto" latinLnBrk="0" hangingPunct="1">
              <a:lnSpc>
                <a:spcPct val="100000"/>
              </a:lnSpc>
              <a:spcBef>
                <a:spcPts val="0"/>
              </a:spcBef>
              <a:spcAft>
                <a:spcPts val="0"/>
              </a:spcAft>
              <a:buClrTx/>
              <a:buSzTx/>
              <a:buFontTx/>
              <a:buNone/>
              <a:tabLst/>
              <a:defRPr/>
            </a:pPr>
            <a:r>
              <a:rPr lang="sv-SE" dirty="0"/>
              <a:t>Källa kartor: </a:t>
            </a:r>
            <a:r>
              <a:rPr lang="sv-SE" dirty="0">
                <a:hlinkClick r:id="rId3"/>
              </a:rPr>
              <a:t>Normalkartor — SMHI</a:t>
            </a:r>
            <a:endParaRPr lang="sv-SE" dirty="0"/>
          </a:p>
          <a:p>
            <a:endParaRPr lang="sv-SE" dirty="0"/>
          </a:p>
        </p:txBody>
      </p:sp>
      <p:sp>
        <p:nvSpPr>
          <p:cNvPr id="4" name="Platshållare för bildnummer 3"/>
          <p:cNvSpPr>
            <a:spLocks noGrp="1"/>
          </p:cNvSpPr>
          <p:nvPr>
            <p:ph type="sldNum" sz="quarter" idx="5"/>
          </p:nvPr>
        </p:nvSpPr>
        <p:spPr/>
        <p:txBody>
          <a:bodyPr/>
          <a:lstStyle/>
          <a:p>
            <a:fld id="{BC664B68-E2C5-C643-930F-B4E5DFD40E28}" type="slidenum">
              <a:rPr lang="sv-SE" smtClean="0"/>
              <a:t>73</a:t>
            </a:fld>
            <a:endParaRPr lang="sv-SE"/>
          </a:p>
        </p:txBody>
      </p:sp>
    </p:spTree>
    <p:extLst>
      <p:ext uri="{BB962C8B-B14F-4D97-AF65-F5344CB8AC3E}">
        <p14:creationId xmlns:p14="http://schemas.microsoft.com/office/powerpoint/2010/main" val="299711629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Gul = normal. Orange-röd = varmare. Blå = kallare.</a:t>
            </a:r>
          </a:p>
          <a:p>
            <a:r>
              <a:rPr lang="sv-SE" dirty="0"/>
              <a:t>Temperaturavvikelser de fem senaste åren under september-november i jämförelse med normalperioden 1991-2020.</a:t>
            </a:r>
          </a:p>
          <a:p>
            <a:endParaRPr lang="sv-SE" dirty="0"/>
          </a:p>
          <a:p>
            <a:pPr marL="0" marR="0" lvl="0" indent="0" algn="l" defTabSz="914400" rtl="0" eaLnBrk="1" fontAlgn="auto" latinLnBrk="0" hangingPunct="1">
              <a:lnSpc>
                <a:spcPct val="100000"/>
              </a:lnSpc>
              <a:spcBef>
                <a:spcPts val="0"/>
              </a:spcBef>
              <a:spcAft>
                <a:spcPts val="0"/>
              </a:spcAft>
              <a:buClrTx/>
              <a:buSzTx/>
              <a:buFontTx/>
              <a:buNone/>
              <a:tabLst/>
              <a:defRPr/>
            </a:pPr>
            <a:r>
              <a:rPr lang="sv-SE" dirty="0"/>
              <a:t>Källa kartor: </a:t>
            </a:r>
            <a:r>
              <a:rPr lang="sv-SE" dirty="0">
                <a:hlinkClick r:id="rId3"/>
              </a:rPr>
              <a:t>Normalkartor — SMHI</a:t>
            </a:r>
            <a:endParaRPr lang="sv-SE" dirty="0"/>
          </a:p>
          <a:p>
            <a:endParaRPr lang="sv-SE" dirty="0"/>
          </a:p>
        </p:txBody>
      </p:sp>
      <p:sp>
        <p:nvSpPr>
          <p:cNvPr id="4" name="Platshållare för bildnummer 3"/>
          <p:cNvSpPr>
            <a:spLocks noGrp="1"/>
          </p:cNvSpPr>
          <p:nvPr>
            <p:ph type="sldNum" sz="quarter" idx="5"/>
          </p:nvPr>
        </p:nvSpPr>
        <p:spPr/>
        <p:txBody>
          <a:bodyPr/>
          <a:lstStyle/>
          <a:p>
            <a:fld id="{BC664B68-E2C5-C643-930F-B4E5DFD40E28}" type="slidenum">
              <a:rPr lang="sv-SE" smtClean="0"/>
              <a:t>74</a:t>
            </a:fld>
            <a:endParaRPr lang="sv-SE"/>
          </a:p>
        </p:txBody>
      </p:sp>
    </p:spTree>
    <p:extLst>
      <p:ext uri="{BB962C8B-B14F-4D97-AF65-F5344CB8AC3E}">
        <p14:creationId xmlns:p14="http://schemas.microsoft.com/office/powerpoint/2010/main" val="217538581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dirty="0"/>
              <a:t>Ljusgrön = normalt, ljusgul och orange = mindre regn eller snö än normalt. Mörkare grön = mer regn eller snö än normalt</a:t>
            </a:r>
          </a:p>
          <a:p>
            <a:pPr marL="0" marR="0" lvl="0" indent="0" algn="l" defTabSz="914400" rtl="0" eaLnBrk="1" fontAlgn="auto" latinLnBrk="0" hangingPunct="1">
              <a:lnSpc>
                <a:spcPct val="100000"/>
              </a:lnSpc>
              <a:spcBef>
                <a:spcPts val="0"/>
              </a:spcBef>
              <a:spcAft>
                <a:spcPts val="0"/>
              </a:spcAft>
              <a:buClrTx/>
              <a:buSzTx/>
              <a:buFontTx/>
              <a:buNone/>
              <a:tabLst/>
              <a:defRPr/>
            </a:pPr>
            <a:r>
              <a:rPr lang="sv-SE" dirty="0"/>
              <a:t>Nederbördsavvikelser de fem senaste åren under september-november i jämförelse med normalperioden 1991-2020.</a:t>
            </a:r>
          </a:p>
          <a:p>
            <a:endParaRPr lang="sv-SE" dirty="0"/>
          </a:p>
          <a:p>
            <a:pPr marL="0" marR="0" lvl="0" indent="0" algn="l" defTabSz="914400" rtl="0" eaLnBrk="1" fontAlgn="auto" latinLnBrk="0" hangingPunct="1">
              <a:lnSpc>
                <a:spcPct val="100000"/>
              </a:lnSpc>
              <a:spcBef>
                <a:spcPts val="0"/>
              </a:spcBef>
              <a:spcAft>
                <a:spcPts val="0"/>
              </a:spcAft>
              <a:buClrTx/>
              <a:buSzTx/>
              <a:buFontTx/>
              <a:buNone/>
              <a:tabLst/>
              <a:defRPr/>
            </a:pPr>
            <a:r>
              <a:rPr lang="sv-SE" dirty="0"/>
              <a:t>Källa kartor: </a:t>
            </a:r>
            <a:r>
              <a:rPr lang="sv-SE" dirty="0">
                <a:hlinkClick r:id="rId3"/>
              </a:rPr>
              <a:t>Normalkartor — SMHI</a:t>
            </a:r>
            <a:endParaRPr lang="sv-SE" dirty="0"/>
          </a:p>
          <a:p>
            <a:endParaRPr lang="sv-SE" dirty="0"/>
          </a:p>
        </p:txBody>
      </p:sp>
      <p:sp>
        <p:nvSpPr>
          <p:cNvPr id="4" name="Platshållare för bildnummer 3"/>
          <p:cNvSpPr>
            <a:spLocks noGrp="1"/>
          </p:cNvSpPr>
          <p:nvPr>
            <p:ph type="sldNum" sz="quarter" idx="5"/>
          </p:nvPr>
        </p:nvSpPr>
        <p:spPr/>
        <p:txBody>
          <a:bodyPr/>
          <a:lstStyle/>
          <a:p>
            <a:fld id="{BC664B68-E2C5-C643-930F-B4E5DFD40E28}" type="slidenum">
              <a:rPr lang="sv-SE" smtClean="0"/>
              <a:t>75</a:t>
            </a:fld>
            <a:endParaRPr lang="sv-SE"/>
          </a:p>
        </p:txBody>
      </p:sp>
    </p:spTree>
    <p:extLst>
      <p:ext uri="{BB962C8B-B14F-4D97-AF65-F5344CB8AC3E}">
        <p14:creationId xmlns:p14="http://schemas.microsoft.com/office/powerpoint/2010/main" val="52151967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sz="1200" b="1" i="0" u="sng" kern="1200" dirty="0">
                <a:solidFill>
                  <a:schemeClr val="tx1"/>
                </a:solidFill>
                <a:effectLst/>
                <a:latin typeface="+mn-lt"/>
                <a:ea typeface="+mn-ea"/>
                <a:cs typeface="+mn-cs"/>
                <a:hlinkClick r:id="rId3"/>
              </a:rPr>
              <a:t>Titta på våra introduktionsfilmer</a:t>
            </a:r>
            <a:endParaRPr lang="sv-SE" dirty="0"/>
          </a:p>
        </p:txBody>
      </p:sp>
      <p:sp>
        <p:nvSpPr>
          <p:cNvPr id="4" name="Platshållare för bildnummer 3"/>
          <p:cNvSpPr>
            <a:spLocks noGrp="1"/>
          </p:cNvSpPr>
          <p:nvPr>
            <p:ph type="sldNum" sz="quarter" idx="5"/>
          </p:nvPr>
        </p:nvSpPr>
        <p:spPr/>
        <p:txBody>
          <a:bodyPr/>
          <a:lstStyle/>
          <a:p>
            <a:fld id="{22521FCE-6D72-4AB3-8E96-3BFB2CB19148}" type="slidenum">
              <a:rPr lang="sv-SE" smtClean="0"/>
              <a:t>76</a:t>
            </a:fld>
            <a:endParaRPr lang="sv-SE"/>
          </a:p>
        </p:txBody>
      </p:sp>
    </p:spTree>
    <p:extLst>
      <p:ext uri="{BB962C8B-B14F-4D97-AF65-F5344CB8AC3E}">
        <p14:creationId xmlns:p14="http://schemas.microsoft.com/office/powerpoint/2010/main" val="191389886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Läs mer på SVA https://www.sva.se/amnesomraden/forskning/forsknings-och-utvecklingsprojekt/foka/robust-enskild-vattenforsorjning-genom-beredskap-och-redundans/</a:t>
            </a:r>
          </a:p>
        </p:txBody>
      </p:sp>
      <p:sp>
        <p:nvSpPr>
          <p:cNvPr id="4" name="Platshållare för bildnummer 3"/>
          <p:cNvSpPr>
            <a:spLocks noGrp="1"/>
          </p:cNvSpPr>
          <p:nvPr>
            <p:ph type="sldNum" sz="quarter" idx="5"/>
          </p:nvPr>
        </p:nvSpPr>
        <p:spPr/>
        <p:txBody>
          <a:bodyPr/>
          <a:lstStyle/>
          <a:p>
            <a:fld id="{22521FCE-6D72-4AB3-8E96-3BFB2CB19148}" type="slidenum">
              <a:rPr lang="sv-SE" smtClean="0"/>
              <a:t>77</a:t>
            </a:fld>
            <a:endParaRPr lang="sv-SE"/>
          </a:p>
        </p:txBody>
      </p:sp>
    </p:spTree>
    <p:extLst>
      <p:ext uri="{BB962C8B-B14F-4D97-AF65-F5344CB8AC3E}">
        <p14:creationId xmlns:p14="http://schemas.microsoft.com/office/powerpoint/2010/main" val="284577992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1.xml"/><Relationship Id="rId4" Type="http://schemas.openxmlformats.org/officeDocument/2006/relationships/image" Target="../media/image7.jp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Rubrikbild blå">
    <p:bg>
      <p:bgPr>
        <a:solidFill>
          <a:srgbClr val="285468"/>
        </a:solidFill>
        <a:effectLst/>
      </p:bgPr>
    </p:bg>
    <p:spTree>
      <p:nvGrpSpPr>
        <p:cNvPr id="1" name=""/>
        <p:cNvGrpSpPr/>
        <p:nvPr/>
      </p:nvGrpSpPr>
      <p:grpSpPr>
        <a:xfrm>
          <a:off x="0" y="0"/>
          <a:ext cx="0" cy="0"/>
          <a:chOff x="0" y="0"/>
          <a:chExt cx="0" cy="0"/>
        </a:xfrm>
      </p:grpSpPr>
      <p:sp>
        <p:nvSpPr>
          <p:cNvPr id="18" name="Färgblock blå">
            <a:extLst>
              <a:ext uri="{FF2B5EF4-FFF2-40B4-BE49-F238E27FC236}">
                <a16:creationId xmlns:a16="http://schemas.microsoft.com/office/drawing/2014/main" id="{E7D707C4-CC49-49B6-9522-AED3F9754962}"/>
              </a:ext>
            </a:extLst>
          </p:cNvPr>
          <p:cNvSpPr/>
          <p:nvPr userDrawn="1"/>
        </p:nvSpPr>
        <p:spPr>
          <a:xfrm>
            <a:off x="0" y="4070773"/>
            <a:ext cx="12192000" cy="2787650"/>
          </a:xfrm>
          <a:prstGeom prst="rect">
            <a:avLst/>
          </a:prstGeom>
          <a:solidFill>
            <a:srgbClr val="2D6A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pic>
        <p:nvPicPr>
          <p:cNvPr id="5" name="Mönster blå">
            <a:extLst>
              <a:ext uri="{FF2B5EF4-FFF2-40B4-BE49-F238E27FC236}">
                <a16:creationId xmlns:a16="http://schemas.microsoft.com/office/drawing/2014/main" id="{5F0C4BA2-1619-466E-9817-F49606C5B18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43237" t="28961"/>
          <a:stretch/>
        </p:blipFill>
        <p:spPr>
          <a:xfrm>
            <a:off x="8280000" y="4070350"/>
            <a:ext cx="3911999" cy="2787650"/>
          </a:xfrm>
          <a:prstGeom prst="rect">
            <a:avLst/>
          </a:prstGeom>
        </p:spPr>
      </p:pic>
      <p:sp>
        <p:nvSpPr>
          <p:cNvPr id="10" name="Platshållare för logotyp">
            <a:extLst>
              <a:ext uri="{FF2B5EF4-FFF2-40B4-BE49-F238E27FC236}">
                <a16:creationId xmlns:a16="http://schemas.microsoft.com/office/drawing/2014/main" id="{DE2BC78D-B47F-4DE2-B1F6-408F5286121F}"/>
              </a:ext>
            </a:extLst>
          </p:cNvPr>
          <p:cNvSpPr>
            <a:spLocks noGrp="1" noChangeAspect="1"/>
          </p:cNvSpPr>
          <p:nvPr>
            <p:ph type="pic" sz="quarter" idx="11" hasCustomPrompt="1"/>
          </p:nvPr>
        </p:nvSpPr>
        <p:spPr>
          <a:xfrm>
            <a:off x="9941709" y="5902607"/>
            <a:ext cx="1756000" cy="679662"/>
          </a:xfrm>
        </p:spPr>
        <p:txBody>
          <a:bodyPr anchor="ctr" anchorCtr="0"/>
          <a:lstStyle>
            <a:lvl1pPr marL="0" indent="0">
              <a:buNone/>
              <a:defRPr sz="1200">
                <a:solidFill>
                  <a:schemeClr val="bg2"/>
                </a:solidFill>
              </a:defRPr>
            </a:lvl1pPr>
          </a:lstStyle>
          <a:p>
            <a:r>
              <a:rPr lang="sv-SE" dirty="0"/>
              <a:t>Klicka här för att lägga till en logotyp</a:t>
            </a:r>
          </a:p>
        </p:txBody>
      </p:sp>
      <p:pic>
        <p:nvPicPr>
          <p:cNvPr id="13" name="Greppa Näringen logotyp" descr="Logotyp för Greppa Näringen.">
            <a:extLst>
              <a:ext uri="{FF2B5EF4-FFF2-40B4-BE49-F238E27FC236}">
                <a16:creationId xmlns:a16="http://schemas.microsoft.com/office/drawing/2014/main" id="{31058063-17F8-4ED9-A086-59D6BBA360F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381407" y="408533"/>
            <a:ext cx="1316302" cy="417190"/>
          </a:xfrm>
          <a:prstGeom prst="rect">
            <a:avLst/>
          </a:prstGeom>
        </p:spPr>
      </p:pic>
      <p:sp>
        <p:nvSpPr>
          <p:cNvPr id="7" name="Platshållare för bild">
            <a:extLst>
              <a:ext uri="{FF2B5EF4-FFF2-40B4-BE49-F238E27FC236}">
                <a16:creationId xmlns:a16="http://schemas.microsoft.com/office/drawing/2014/main" id="{E643C79A-6831-46B4-8B7A-5FDC4734458F}"/>
              </a:ext>
            </a:extLst>
          </p:cNvPr>
          <p:cNvSpPr>
            <a:spLocks noGrp="1"/>
          </p:cNvSpPr>
          <p:nvPr>
            <p:ph type="pic" sz="quarter" idx="12" hasCustomPrompt="1"/>
          </p:nvPr>
        </p:nvSpPr>
        <p:spPr>
          <a:xfrm>
            <a:off x="1" y="4070350"/>
            <a:ext cx="8280000" cy="2787650"/>
          </a:xfrm>
        </p:spPr>
        <p:txBody>
          <a:bodyPr anchor="ctr" anchorCtr="0"/>
          <a:lstStyle>
            <a:lvl1pPr>
              <a:defRPr lang="sv-SE" sz="2000" kern="1200" baseline="0" dirty="0">
                <a:solidFill>
                  <a:schemeClr val="bg1"/>
                </a:solidFill>
                <a:latin typeface="+mn-lt"/>
                <a:ea typeface="+mn-ea"/>
                <a:cs typeface="+mn-cs"/>
              </a:defRPr>
            </a:lvl1pPr>
          </a:lstStyle>
          <a:p>
            <a:r>
              <a:rPr lang="sv-SE" dirty="0"/>
              <a:t>Klicka här för att infoga bild</a:t>
            </a:r>
          </a:p>
        </p:txBody>
      </p:sp>
      <p:sp>
        <p:nvSpPr>
          <p:cNvPr id="3" name="Underrubrik 2">
            <a:extLst>
              <a:ext uri="{FF2B5EF4-FFF2-40B4-BE49-F238E27FC236}">
                <a16:creationId xmlns:a16="http://schemas.microsoft.com/office/drawing/2014/main" id="{66DB54A2-2545-D282-266B-582FB75C2086}"/>
              </a:ext>
            </a:extLst>
          </p:cNvPr>
          <p:cNvSpPr>
            <a:spLocks noGrp="1"/>
          </p:cNvSpPr>
          <p:nvPr>
            <p:ph type="subTitle" idx="1" hasCustomPrompt="1"/>
          </p:nvPr>
        </p:nvSpPr>
        <p:spPr>
          <a:xfrm>
            <a:off x="601865" y="3339253"/>
            <a:ext cx="6997815" cy="389015"/>
          </a:xfrm>
        </p:spPr>
        <p:txBody>
          <a:bodyPr lIns="108000"/>
          <a:lstStyle>
            <a:lvl1pPr marL="0" indent="0" algn="l">
              <a:buClr>
                <a:schemeClr val="bg1"/>
              </a:buClr>
              <a:buFont typeface="Arial" panose="020B0604020202020204" pitchFamily="34" charset="0"/>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a:t>Klicka här för att lägga till underrubrik</a:t>
            </a:r>
          </a:p>
        </p:txBody>
      </p:sp>
      <p:sp>
        <p:nvSpPr>
          <p:cNvPr id="12" name="Underrubrik 1">
            <a:extLst>
              <a:ext uri="{FF2B5EF4-FFF2-40B4-BE49-F238E27FC236}">
                <a16:creationId xmlns:a16="http://schemas.microsoft.com/office/drawing/2014/main" id="{DCFB5804-B624-40A5-8CAA-8EDF16016A39}"/>
              </a:ext>
            </a:extLst>
          </p:cNvPr>
          <p:cNvSpPr>
            <a:spLocks noGrp="1"/>
          </p:cNvSpPr>
          <p:nvPr>
            <p:ph type="body" sz="quarter" idx="10" hasCustomPrompt="1"/>
          </p:nvPr>
        </p:nvSpPr>
        <p:spPr>
          <a:xfrm>
            <a:off x="601864" y="1235195"/>
            <a:ext cx="6997815" cy="472306"/>
          </a:xfrm>
        </p:spPr>
        <p:txBody>
          <a:bodyPr lIns="108000" anchor="b" anchorCtr="0"/>
          <a:lstStyle>
            <a:lvl1pPr marL="0" indent="0">
              <a:buClr>
                <a:schemeClr val="bg1"/>
              </a:buClr>
              <a:buFont typeface="Arial" panose="020B0604020202020204" pitchFamily="34" charset="0"/>
              <a:buNone/>
              <a:defRPr sz="2000">
                <a:solidFill>
                  <a:schemeClr val="bg1"/>
                </a:solidFill>
              </a:defRPr>
            </a:lvl1pPr>
            <a:lvl2pPr marL="457200" indent="0">
              <a:buNone/>
              <a:defRPr sz="2000"/>
            </a:lvl2pPr>
            <a:lvl3pPr marL="914400" indent="0">
              <a:buNone/>
              <a:defRPr sz="2000"/>
            </a:lvl3pPr>
            <a:lvl4pPr marL="1371600" indent="0">
              <a:buNone/>
              <a:defRPr sz="2000"/>
            </a:lvl4pPr>
            <a:lvl5pPr marL="1828800" indent="0">
              <a:buNone/>
              <a:defRPr sz="2000"/>
            </a:lvl5pPr>
          </a:lstStyle>
          <a:p>
            <a:pPr lvl="0"/>
            <a:r>
              <a:rPr lang="sv-SE" dirty="0"/>
              <a:t>Namn och datum</a:t>
            </a:r>
          </a:p>
        </p:txBody>
      </p:sp>
      <p:sp>
        <p:nvSpPr>
          <p:cNvPr id="2" name="Rubrik 1">
            <a:extLst>
              <a:ext uri="{FF2B5EF4-FFF2-40B4-BE49-F238E27FC236}">
                <a16:creationId xmlns:a16="http://schemas.microsoft.com/office/drawing/2014/main" id="{0C387554-6376-E286-2391-78C43984D4DD}"/>
              </a:ext>
            </a:extLst>
          </p:cNvPr>
          <p:cNvSpPr>
            <a:spLocks noGrp="1"/>
          </p:cNvSpPr>
          <p:nvPr>
            <p:ph type="ctrTitle" hasCustomPrompt="1"/>
          </p:nvPr>
        </p:nvSpPr>
        <p:spPr>
          <a:xfrm>
            <a:off x="601865" y="1732553"/>
            <a:ext cx="6997815" cy="1606700"/>
          </a:xfrm>
        </p:spPr>
        <p:txBody>
          <a:bodyPr anchor="ctr" anchorCtr="0"/>
          <a:lstStyle>
            <a:lvl1pPr algn="l">
              <a:defRPr sz="4800">
                <a:solidFill>
                  <a:schemeClr val="accent6"/>
                </a:solidFill>
              </a:defRPr>
            </a:lvl1pPr>
          </a:lstStyle>
          <a:p>
            <a:r>
              <a:rPr lang="sv-SE" dirty="0"/>
              <a:t>Klicka här för att lägga till rubrik</a:t>
            </a:r>
          </a:p>
        </p:txBody>
      </p:sp>
    </p:spTree>
    <p:extLst>
      <p:ext uri="{BB962C8B-B14F-4D97-AF65-F5344CB8AC3E}">
        <p14:creationId xmlns:p14="http://schemas.microsoft.com/office/powerpoint/2010/main" val="5449290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Rubrikbild blå 2">
    <p:bg>
      <p:bgPr>
        <a:solidFill>
          <a:srgbClr val="285468"/>
        </a:solidFill>
        <a:effectLst/>
      </p:bgPr>
    </p:bg>
    <p:spTree>
      <p:nvGrpSpPr>
        <p:cNvPr id="1" name=""/>
        <p:cNvGrpSpPr/>
        <p:nvPr/>
      </p:nvGrpSpPr>
      <p:grpSpPr>
        <a:xfrm>
          <a:off x="0" y="0"/>
          <a:ext cx="0" cy="0"/>
          <a:chOff x="0" y="0"/>
          <a:chExt cx="0" cy="0"/>
        </a:xfrm>
      </p:grpSpPr>
      <p:sp>
        <p:nvSpPr>
          <p:cNvPr id="18" name="Färgblock blå">
            <a:extLst>
              <a:ext uri="{FF2B5EF4-FFF2-40B4-BE49-F238E27FC236}">
                <a16:creationId xmlns:a16="http://schemas.microsoft.com/office/drawing/2014/main" id="{E7D707C4-CC49-49B6-9522-AED3F9754962}"/>
              </a:ext>
            </a:extLst>
          </p:cNvPr>
          <p:cNvSpPr/>
          <p:nvPr userDrawn="1"/>
        </p:nvSpPr>
        <p:spPr>
          <a:xfrm>
            <a:off x="0" y="4070773"/>
            <a:ext cx="12192000" cy="2787650"/>
          </a:xfrm>
          <a:prstGeom prst="rect">
            <a:avLst/>
          </a:prstGeom>
          <a:solidFill>
            <a:srgbClr val="2D6A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pic>
        <p:nvPicPr>
          <p:cNvPr id="6" name="Mönster blå">
            <a:extLst>
              <a:ext uri="{FF2B5EF4-FFF2-40B4-BE49-F238E27FC236}">
                <a16:creationId xmlns:a16="http://schemas.microsoft.com/office/drawing/2014/main" id="{11A45FB2-6F2D-46CB-8E7B-3D78511FB8A7}"/>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8" t="58067" b="1693"/>
          <a:stretch/>
        </p:blipFill>
        <p:spPr>
          <a:xfrm>
            <a:off x="6674" y="4068096"/>
            <a:ext cx="12190149" cy="2793241"/>
          </a:xfrm>
          <a:prstGeom prst="rect">
            <a:avLst/>
          </a:prstGeom>
        </p:spPr>
      </p:pic>
      <p:pic>
        <p:nvPicPr>
          <p:cNvPr id="13" name="Greppa Näringen logotyp" descr="Logotyp för Greppa Näringen.">
            <a:extLst>
              <a:ext uri="{FF2B5EF4-FFF2-40B4-BE49-F238E27FC236}">
                <a16:creationId xmlns:a16="http://schemas.microsoft.com/office/drawing/2014/main" id="{31058063-17F8-4ED9-A086-59D6BBA360F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381407" y="408533"/>
            <a:ext cx="1316302" cy="417190"/>
          </a:xfrm>
          <a:prstGeom prst="rect">
            <a:avLst/>
          </a:prstGeom>
        </p:spPr>
      </p:pic>
      <p:sp>
        <p:nvSpPr>
          <p:cNvPr id="10" name="Platshållare för logotyp">
            <a:extLst>
              <a:ext uri="{FF2B5EF4-FFF2-40B4-BE49-F238E27FC236}">
                <a16:creationId xmlns:a16="http://schemas.microsoft.com/office/drawing/2014/main" id="{DE2BC78D-B47F-4DE2-B1F6-408F5286121F}"/>
              </a:ext>
            </a:extLst>
          </p:cNvPr>
          <p:cNvSpPr>
            <a:spLocks noGrp="1" noChangeAspect="1"/>
          </p:cNvSpPr>
          <p:nvPr>
            <p:ph type="pic" sz="quarter" idx="11" hasCustomPrompt="1"/>
          </p:nvPr>
        </p:nvSpPr>
        <p:spPr>
          <a:xfrm>
            <a:off x="9941709" y="5902607"/>
            <a:ext cx="1756000" cy="679662"/>
          </a:xfrm>
        </p:spPr>
        <p:txBody>
          <a:bodyPr anchor="ctr" anchorCtr="0"/>
          <a:lstStyle>
            <a:lvl1pPr marL="0" indent="0">
              <a:buNone/>
              <a:defRPr sz="1200">
                <a:solidFill>
                  <a:schemeClr val="bg2"/>
                </a:solidFill>
              </a:defRPr>
            </a:lvl1pPr>
          </a:lstStyle>
          <a:p>
            <a:r>
              <a:rPr lang="sv-SE" dirty="0"/>
              <a:t>Klicka här för att lägga till en logotyp</a:t>
            </a:r>
          </a:p>
        </p:txBody>
      </p:sp>
      <p:sp>
        <p:nvSpPr>
          <p:cNvPr id="3" name="Underrubrik 2">
            <a:extLst>
              <a:ext uri="{FF2B5EF4-FFF2-40B4-BE49-F238E27FC236}">
                <a16:creationId xmlns:a16="http://schemas.microsoft.com/office/drawing/2014/main" id="{66DB54A2-2545-D282-266B-582FB75C2086}"/>
              </a:ext>
            </a:extLst>
          </p:cNvPr>
          <p:cNvSpPr>
            <a:spLocks noGrp="1"/>
          </p:cNvSpPr>
          <p:nvPr>
            <p:ph type="subTitle" idx="1" hasCustomPrompt="1"/>
          </p:nvPr>
        </p:nvSpPr>
        <p:spPr>
          <a:xfrm>
            <a:off x="601865" y="3339253"/>
            <a:ext cx="6997815" cy="389015"/>
          </a:xfrm>
        </p:spPr>
        <p:txBody>
          <a:bodyPr lIns="108000"/>
          <a:lstStyle>
            <a:lvl1pPr marL="0" indent="0" algn="l">
              <a:buClr>
                <a:schemeClr val="bg1"/>
              </a:buClr>
              <a:buFont typeface="Arial" panose="020B0604020202020204" pitchFamily="34" charset="0"/>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a:t>Klicka här för att lägga till underrubrik</a:t>
            </a:r>
          </a:p>
        </p:txBody>
      </p:sp>
      <p:sp>
        <p:nvSpPr>
          <p:cNvPr id="12" name="Underrubrik 1">
            <a:extLst>
              <a:ext uri="{FF2B5EF4-FFF2-40B4-BE49-F238E27FC236}">
                <a16:creationId xmlns:a16="http://schemas.microsoft.com/office/drawing/2014/main" id="{DCFB5804-B624-40A5-8CAA-8EDF16016A39}"/>
              </a:ext>
            </a:extLst>
          </p:cNvPr>
          <p:cNvSpPr>
            <a:spLocks noGrp="1"/>
          </p:cNvSpPr>
          <p:nvPr>
            <p:ph type="body" sz="quarter" idx="10" hasCustomPrompt="1"/>
          </p:nvPr>
        </p:nvSpPr>
        <p:spPr>
          <a:xfrm>
            <a:off x="601864" y="1235195"/>
            <a:ext cx="6997815" cy="472306"/>
          </a:xfrm>
        </p:spPr>
        <p:txBody>
          <a:bodyPr lIns="108000" anchor="b" anchorCtr="0"/>
          <a:lstStyle>
            <a:lvl1pPr marL="0" indent="0">
              <a:buClr>
                <a:schemeClr val="bg1"/>
              </a:buClr>
              <a:buFont typeface="Arial" panose="020B0604020202020204" pitchFamily="34" charset="0"/>
              <a:buNone/>
              <a:defRPr sz="2000">
                <a:solidFill>
                  <a:schemeClr val="bg1"/>
                </a:solidFill>
              </a:defRPr>
            </a:lvl1pPr>
            <a:lvl2pPr marL="457200" indent="0">
              <a:buNone/>
              <a:defRPr sz="2000"/>
            </a:lvl2pPr>
            <a:lvl3pPr marL="914400" indent="0">
              <a:buNone/>
              <a:defRPr sz="2000"/>
            </a:lvl3pPr>
            <a:lvl4pPr marL="1371600" indent="0">
              <a:buNone/>
              <a:defRPr sz="2000"/>
            </a:lvl4pPr>
            <a:lvl5pPr marL="1828800" indent="0">
              <a:buNone/>
              <a:defRPr sz="2000"/>
            </a:lvl5pPr>
          </a:lstStyle>
          <a:p>
            <a:pPr lvl="0"/>
            <a:r>
              <a:rPr lang="sv-SE" dirty="0"/>
              <a:t>Namn och datum</a:t>
            </a:r>
          </a:p>
        </p:txBody>
      </p:sp>
      <p:sp>
        <p:nvSpPr>
          <p:cNvPr id="2" name="Rubrik 1">
            <a:extLst>
              <a:ext uri="{FF2B5EF4-FFF2-40B4-BE49-F238E27FC236}">
                <a16:creationId xmlns:a16="http://schemas.microsoft.com/office/drawing/2014/main" id="{0C387554-6376-E286-2391-78C43984D4DD}"/>
              </a:ext>
            </a:extLst>
          </p:cNvPr>
          <p:cNvSpPr>
            <a:spLocks noGrp="1"/>
          </p:cNvSpPr>
          <p:nvPr>
            <p:ph type="ctrTitle" hasCustomPrompt="1"/>
          </p:nvPr>
        </p:nvSpPr>
        <p:spPr>
          <a:xfrm>
            <a:off x="601865" y="1732553"/>
            <a:ext cx="6997815" cy="1606700"/>
          </a:xfrm>
        </p:spPr>
        <p:txBody>
          <a:bodyPr anchor="ctr" anchorCtr="0"/>
          <a:lstStyle>
            <a:lvl1pPr algn="l">
              <a:defRPr sz="4800">
                <a:solidFill>
                  <a:schemeClr val="accent6"/>
                </a:solidFill>
              </a:defRPr>
            </a:lvl1pPr>
          </a:lstStyle>
          <a:p>
            <a:r>
              <a:rPr lang="sv-SE" dirty="0"/>
              <a:t>Klicka här för att lägga till rubrik</a:t>
            </a:r>
          </a:p>
        </p:txBody>
      </p:sp>
    </p:spTree>
    <p:extLst>
      <p:ext uri="{BB962C8B-B14F-4D97-AF65-F5344CB8AC3E}">
        <p14:creationId xmlns:p14="http://schemas.microsoft.com/office/powerpoint/2010/main" val="28511173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Rubrik och innehåll beige">
    <p:bg>
      <p:bgPr>
        <a:solidFill>
          <a:schemeClr val="bg2"/>
        </a:solidFill>
        <a:effectLst/>
      </p:bgPr>
    </p:bg>
    <p:spTree>
      <p:nvGrpSpPr>
        <p:cNvPr id="1" name=""/>
        <p:cNvGrpSpPr/>
        <p:nvPr/>
      </p:nvGrpSpPr>
      <p:grpSpPr>
        <a:xfrm>
          <a:off x="0" y="0"/>
          <a:ext cx="0" cy="0"/>
          <a:chOff x="0" y="0"/>
          <a:chExt cx="0" cy="0"/>
        </a:xfrm>
      </p:grpSpPr>
      <p:sp>
        <p:nvSpPr>
          <p:cNvPr id="2" name="Platshållare för bildnummer">
            <a:extLst>
              <a:ext uri="{FF2B5EF4-FFF2-40B4-BE49-F238E27FC236}">
                <a16:creationId xmlns:a16="http://schemas.microsoft.com/office/drawing/2014/main" id="{0961772C-69C8-419E-A841-18F838F54C06}"/>
              </a:ext>
            </a:extLst>
          </p:cNvPr>
          <p:cNvSpPr>
            <a:spLocks noGrp="1"/>
          </p:cNvSpPr>
          <p:nvPr>
            <p:ph type="sldNum" sz="quarter" idx="14"/>
          </p:nvPr>
        </p:nvSpPr>
        <p:spPr/>
        <p:txBody>
          <a:bodyPr/>
          <a:lstStyle/>
          <a:p>
            <a:fld id="{873EB259-4CFD-4D03-8D50-B89672399120}" type="slidenum">
              <a:rPr lang="sv-SE" smtClean="0"/>
              <a:pPr/>
              <a:t>‹#›</a:t>
            </a:fld>
            <a:endParaRPr lang="sv-SE"/>
          </a:p>
        </p:txBody>
      </p:sp>
      <p:pic>
        <p:nvPicPr>
          <p:cNvPr id="10" name="Greppa Näringen logotyp" descr="Logotyp för Greppa Näringen.">
            <a:extLst>
              <a:ext uri="{FF2B5EF4-FFF2-40B4-BE49-F238E27FC236}">
                <a16:creationId xmlns:a16="http://schemas.microsoft.com/office/drawing/2014/main" id="{A668EE5D-F596-4212-9E57-13524B6964B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381407" y="408533"/>
            <a:ext cx="1316302" cy="417191"/>
          </a:xfrm>
          <a:prstGeom prst="rect">
            <a:avLst/>
          </a:prstGeom>
        </p:spPr>
      </p:pic>
      <p:sp>
        <p:nvSpPr>
          <p:cNvPr id="8" name="Platshållare för innehåll">
            <a:extLst>
              <a:ext uri="{FF2B5EF4-FFF2-40B4-BE49-F238E27FC236}">
                <a16:creationId xmlns:a16="http://schemas.microsoft.com/office/drawing/2014/main" id="{9175659D-CF7E-4420-911B-A57598EE71EF}"/>
              </a:ext>
            </a:extLst>
          </p:cNvPr>
          <p:cNvSpPr>
            <a:spLocks noGrp="1"/>
          </p:cNvSpPr>
          <p:nvPr>
            <p:ph sz="quarter" idx="13" hasCustomPrompt="1"/>
          </p:nvPr>
        </p:nvSpPr>
        <p:spPr>
          <a:xfrm>
            <a:off x="1176421" y="1966365"/>
            <a:ext cx="8280000" cy="3810491"/>
          </a:xfrm>
        </p:spPr>
        <p:txBody>
          <a:bodyPr/>
          <a:lstStyle>
            <a:lvl1pPr marL="342900" indent="-342900">
              <a:buClrTx/>
              <a:buFont typeface="Arial" panose="020B0604020202020204" pitchFamily="34" charset="0"/>
              <a:buChar char="•"/>
              <a:defRPr sz="2400">
                <a:solidFill>
                  <a:schemeClr val="tx2"/>
                </a:solidFill>
              </a:defRPr>
            </a:lvl1pPr>
            <a:lvl2pPr marL="800100" indent="-342900">
              <a:buClrTx/>
              <a:buFont typeface="Arial" panose="020B0604020202020204" pitchFamily="34" charset="0"/>
              <a:buChar char="•"/>
              <a:defRPr sz="2000" baseline="0">
                <a:solidFill>
                  <a:schemeClr val="tx2"/>
                </a:solidFill>
              </a:defRPr>
            </a:lvl2pPr>
            <a:lvl3pPr marL="1200150" indent="-285750">
              <a:buClrTx/>
              <a:buFont typeface="Arial" panose="020B0604020202020204" pitchFamily="34" charset="0"/>
              <a:buChar char="•"/>
              <a:defRPr sz="1800">
                <a:solidFill>
                  <a:schemeClr val="tx2"/>
                </a:solidFill>
              </a:defRPr>
            </a:lvl3pPr>
            <a:lvl4pPr marL="1657350" indent="-285750">
              <a:buClr>
                <a:schemeClr val="tx2"/>
              </a:buClr>
              <a:buFont typeface="Arial" panose="020B0604020202020204" pitchFamily="34" charset="0"/>
              <a:buChar char="•"/>
              <a:defRPr sz="1600">
                <a:solidFill>
                  <a:schemeClr val="tx2"/>
                </a:solidFill>
              </a:defRPr>
            </a:lvl4pPr>
            <a:lvl5pPr marL="2114550" indent="-285750">
              <a:buClr>
                <a:schemeClr val="tx2"/>
              </a:buClr>
              <a:buFont typeface="Arial" panose="020B0604020202020204" pitchFamily="34" charset="0"/>
              <a:buChar char="•"/>
              <a:defRPr sz="1600">
                <a:solidFill>
                  <a:schemeClr val="tx2"/>
                </a:solidFill>
              </a:defRPr>
            </a:lvl5pPr>
          </a:lstStyle>
          <a:p>
            <a:pPr lvl="0"/>
            <a:r>
              <a:rPr lang="sv-SE" dirty="0"/>
              <a:t>Klicka för att lägga till text, bild eller annat innehåll</a:t>
            </a:r>
          </a:p>
          <a:p>
            <a:pPr lvl="1"/>
            <a:r>
              <a:rPr lang="sv-SE" dirty="0"/>
              <a:t>Nivå två</a:t>
            </a:r>
          </a:p>
          <a:p>
            <a:pPr lvl="2"/>
            <a:r>
              <a:rPr lang="sv-SE" dirty="0"/>
              <a:t>Nivå tre</a:t>
            </a:r>
          </a:p>
        </p:txBody>
      </p:sp>
      <p:sp>
        <p:nvSpPr>
          <p:cNvPr id="7" name="Rubrik">
            <a:extLst>
              <a:ext uri="{FF2B5EF4-FFF2-40B4-BE49-F238E27FC236}">
                <a16:creationId xmlns:a16="http://schemas.microsoft.com/office/drawing/2014/main" id="{0E26EE2A-F057-47C6-91BB-2CE82EBE8AA0}"/>
              </a:ext>
            </a:extLst>
          </p:cNvPr>
          <p:cNvSpPr>
            <a:spLocks noGrp="1"/>
          </p:cNvSpPr>
          <p:nvPr>
            <p:ph type="title" hasCustomPrompt="1"/>
          </p:nvPr>
        </p:nvSpPr>
        <p:spPr>
          <a:xfrm>
            <a:off x="1176338" y="464486"/>
            <a:ext cx="8280000" cy="1165138"/>
          </a:xfrm>
        </p:spPr>
        <p:txBody>
          <a:bodyPr anchor="b" anchorCtr="0"/>
          <a:lstStyle>
            <a:lvl1pPr>
              <a:defRPr sz="3600"/>
            </a:lvl1pPr>
          </a:lstStyle>
          <a:p>
            <a:r>
              <a:rPr lang="sv-SE" dirty="0"/>
              <a:t>Klicka här för att lägga till rubrik, max två rader</a:t>
            </a:r>
          </a:p>
        </p:txBody>
      </p:sp>
    </p:spTree>
    <p:extLst>
      <p:ext uri="{BB962C8B-B14F-4D97-AF65-F5344CB8AC3E}">
        <p14:creationId xmlns:p14="http://schemas.microsoft.com/office/powerpoint/2010/main" val="36424284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Rubrik och innehåll">
    <p:spTree>
      <p:nvGrpSpPr>
        <p:cNvPr id="1" name=""/>
        <p:cNvGrpSpPr/>
        <p:nvPr/>
      </p:nvGrpSpPr>
      <p:grpSpPr>
        <a:xfrm>
          <a:off x="0" y="0"/>
          <a:ext cx="0" cy="0"/>
          <a:chOff x="0" y="0"/>
          <a:chExt cx="0" cy="0"/>
        </a:xfrm>
      </p:grpSpPr>
      <p:sp>
        <p:nvSpPr>
          <p:cNvPr id="9" name="Platshållare för bildnummer">
            <a:extLst>
              <a:ext uri="{FF2B5EF4-FFF2-40B4-BE49-F238E27FC236}">
                <a16:creationId xmlns:a16="http://schemas.microsoft.com/office/drawing/2014/main" id="{6F577724-32EB-4BA9-8E37-C13CAB287DD2}"/>
              </a:ext>
            </a:extLst>
          </p:cNvPr>
          <p:cNvSpPr>
            <a:spLocks noGrp="1"/>
          </p:cNvSpPr>
          <p:nvPr>
            <p:ph type="sldNum" sz="quarter" idx="18"/>
          </p:nvPr>
        </p:nvSpPr>
        <p:spPr/>
        <p:txBody>
          <a:bodyPr/>
          <a:lstStyle/>
          <a:p>
            <a:fld id="{873EB259-4CFD-4D03-8D50-B89672399120}" type="slidenum">
              <a:rPr lang="sv-SE" smtClean="0"/>
              <a:pPr/>
              <a:t>‹#›</a:t>
            </a:fld>
            <a:endParaRPr lang="sv-SE"/>
          </a:p>
        </p:txBody>
      </p:sp>
      <p:pic>
        <p:nvPicPr>
          <p:cNvPr id="10" name="Greppa Näringen logotyp" descr="Logotyp för Greppa Näringen.">
            <a:extLst>
              <a:ext uri="{FF2B5EF4-FFF2-40B4-BE49-F238E27FC236}">
                <a16:creationId xmlns:a16="http://schemas.microsoft.com/office/drawing/2014/main" id="{A668EE5D-F596-4212-9E57-13524B6964B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381407" y="408533"/>
            <a:ext cx="1316302" cy="417191"/>
          </a:xfrm>
          <a:prstGeom prst="rect">
            <a:avLst/>
          </a:prstGeom>
        </p:spPr>
      </p:pic>
      <p:sp>
        <p:nvSpPr>
          <p:cNvPr id="8" name="Platshållare för innehåll">
            <a:extLst>
              <a:ext uri="{FF2B5EF4-FFF2-40B4-BE49-F238E27FC236}">
                <a16:creationId xmlns:a16="http://schemas.microsoft.com/office/drawing/2014/main" id="{9175659D-CF7E-4420-911B-A57598EE71EF}"/>
              </a:ext>
            </a:extLst>
          </p:cNvPr>
          <p:cNvSpPr>
            <a:spLocks noGrp="1"/>
          </p:cNvSpPr>
          <p:nvPr>
            <p:ph sz="quarter" idx="13" hasCustomPrompt="1"/>
          </p:nvPr>
        </p:nvSpPr>
        <p:spPr>
          <a:xfrm>
            <a:off x="1176422" y="1966365"/>
            <a:ext cx="8280000" cy="3810491"/>
          </a:xfrm>
        </p:spPr>
        <p:txBody>
          <a:bodyPr/>
          <a:lstStyle>
            <a:lvl1pPr marL="342900" indent="-342900">
              <a:buClrTx/>
              <a:buFont typeface="Arial" panose="020B0604020202020204" pitchFamily="34" charset="0"/>
              <a:buChar char="•"/>
              <a:defRPr sz="2400">
                <a:solidFill>
                  <a:schemeClr val="tx2"/>
                </a:solidFill>
              </a:defRPr>
            </a:lvl1pPr>
            <a:lvl2pPr marL="800100" indent="-342900">
              <a:buClrTx/>
              <a:buFont typeface="Arial" panose="020B0604020202020204" pitchFamily="34" charset="0"/>
              <a:buChar char="•"/>
              <a:defRPr sz="2000">
                <a:solidFill>
                  <a:schemeClr val="tx2"/>
                </a:solidFill>
              </a:defRPr>
            </a:lvl2pPr>
            <a:lvl3pPr marL="1200150" indent="-285750">
              <a:buClrTx/>
              <a:buFont typeface="Arial" panose="020B0604020202020204" pitchFamily="34" charset="0"/>
              <a:buChar char="•"/>
              <a:defRPr sz="1800">
                <a:solidFill>
                  <a:schemeClr val="tx2"/>
                </a:solidFill>
              </a:defRPr>
            </a:lvl3pPr>
            <a:lvl4pPr marL="1657350" indent="-285750">
              <a:buClr>
                <a:schemeClr val="tx2"/>
              </a:buClr>
              <a:buFont typeface="Arial" panose="020B0604020202020204" pitchFamily="34" charset="0"/>
              <a:buChar char="•"/>
              <a:defRPr sz="1600">
                <a:solidFill>
                  <a:schemeClr val="tx2"/>
                </a:solidFill>
              </a:defRPr>
            </a:lvl4pPr>
            <a:lvl5pPr marL="1828800" indent="0">
              <a:buClr>
                <a:schemeClr val="tx2"/>
              </a:buClr>
              <a:buFont typeface="Arial" panose="020B0604020202020204" pitchFamily="34" charset="0"/>
              <a:buNone/>
              <a:defRPr sz="1600">
                <a:solidFill>
                  <a:schemeClr val="tx2"/>
                </a:solidFill>
              </a:defRPr>
            </a:lvl5pPr>
          </a:lstStyle>
          <a:p>
            <a:pPr lvl="0"/>
            <a:r>
              <a:rPr lang="sv-SE" dirty="0"/>
              <a:t>Klicka för att lägga till text, bild eller annat innehåll</a:t>
            </a:r>
          </a:p>
          <a:p>
            <a:pPr lvl="1"/>
            <a:r>
              <a:rPr lang="sv-SE" dirty="0"/>
              <a:t>Nivå två</a:t>
            </a:r>
          </a:p>
          <a:p>
            <a:pPr lvl="2"/>
            <a:r>
              <a:rPr lang="sv-SE" dirty="0"/>
              <a:t>Nivå tre</a:t>
            </a:r>
          </a:p>
          <a:p>
            <a:pPr lvl="4"/>
            <a:endParaRPr lang="sv-SE" dirty="0"/>
          </a:p>
        </p:txBody>
      </p:sp>
      <p:sp>
        <p:nvSpPr>
          <p:cNvPr id="7" name="Rubrik">
            <a:extLst>
              <a:ext uri="{FF2B5EF4-FFF2-40B4-BE49-F238E27FC236}">
                <a16:creationId xmlns:a16="http://schemas.microsoft.com/office/drawing/2014/main" id="{0E26EE2A-F057-47C6-91BB-2CE82EBE8AA0}"/>
              </a:ext>
            </a:extLst>
          </p:cNvPr>
          <p:cNvSpPr>
            <a:spLocks noGrp="1"/>
          </p:cNvSpPr>
          <p:nvPr>
            <p:ph type="title" hasCustomPrompt="1"/>
          </p:nvPr>
        </p:nvSpPr>
        <p:spPr>
          <a:xfrm>
            <a:off x="1176338" y="464486"/>
            <a:ext cx="8280000" cy="1165138"/>
          </a:xfrm>
        </p:spPr>
        <p:txBody>
          <a:bodyPr anchor="b" anchorCtr="0"/>
          <a:lstStyle>
            <a:lvl1pPr>
              <a:defRPr sz="3600">
                <a:solidFill>
                  <a:schemeClr val="tx2"/>
                </a:solidFill>
              </a:defRPr>
            </a:lvl1pPr>
          </a:lstStyle>
          <a:p>
            <a:r>
              <a:rPr lang="sv-SE" dirty="0"/>
              <a:t>Klicka här för att lägga till rubrik, max två rader</a:t>
            </a:r>
          </a:p>
        </p:txBody>
      </p:sp>
    </p:spTree>
    <p:extLst>
      <p:ext uri="{BB962C8B-B14F-4D97-AF65-F5344CB8AC3E}">
        <p14:creationId xmlns:p14="http://schemas.microsoft.com/office/powerpoint/2010/main" val="6513746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Endast rubrik beige">
    <p:bg>
      <p:bgPr>
        <a:solidFill>
          <a:schemeClr val="bg2"/>
        </a:solidFill>
        <a:effectLst/>
      </p:bgPr>
    </p:bg>
    <p:spTree>
      <p:nvGrpSpPr>
        <p:cNvPr id="1" name=""/>
        <p:cNvGrpSpPr/>
        <p:nvPr/>
      </p:nvGrpSpPr>
      <p:grpSpPr>
        <a:xfrm>
          <a:off x="0" y="0"/>
          <a:ext cx="0" cy="0"/>
          <a:chOff x="0" y="0"/>
          <a:chExt cx="0" cy="0"/>
        </a:xfrm>
      </p:grpSpPr>
      <p:sp>
        <p:nvSpPr>
          <p:cNvPr id="9" name="Platshållare för bildnummer">
            <a:extLst>
              <a:ext uri="{FF2B5EF4-FFF2-40B4-BE49-F238E27FC236}">
                <a16:creationId xmlns:a16="http://schemas.microsoft.com/office/drawing/2014/main" id="{6F577724-32EB-4BA9-8E37-C13CAB287DD2}"/>
              </a:ext>
            </a:extLst>
          </p:cNvPr>
          <p:cNvSpPr>
            <a:spLocks noGrp="1"/>
          </p:cNvSpPr>
          <p:nvPr>
            <p:ph type="sldNum" sz="quarter" idx="18"/>
          </p:nvPr>
        </p:nvSpPr>
        <p:spPr/>
        <p:txBody>
          <a:bodyPr/>
          <a:lstStyle/>
          <a:p>
            <a:fld id="{873EB259-4CFD-4D03-8D50-B89672399120}" type="slidenum">
              <a:rPr lang="sv-SE" smtClean="0"/>
              <a:pPr/>
              <a:t>‹#›</a:t>
            </a:fld>
            <a:endParaRPr lang="sv-SE"/>
          </a:p>
        </p:txBody>
      </p:sp>
      <p:pic>
        <p:nvPicPr>
          <p:cNvPr id="10" name="Greppa Näringen logotyp" descr="Logotyp för Greppa Näringen.">
            <a:extLst>
              <a:ext uri="{FF2B5EF4-FFF2-40B4-BE49-F238E27FC236}">
                <a16:creationId xmlns:a16="http://schemas.microsoft.com/office/drawing/2014/main" id="{A668EE5D-F596-4212-9E57-13524B6964B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381407" y="408533"/>
            <a:ext cx="1316302" cy="417191"/>
          </a:xfrm>
          <a:prstGeom prst="rect">
            <a:avLst/>
          </a:prstGeom>
        </p:spPr>
      </p:pic>
      <p:sp>
        <p:nvSpPr>
          <p:cNvPr id="7" name="Rubrik">
            <a:extLst>
              <a:ext uri="{FF2B5EF4-FFF2-40B4-BE49-F238E27FC236}">
                <a16:creationId xmlns:a16="http://schemas.microsoft.com/office/drawing/2014/main" id="{0E26EE2A-F057-47C6-91BB-2CE82EBE8AA0}"/>
              </a:ext>
            </a:extLst>
          </p:cNvPr>
          <p:cNvSpPr>
            <a:spLocks noGrp="1"/>
          </p:cNvSpPr>
          <p:nvPr>
            <p:ph type="title" hasCustomPrompt="1"/>
          </p:nvPr>
        </p:nvSpPr>
        <p:spPr>
          <a:xfrm>
            <a:off x="1176338" y="464486"/>
            <a:ext cx="8280000" cy="1165138"/>
          </a:xfrm>
        </p:spPr>
        <p:txBody>
          <a:bodyPr anchor="b" anchorCtr="0"/>
          <a:lstStyle>
            <a:lvl1pPr>
              <a:defRPr sz="3600"/>
            </a:lvl1pPr>
          </a:lstStyle>
          <a:p>
            <a:r>
              <a:rPr lang="sv-SE" dirty="0"/>
              <a:t>Klicka här för att lägga till rubrik, max två rader</a:t>
            </a:r>
          </a:p>
        </p:txBody>
      </p:sp>
    </p:spTree>
    <p:extLst>
      <p:ext uri="{BB962C8B-B14F-4D97-AF65-F5344CB8AC3E}">
        <p14:creationId xmlns:p14="http://schemas.microsoft.com/office/powerpoint/2010/main" val="1812750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Endast rubrik">
    <p:bg>
      <p:bgPr>
        <a:solidFill>
          <a:schemeClr val="bg1"/>
        </a:solidFill>
        <a:effectLst/>
      </p:bgPr>
    </p:bg>
    <p:spTree>
      <p:nvGrpSpPr>
        <p:cNvPr id="1" name=""/>
        <p:cNvGrpSpPr/>
        <p:nvPr/>
      </p:nvGrpSpPr>
      <p:grpSpPr>
        <a:xfrm>
          <a:off x="0" y="0"/>
          <a:ext cx="0" cy="0"/>
          <a:chOff x="0" y="0"/>
          <a:chExt cx="0" cy="0"/>
        </a:xfrm>
      </p:grpSpPr>
      <p:sp>
        <p:nvSpPr>
          <p:cNvPr id="9" name="Platshållare för bildnummer">
            <a:extLst>
              <a:ext uri="{FF2B5EF4-FFF2-40B4-BE49-F238E27FC236}">
                <a16:creationId xmlns:a16="http://schemas.microsoft.com/office/drawing/2014/main" id="{6F577724-32EB-4BA9-8E37-C13CAB287DD2}"/>
              </a:ext>
            </a:extLst>
          </p:cNvPr>
          <p:cNvSpPr>
            <a:spLocks noGrp="1"/>
          </p:cNvSpPr>
          <p:nvPr>
            <p:ph type="sldNum" sz="quarter" idx="18"/>
          </p:nvPr>
        </p:nvSpPr>
        <p:spPr/>
        <p:txBody>
          <a:bodyPr/>
          <a:lstStyle/>
          <a:p>
            <a:fld id="{873EB259-4CFD-4D03-8D50-B89672399120}" type="slidenum">
              <a:rPr lang="sv-SE" smtClean="0"/>
              <a:pPr/>
              <a:t>‹#›</a:t>
            </a:fld>
            <a:endParaRPr lang="sv-SE"/>
          </a:p>
        </p:txBody>
      </p:sp>
      <p:pic>
        <p:nvPicPr>
          <p:cNvPr id="10" name="Greppa Näringen logotyp" descr="Logotyp för Greppa Näringen.">
            <a:extLst>
              <a:ext uri="{FF2B5EF4-FFF2-40B4-BE49-F238E27FC236}">
                <a16:creationId xmlns:a16="http://schemas.microsoft.com/office/drawing/2014/main" id="{A668EE5D-F596-4212-9E57-13524B6964B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381407" y="408533"/>
            <a:ext cx="1316302" cy="417191"/>
          </a:xfrm>
          <a:prstGeom prst="rect">
            <a:avLst/>
          </a:prstGeom>
        </p:spPr>
      </p:pic>
      <p:sp>
        <p:nvSpPr>
          <p:cNvPr id="7" name="Rubrik">
            <a:extLst>
              <a:ext uri="{FF2B5EF4-FFF2-40B4-BE49-F238E27FC236}">
                <a16:creationId xmlns:a16="http://schemas.microsoft.com/office/drawing/2014/main" id="{0E26EE2A-F057-47C6-91BB-2CE82EBE8AA0}"/>
              </a:ext>
            </a:extLst>
          </p:cNvPr>
          <p:cNvSpPr>
            <a:spLocks noGrp="1"/>
          </p:cNvSpPr>
          <p:nvPr>
            <p:ph type="title" hasCustomPrompt="1"/>
          </p:nvPr>
        </p:nvSpPr>
        <p:spPr>
          <a:xfrm>
            <a:off x="1176338" y="464486"/>
            <a:ext cx="8280000" cy="1165138"/>
          </a:xfrm>
        </p:spPr>
        <p:txBody>
          <a:bodyPr anchor="b" anchorCtr="0"/>
          <a:lstStyle>
            <a:lvl1pPr>
              <a:defRPr sz="3600">
                <a:solidFill>
                  <a:schemeClr val="tx2"/>
                </a:solidFill>
              </a:defRPr>
            </a:lvl1pPr>
          </a:lstStyle>
          <a:p>
            <a:r>
              <a:rPr lang="sv-SE" dirty="0"/>
              <a:t>Klicka här för att lägga till rubrik, max två rader</a:t>
            </a:r>
          </a:p>
        </p:txBody>
      </p:sp>
    </p:spTree>
    <p:extLst>
      <p:ext uri="{BB962C8B-B14F-4D97-AF65-F5344CB8AC3E}">
        <p14:creationId xmlns:p14="http://schemas.microsoft.com/office/powerpoint/2010/main" val="3785763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vå delar beige">
    <p:bg>
      <p:bgPr>
        <a:solidFill>
          <a:schemeClr val="bg2"/>
        </a:solidFill>
        <a:effectLst/>
      </p:bgPr>
    </p:bg>
    <p:spTree>
      <p:nvGrpSpPr>
        <p:cNvPr id="1" name=""/>
        <p:cNvGrpSpPr/>
        <p:nvPr/>
      </p:nvGrpSpPr>
      <p:grpSpPr>
        <a:xfrm>
          <a:off x="0" y="0"/>
          <a:ext cx="0" cy="0"/>
          <a:chOff x="0" y="0"/>
          <a:chExt cx="0" cy="0"/>
        </a:xfrm>
      </p:grpSpPr>
      <p:sp>
        <p:nvSpPr>
          <p:cNvPr id="4" name="Platshållare för bildnummer">
            <a:extLst>
              <a:ext uri="{FF2B5EF4-FFF2-40B4-BE49-F238E27FC236}">
                <a16:creationId xmlns:a16="http://schemas.microsoft.com/office/drawing/2014/main" id="{47106106-A213-40C3-9F92-5EE5C3D92F94}"/>
              </a:ext>
            </a:extLst>
          </p:cNvPr>
          <p:cNvSpPr>
            <a:spLocks noGrp="1"/>
          </p:cNvSpPr>
          <p:nvPr>
            <p:ph type="sldNum" sz="quarter" idx="17"/>
          </p:nvPr>
        </p:nvSpPr>
        <p:spPr/>
        <p:txBody>
          <a:bodyPr/>
          <a:lstStyle/>
          <a:p>
            <a:fld id="{873EB259-4CFD-4D03-8D50-B89672399120}" type="slidenum">
              <a:rPr lang="sv-SE" smtClean="0"/>
              <a:pPr/>
              <a:t>‹#›</a:t>
            </a:fld>
            <a:endParaRPr lang="sv-SE"/>
          </a:p>
        </p:txBody>
      </p:sp>
      <p:pic>
        <p:nvPicPr>
          <p:cNvPr id="14" name="Greppa Näringen logotyp" descr="Logotyp för Greppa Näringen.">
            <a:extLst>
              <a:ext uri="{FF2B5EF4-FFF2-40B4-BE49-F238E27FC236}">
                <a16:creationId xmlns:a16="http://schemas.microsoft.com/office/drawing/2014/main" id="{CF719A97-82F6-4BE6-8248-587DBBEA978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381407" y="408533"/>
            <a:ext cx="1316302" cy="417191"/>
          </a:xfrm>
          <a:prstGeom prst="rect">
            <a:avLst/>
          </a:prstGeom>
        </p:spPr>
      </p:pic>
      <p:sp>
        <p:nvSpPr>
          <p:cNvPr id="11" name="Platshållare för innehåll">
            <a:extLst>
              <a:ext uri="{FF2B5EF4-FFF2-40B4-BE49-F238E27FC236}">
                <a16:creationId xmlns:a16="http://schemas.microsoft.com/office/drawing/2014/main" id="{02D58464-68C8-413F-A455-43EB1EE66FC3}"/>
              </a:ext>
            </a:extLst>
          </p:cNvPr>
          <p:cNvSpPr>
            <a:spLocks noGrp="1"/>
          </p:cNvSpPr>
          <p:nvPr>
            <p:ph sz="quarter" idx="14" hasCustomPrompt="1"/>
          </p:nvPr>
        </p:nvSpPr>
        <p:spPr>
          <a:xfrm>
            <a:off x="6243958" y="2315275"/>
            <a:ext cx="4524320" cy="3894456"/>
          </a:xfrm>
        </p:spPr>
        <p:txBody>
          <a:bodyPr/>
          <a:lstStyle>
            <a:lvl1pPr marL="342900" indent="-342900">
              <a:buClrTx/>
              <a:buFont typeface="Arial" panose="020B0604020202020204" pitchFamily="34" charset="0"/>
              <a:buChar char="•"/>
              <a:defRPr sz="2200">
                <a:solidFill>
                  <a:schemeClr val="tx2"/>
                </a:solidFill>
              </a:defRPr>
            </a:lvl1pPr>
            <a:lvl2pPr marL="800100" indent="-342900">
              <a:buClrTx/>
              <a:buFont typeface="Arial" panose="020B0604020202020204" pitchFamily="34" charset="0"/>
              <a:buChar char="•"/>
              <a:defRPr sz="2000">
                <a:solidFill>
                  <a:schemeClr val="tx2"/>
                </a:solidFill>
              </a:defRPr>
            </a:lvl2pPr>
            <a:lvl3pPr marL="1200150" indent="-285750">
              <a:buClr>
                <a:schemeClr val="tx2"/>
              </a:buClr>
              <a:buFont typeface="Arial" panose="020B0604020202020204" pitchFamily="34" charset="0"/>
              <a:buChar char="•"/>
              <a:defRPr sz="1800">
                <a:solidFill>
                  <a:schemeClr val="tx2"/>
                </a:solidFill>
              </a:defRPr>
            </a:lvl3pPr>
            <a:lvl4pPr marL="1657350" indent="-285750">
              <a:buClr>
                <a:schemeClr val="tx2"/>
              </a:buClr>
              <a:buFont typeface="Arial" panose="020B0604020202020204" pitchFamily="34" charset="0"/>
              <a:buChar char="•"/>
              <a:defRPr sz="1600">
                <a:solidFill>
                  <a:schemeClr val="tx2"/>
                </a:solidFill>
              </a:defRPr>
            </a:lvl4pPr>
            <a:lvl5pPr marL="2114550" indent="-285750">
              <a:buClr>
                <a:schemeClr val="tx2"/>
              </a:buClr>
              <a:buFont typeface="Arial" panose="020B0604020202020204" pitchFamily="34" charset="0"/>
              <a:buChar char="•"/>
              <a:defRPr sz="1600">
                <a:solidFill>
                  <a:schemeClr val="tx2"/>
                </a:solidFill>
              </a:defRPr>
            </a:lvl5pPr>
          </a:lstStyle>
          <a:p>
            <a:pPr lvl="0"/>
            <a:r>
              <a:rPr lang="sv-SE" dirty="0"/>
              <a:t>Klicka för att lägga till text, bild eller innehåll</a:t>
            </a:r>
          </a:p>
          <a:p>
            <a:pPr lvl="1"/>
            <a:r>
              <a:rPr lang="sv-SE" dirty="0"/>
              <a:t>Nivå två</a:t>
            </a:r>
          </a:p>
          <a:p>
            <a:pPr lvl="2"/>
            <a:r>
              <a:rPr lang="sv-SE" dirty="0"/>
              <a:t>Nivå tre</a:t>
            </a:r>
          </a:p>
        </p:txBody>
      </p:sp>
      <p:sp>
        <p:nvSpPr>
          <p:cNvPr id="8" name="Platshållare för innehåll">
            <a:extLst>
              <a:ext uri="{FF2B5EF4-FFF2-40B4-BE49-F238E27FC236}">
                <a16:creationId xmlns:a16="http://schemas.microsoft.com/office/drawing/2014/main" id="{9175659D-CF7E-4420-911B-A57598EE71EF}"/>
              </a:ext>
            </a:extLst>
          </p:cNvPr>
          <p:cNvSpPr>
            <a:spLocks noGrp="1"/>
          </p:cNvSpPr>
          <p:nvPr>
            <p:ph sz="quarter" idx="13" hasCustomPrompt="1"/>
          </p:nvPr>
        </p:nvSpPr>
        <p:spPr>
          <a:xfrm>
            <a:off x="1176422" y="2315275"/>
            <a:ext cx="4632404" cy="3894456"/>
          </a:xfrm>
        </p:spPr>
        <p:txBody>
          <a:bodyPr/>
          <a:lstStyle>
            <a:lvl1pPr marL="342900" indent="-342900">
              <a:buClrTx/>
              <a:buFont typeface="Arial" panose="020B0604020202020204" pitchFamily="34" charset="0"/>
              <a:buChar char="•"/>
              <a:defRPr sz="2200">
                <a:solidFill>
                  <a:schemeClr val="tx2"/>
                </a:solidFill>
              </a:defRPr>
            </a:lvl1pPr>
            <a:lvl2pPr marL="800100" indent="-342900">
              <a:buClrTx/>
              <a:buFont typeface="Arial" panose="020B0604020202020204" pitchFamily="34" charset="0"/>
              <a:buChar char="•"/>
              <a:defRPr sz="2000">
                <a:solidFill>
                  <a:schemeClr val="tx2"/>
                </a:solidFill>
              </a:defRPr>
            </a:lvl2pPr>
            <a:lvl3pPr marL="1200150" indent="-285750">
              <a:buClr>
                <a:schemeClr val="tx2"/>
              </a:buClr>
              <a:buFont typeface="Arial" panose="020B0604020202020204" pitchFamily="34" charset="0"/>
              <a:buChar char="•"/>
              <a:defRPr sz="1800">
                <a:solidFill>
                  <a:schemeClr val="tx2"/>
                </a:solidFill>
              </a:defRPr>
            </a:lvl3pPr>
            <a:lvl4pPr marL="1657350" indent="-285750">
              <a:buClr>
                <a:schemeClr val="tx2"/>
              </a:buClr>
              <a:buFont typeface="Arial" panose="020B0604020202020204" pitchFamily="34" charset="0"/>
              <a:buChar char="•"/>
              <a:defRPr sz="1600">
                <a:solidFill>
                  <a:schemeClr val="tx2"/>
                </a:solidFill>
              </a:defRPr>
            </a:lvl4pPr>
            <a:lvl5pPr marL="2114550" indent="-285750">
              <a:buClr>
                <a:schemeClr val="tx2"/>
              </a:buClr>
              <a:buFont typeface="Arial" panose="020B0604020202020204" pitchFamily="34" charset="0"/>
              <a:buChar char="•"/>
              <a:defRPr sz="1600">
                <a:solidFill>
                  <a:schemeClr val="tx2"/>
                </a:solidFill>
              </a:defRPr>
            </a:lvl5pPr>
          </a:lstStyle>
          <a:p>
            <a:pPr lvl="0"/>
            <a:r>
              <a:rPr lang="sv-SE" dirty="0"/>
              <a:t>Klicka för att lägga till text, bild eller innehåll</a:t>
            </a:r>
          </a:p>
          <a:p>
            <a:pPr lvl="1"/>
            <a:r>
              <a:rPr lang="sv-SE" dirty="0"/>
              <a:t>Nivå två</a:t>
            </a:r>
          </a:p>
          <a:p>
            <a:pPr lvl="2"/>
            <a:r>
              <a:rPr lang="sv-SE" dirty="0"/>
              <a:t>Nivå tre</a:t>
            </a:r>
          </a:p>
        </p:txBody>
      </p:sp>
      <p:sp>
        <p:nvSpPr>
          <p:cNvPr id="7" name="Rubrik">
            <a:extLst>
              <a:ext uri="{FF2B5EF4-FFF2-40B4-BE49-F238E27FC236}">
                <a16:creationId xmlns:a16="http://schemas.microsoft.com/office/drawing/2014/main" id="{0E26EE2A-F057-47C6-91BB-2CE82EBE8AA0}"/>
              </a:ext>
            </a:extLst>
          </p:cNvPr>
          <p:cNvSpPr>
            <a:spLocks noGrp="1"/>
          </p:cNvSpPr>
          <p:nvPr>
            <p:ph type="title" hasCustomPrompt="1"/>
          </p:nvPr>
        </p:nvSpPr>
        <p:spPr>
          <a:xfrm>
            <a:off x="1176338" y="757443"/>
            <a:ext cx="8112941" cy="1219263"/>
          </a:xfrm>
        </p:spPr>
        <p:txBody>
          <a:bodyPr anchor="b" anchorCtr="0">
            <a:noAutofit/>
          </a:bodyPr>
          <a:lstStyle>
            <a:lvl1pPr>
              <a:defRPr sz="3600">
                <a:solidFill>
                  <a:schemeClr val="tx2"/>
                </a:solidFill>
              </a:defRPr>
            </a:lvl1pPr>
          </a:lstStyle>
          <a:p>
            <a:r>
              <a:rPr lang="sv-SE" dirty="0"/>
              <a:t>Klicka här för att lägga till rubrik, max två rader</a:t>
            </a:r>
          </a:p>
        </p:txBody>
      </p:sp>
    </p:spTree>
    <p:extLst>
      <p:ext uri="{BB962C8B-B14F-4D97-AF65-F5344CB8AC3E}">
        <p14:creationId xmlns:p14="http://schemas.microsoft.com/office/powerpoint/2010/main" val="36470615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vå delar">
    <p:bg>
      <p:bgPr>
        <a:solidFill>
          <a:schemeClr val="bg1"/>
        </a:solidFill>
        <a:effectLst/>
      </p:bgPr>
    </p:bg>
    <p:spTree>
      <p:nvGrpSpPr>
        <p:cNvPr id="1" name=""/>
        <p:cNvGrpSpPr/>
        <p:nvPr/>
      </p:nvGrpSpPr>
      <p:grpSpPr>
        <a:xfrm>
          <a:off x="0" y="0"/>
          <a:ext cx="0" cy="0"/>
          <a:chOff x="0" y="0"/>
          <a:chExt cx="0" cy="0"/>
        </a:xfrm>
      </p:grpSpPr>
      <p:sp>
        <p:nvSpPr>
          <p:cNvPr id="4" name="Platshållare för bildnummer">
            <a:extLst>
              <a:ext uri="{FF2B5EF4-FFF2-40B4-BE49-F238E27FC236}">
                <a16:creationId xmlns:a16="http://schemas.microsoft.com/office/drawing/2014/main" id="{47106106-A213-40C3-9F92-5EE5C3D92F94}"/>
              </a:ext>
            </a:extLst>
          </p:cNvPr>
          <p:cNvSpPr>
            <a:spLocks noGrp="1"/>
          </p:cNvSpPr>
          <p:nvPr>
            <p:ph type="sldNum" sz="quarter" idx="17"/>
          </p:nvPr>
        </p:nvSpPr>
        <p:spPr/>
        <p:txBody>
          <a:bodyPr/>
          <a:lstStyle/>
          <a:p>
            <a:fld id="{873EB259-4CFD-4D03-8D50-B89672399120}" type="slidenum">
              <a:rPr lang="sv-SE" smtClean="0"/>
              <a:pPr/>
              <a:t>‹#›</a:t>
            </a:fld>
            <a:endParaRPr lang="sv-SE"/>
          </a:p>
        </p:txBody>
      </p:sp>
      <p:pic>
        <p:nvPicPr>
          <p:cNvPr id="14" name="Greppa Näringen logotyp" descr="Logotyp för Greppa Näringen.">
            <a:extLst>
              <a:ext uri="{FF2B5EF4-FFF2-40B4-BE49-F238E27FC236}">
                <a16:creationId xmlns:a16="http://schemas.microsoft.com/office/drawing/2014/main" id="{CF719A97-82F6-4BE6-8248-587DBBEA978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381407" y="408533"/>
            <a:ext cx="1316302" cy="417191"/>
          </a:xfrm>
          <a:prstGeom prst="rect">
            <a:avLst/>
          </a:prstGeom>
        </p:spPr>
      </p:pic>
      <p:sp>
        <p:nvSpPr>
          <p:cNvPr id="11" name="Platshållare för innehåll">
            <a:extLst>
              <a:ext uri="{FF2B5EF4-FFF2-40B4-BE49-F238E27FC236}">
                <a16:creationId xmlns:a16="http://schemas.microsoft.com/office/drawing/2014/main" id="{02D58464-68C8-413F-A455-43EB1EE66FC3}"/>
              </a:ext>
            </a:extLst>
          </p:cNvPr>
          <p:cNvSpPr>
            <a:spLocks noGrp="1"/>
          </p:cNvSpPr>
          <p:nvPr>
            <p:ph sz="quarter" idx="14" hasCustomPrompt="1"/>
          </p:nvPr>
        </p:nvSpPr>
        <p:spPr>
          <a:xfrm>
            <a:off x="6243958" y="2315275"/>
            <a:ext cx="4524320" cy="3894456"/>
          </a:xfrm>
        </p:spPr>
        <p:txBody>
          <a:bodyPr/>
          <a:lstStyle>
            <a:lvl1pPr marL="342900" indent="-342900">
              <a:buClr>
                <a:schemeClr val="tx2"/>
              </a:buClr>
              <a:buFont typeface="Arial" panose="020B0604020202020204" pitchFamily="34" charset="0"/>
              <a:buChar char="•"/>
              <a:defRPr sz="2200">
                <a:solidFill>
                  <a:schemeClr val="tx2"/>
                </a:solidFill>
              </a:defRPr>
            </a:lvl1pPr>
            <a:lvl2pPr marL="800100" indent="-342900">
              <a:buClr>
                <a:schemeClr val="tx2"/>
              </a:buClr>
              <a:buFont typeface="Arial" panose="020B0604020202020204" pitchFamily="34" charset="0"/>
              <a:buChar char="•"/>
              <a:defRPr sz="2000">
                <a:solidFill>
                  <a:schemeClr val="tx2"/>
                </a:solidFill>
              </a:defRPr>
            </a:lvl2pPr>
            <a:lvl3pPr marL="1200150" indent="-285750">
              <a:buClr>
                <a:schemeClr val="tx2"/>
              </a:buClr>
              <a:buFont typeface="Arial" panose="020B0604020202020204" pitchFamily="34" charset="0"/>
              <a:buChar char="•"/>
              <a:defRPr sz="1800">
                <a:solidFill>
                  <a:schemeClr val="tx2"/>
                </a:solidFill>
              </a:defRPr>
            </a:lvl3pPr>
            <a:lvl4pPr marL="1657350" indent="-285750">
              <a:buClr>
                <a:schemeClr val="tx2"/>
              </a:buClr>
              <a:buFont typeface="Arial" panose="020B0604020202020204" pitchFamily="34" charset="0"/>
              <a:buChar char="•"/>
              <a:defRPr sz="1600">
                <a:solidFill>
                  <a:schemeClr val="tx2"/>
                </a:solidFill>
              </a:defRPr>
            </a:lvl4pPr>
            <a:lvl5pPr marL="2114550" indent="-285750">
              <a:buClr>
                <a:schemeClr val="tx2"/>
              </a:buClr>
              <a:buFont typeface="Arial" panose="020B0604020202020204" pitchFamily="34" charset="0"/>
              <a:buChar char="•"/>
              <a:defRPr sz="1600">
                <a:solidFill>
                  <a:schemeClr val="tx2"/>
                </a:solidFill>
              </a:defRPr>
            </a:lvl5pPr>
          </a:lstStyle>
          <a:p>
            <a:pPr lvl="0"/>
            <a:r>
              <a:rPr lang="sv-SE" dirty="0"/>
              <a:t>Klicka för att lägga till text, bild eller innehåll</a:t>
            </a:r>
          </a:p>
          <a:p>
            <a:pPr lvl="1"/>
            <a:r>
              <a:rPr lang="sv-SE" dirty="0"/>
              <a:t>Nivå två</a:t>
            </a:r>
          </a:p>
          <a:p>
            <a:pPr lvl="2"/>
            <a:r>
              <a:rPr lang="sv-SE" dirty="0"/>
              <a:t>Nivå tre</a:t>
            </a:r>
          </a:p>
        </p:txBody>
      </p:sp>
      <p:sp>
        <p:nvSpPr>
          <p:cNvPr id="8" name="Platshållare för innehåll">
            <a:extLst>
              <a:ext uri="{FF2B5EF4-FFF2-40B4-BE49-F238E27FC236}">
                <a16:creationId xmlns:a16="http://schemas.microsoft.com/office/drawing/2014/main" id="{9175659D-CF7E-4420-911B-A57598EE71EF}"/>
              </a:ext>
            </a:extLst>
          </p:cNvPr>
          <p:cNvSpPr>
            <a:spLocks noGrp="1"/>
          </p:cNvSpPr>
          <p:nvPr>
            <p:ph sz="quarter" idx="13" hasCustomPrompt="1"/>
          </p:nvPr>
        </p:nvSpPr>
        <p:spPr>
          <a:xfrm>
            <a:off x="1176422" y="2315275"/>
            <a:ext cx="4632404" cy="3894456"/>
          </a:xfrm>
        </p:spPr>
        <p:txBody>
          <a:bodyPr/>
          <a:lstStyle>
            <a:lvl1pPr marL="342900" indent="-342900">
              <a:buClrTx/>
              <a:buFont typeface="Arial" panose="020B0604020202020204" pitchFamily="34" charset="0"/>
              <a:buChar char="•"/>
              <a:defRPr sz="2200">
                <a:solidFill>
                  <a:schemeClr val="tx2"/>
                </a:solidFill>
              </a:defRPr>
            </a:lvl1pPr>
            <a:lvl2pPr marL="800100" indent="-342900">
              <a:buClrTx/>
              <a:buFont typeface="Arial" panose="020B0604020202020204" pitchFamily="34" charset="0"/>
              <a:buChar char="•"/>
              <a:defRPr sz="2000">
                <a:solidFill>
                  <a:schemeClr val="tx2"/>
                </a:solidFill>
              </a:defRPr>
            </a:lvl2pPr>
            <a:lvl3pPr marL="1200150" indent="-285750">
              <a:buClrTx/>
              <a:buFont typeface="Arial" panose="020B0604020202020204" pitchFamily="34" charset="0"/>
              <a:buChar char="•"/>
              <a:defRPr sz="1800">
                <a:solidFill>
                  <a:schemeClr val="tx2"/>
                </a:solidFill>
              </a:defRPr>
            </a:lvl3pPr>
            <a:lvl4pPr marL="1657350" indent="-285750">
              <a:buClr>
                <a:schemeClr val="tx2"/>
              </a:buClr>
              <a:buFont typeface="Arial" panose="020B0604020202020204" pitchFamily="34" charset="0"/>
              <a:buChar char="•"/>
              <a:defRPr sz="1600">
                <a:solidFill>
                  <a:schemeClr val="tx2"/>
                </a:solidFill>
              </a:defRPr>
            </a:lvl4pPr>
            <a:lvl5pPr marL="2114550" indent="-285750">
              <a:buClr>
                <a:schemeClr val="tx2"/>
              </a:buClr>
              <a:buFont typeface="Arial" panose="020B0604020202020204" pitchFamily="34" charset="0"/>
              <a:buChar char="•"/>
              <a:defRPr sz="1600">
                <a:solidFill>
                  <a:schemeClr val="tx2"/>
                </a:solidFill>
              </a:defRPr>
            </a:lvl5pPr>
          </a:lstStyle>
          <a:p>
            <a:pPr lvl="0"/>
            <a:r>
              <a:rPr lang="sv-SE" dirty="0"/>
              <a:t>Klicka för att lägga till text, bild eller innehåll</a:t>
            </a:r>
          </a:p>
          <a:p>
            <a:pPr lvl="1"/>
            <a:r>
              <a:rPr lang="sv-SE" dirty="0"/>
              <a:t>Nivå två</a:t>
            </a:r>
          </a:p>
          <a:p>
            <a:pPr lvl="2"/>
            <a:r>
              <a:rPr lang="sv-SE" dirty="0"/>
              <a:t>Nivå tre</a:t>
            </a:r>
          </a:p>
        </p:txBody>
      </p:sp>
      <p:sp>
        <p:nvSpPr>
          <p:cNvPr id="7" name="Rubrik">
            <a:extLst>
              <a:ext uri="{FF2B5EF4-FFF2-40B4-BE49-F238E27FC236}">
                <a16:creationId xmlns:a16="http://schemas.microsoft.com/office/drawing/2014/main" id="{0E26EE2A-F057-47C6-91BB-2CE82EBE8AA0}"/>
              </a:ext>
            </a:extLst>
          </p:cNvPr>
          <p:cNvSpPr>
            <a:spLocks noGrp="1"/>
          </p:cNvSpPr>
          <p:nvPr>
            <p:ph type="title" hasCustomPrompt="1"/>
          </p:nvPr>
        </p:nvSpPr>
        <p:spPr>
          <a:xfrm>
            <a:off x="1176338" y="757443"/>
            <a:ext cx="8112941" cy="1219263"/>
          </a:xfrm>
        </p:spPr>
        <p:txBody>
          <a:bodyPr anchor="b" anchorCtr="0">
            <a:noAutofit/>
          </a:bodyPr>
          <a:lstStyle>
            <a:lvl1pPr>
              <a:defRPr sz="3600">
                <a:solidFill>
                  <a:schemeClr val="tx2"/>
                </a:solidFill>
              </a:defRPr>
            </a:lvl1pPr>
          </a:lstStyle>
          <a:p>
            <a:r>
              <a:rPr lang="sv-SE" dirty="0"/>
              <a:t>Klicka här för att lägga till rubrik, max två rader</a:t>
            </a:r>
          </a:p>
        </p:txBody>
      </p:sp>
    </p:spTree>
    <p:extLst>
      <p:ext uri="{BB962C8B-B14F-4D97-AF65-F5344CB8AC3E}">
        <p14:creationId xmlns:p14="http://schemas.microsoft.com/office/powerpoint/2010/main" val="29390126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vsnittsrubrik droppe">
    <p:bg>
      <p:bgPr>
        <a:solidFill>
          <a:schemeClr val="bg2"/>
        </a:solidFill>
        <a:effectLst/>
      </p:bgPr>
    </p:bg>
    <p:spTree>
      <p:nvGrpSpPr>
        <p:cNvPr id="1" name=""/>
        <p:cNvGrpSpPr/>
        <p:nvPr/>
      </p:nvGrpSpPr>
      <p:grpSpPr>
        <a:xfrm>
          <a:off x="0" y="0"/>
          <a:ext cx="0" cy="0"/>
          <a:chOff x="0" y="0"/>
          <a:chExt cx="0" cy="0"/>
        </a:xfrm>
      </p:grpSpPr>
      <p:sp>
        <p:nvSpPr>
          <p:cNvPr id="8" name="Färgblock blå">
            <a:extLst>
              <a:ext uri="{FF2B5EF4-FFF2-40B4-BE49-F238E27FC236}">
                <a16:creationId xmlns:a16="http://schemas.microsoft.com/office/drawing/2014/main" id="{C0FA68A2-702F-4B4E-B8EC-AF60295BE284}"/>
              </a:ext>
            </a:extLst>
          </p:cNvPr>
          <p:cNvSpPr/>
          <p:nvPr userDrawn="1"/>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7" name="Platshållare för bild">
            <a:extLst>
              <a:ext uri="{FF2B5EF4-FFF2-40B4-BE49-F238E27FC236}">
                <a16:creationId xmlns:a16="http://schemas.microsoft.com/office/drawing/2014/main" id="{701C8F8E-93E5-42BF-AF45-A18E4534D6A3}"/>
              </a:ext>
            </a:extLst>
          </p:cNvPr>
          <p:cNvSpPr>
            <a:spLocks noGrp="1"/>
          </p:cNvSpPr>
          <p:nvPr>
            <p:ph type="pic" sz="quarter" idx="14" hasCustomPrompt="1"/>
          </p:nvPr>
        </p:nvSpPr>
        <p:spPr>
          <a:xfrm>
            <a:off x="922581" y="1034515"/>
            <a:ext cx="4250838" cy="5132857"/>
          </a:xfrm>
          <a:custGeom>
            <a:avLst/>
            <a:gdLst>
              <a:gd name="connsiteX0" fmla="*/ 1890711 w 3781426"/>
              <a:gd name="connsiteY0" fmla="*/ 0 h 4566046"/>
              <a:gd name="connsiteX1" fmla="*/ 3289977 w 3781426"/>
              <a:gd name="connsiteY1" fmla="*/ 1399267 h 4566046"/>
              <a:gd name="connsiteX2" fmla="*/ 3285674 w 3781426"/>
              <a:gd name="connsiteY2" fmla="*/ 1403570 h 4566046"/>
              <a:gd name="connsiteX3" fmla="*/ 3349679 w 3781426"/>
              <a:gd name="connsiteY3" fmla="*/ 1473963 h 4566046"/>
              <a:gd name="connsiteX4" fmla="*/ 3781426 w 3781426"/>
              <a:gd name="connsiteY4" fmla="*/ 2676127 h 4566046"/>
              <a:gd name="connsiteX5" fmla="*/ 1890713 w 3781426"/>
              <a:gd name="connsiteY5" fmla="*/ 4566046 h 4566046"/>
              <a:gd name="connsiteX6" fmla="*/ 0 w 3781426"/>
              <a:gd name="connsiteY6" fmla="*/ 2676127 h 4566046"/>
              <a:gd name="connsiteX7" fmla="*/ 431747 w 3781426"/>
              <a:gd name="connsiteY7" fmla="*/ 1473963 h 4566046"/>
              <a:gd name="connsiteX8" fmla="*/ 495100 w 3781426"/>
              <a:gd name="connsiteY8" fmla="*/ 1404287 h 4566046"/>
              <a:gd name="connsiteX9" fmla="*/ 490762 w 3781426"/>
              <a:gd name="connsiteY9" fmla="*/ 1399949 h 4566046"/>
              <a:gd name="connsiteX0" fmla="*/ 1890711 w 3781426"/>
              <a:gd name="connsiteY0" fmla="*/ 0 h 4566046"/>
              <a:gd name="connsiteX1" fmla="*/ 3289977 w 3781426"/>
              <a:gd name="connsiteY1" fmla="*/ 1399267 h 4566046"/>
              <a:gd name="connsiteX2" fmla="*/ 3285674 w 3781426"/>
              <a:gd name="connsiteY2" fmla="*/ 1403570 h 4566046"/>
              <a:gd name="connsiteX3" fmla="*/ 3349679 w 3781426"/>
              <a:gd name="connsiteY3" fmla="*/ 1473963 h 4566046"/>
              <a:gd name="connsiteX4" fmla="*/ 3781426 w 3781426"/>
              <a:gd name="connsiteY4" fmla="*/ 2676127 h 4566046"/>
              <a:gd name="connsiteX5" fmla="*/ 1890713 w 3781426"/>
              <a:gd name="connsiteY5" fmla="*/ 4566046 h 4566046"/>
              <a:gd name="connsiteX6" fmla="*/ 0 w 3781426"/>
              <a:gd name="connsiteY6" fmla="*/ 2676127 h 4566046"/>
              <a:gd name="connsiteX7" fmla="*/ 431747 w 3781426"/>
              <a:gd name="connsiteY7" fmla="*/ 1473963 h 4566046"/>
              <a:gd name="connsiteX8" fmla="*/ 495100 w 3781426"/>
              <a:gd name="connsiteY8" fmla="*/ 1404287 h 4566046"/>
              <a:gd name="connsiteX9" fmla="*/ 1890711 w 3781426"/>
              <a:gd name="connsiteY9" fmla="*/ 0 h 4566046"/>
              <a:gd name="connsiteX0" fmla="*/ 1890711 w 3781426"/>
              <a:gd name="connsiteY0" fmla="*/ 0 h 4566046"/>
              <a:gd name="connsiteX1" fmla="*/ 3285674 w 3781426"/>
              <a:gd name="connsiteY1" fmla="*/ 1403570 h 4566046"/>
              <a:gd name="connsiteX2" fmla="*/ 3349679 w 3781426"/>
              <a:gd name="connsiteY2" fmla="*/ 1473963 h 4566046"/>
              <a:gd name="connsiteX3" fmla="*/ 3781426 w 3781426"/>
              <a:gd name="connsiteY3" fmla="*/ 2676127 h 4566046"/>
              <a:gd name="connsiteX4" fmla="*/ 1890713 w 3781426"/>
              <a:gd name="connsiteY4" fmla="*/ 4566046 h 4566046"/>
              <a:gd name="connsiteX5" fmla="*/ 0 w 3781426"/>
              <a:gd name="connsiteY5" fmla="*/ 2676127 h 4566046"/>
              <a:gd name="connsiteX6" fmla="*/ 431747 w 3781426"/>
              <a:gd name="connsiteY6" fmla="*/ 1473963 h 4566046"/>
              <a:gd name="connsiteX7" fmla="*/ 495100 w 3781426"/>
              <a:gd name="connsiteY7" fmla="*/ 1404287 h 4566046"/>
              <a:gd name="connsiteX8" fmla="*/ 1890711 w 3781426"/>
              <a:gd name="connsiteY8" fmla="*/ 0 h 4566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81426" h="4566046">
                <a:moveTo>
                  <a:pt x="1890711" y="0"/>
                </a:moveTo>
                <a:lnTo>
                  <a:pt x="3285674" y="1403570"/>
                </a:lnTo>
                <a:lnTo>
                  <a:pt x="3349679" y="1473963"/>
                </a:lnTo>
                <a:cubicBezTo>
                  <a:pt x="3619400" y="1800653"/>
                  <a:pt x="3781426" y="2219476"/>
                  <a:pt x="3781426" y="2676127"/>
                </a:cubicBezTo>
                <a:cubicBezTo>
                  <a:pt x="3781426" y="3719900"/>
                  <a:pt x="2934925" y="4566046"/>
                  <a:pt x="1890713" y="4566046"/>
                </a:cubicBezTo>
                <a:cubicBezTo>
                  <a:pt x="846501" y="4566046"/>
                  <a:pt x="0" y="3719900"/>
                  <a:pt x="0" y="2676127"/>
                </a:cubicBezTo>
                <a:cubicBezTo>
                  <a:pt x="0" y="2219476"/>
                  <a:pt x="162026" y="1800653"/>
                  <a:pt x="431747" y="1473963"/>
                </a:cubicBezTo>
                <a:lnTo>
                  <a:pt x="495100" y="1404287"/>
                </a:lnTo>
                <a:lnTo>
                  <a:pt x="1890711" y="0"/>
                </a:lnTo>
                <a:close/>
              </a:path>
            </a:pathLst>
          </a:custGeom>
          <a:solidFill>
            <a:schemeClr val="bg2"/>
          </a:solidFill>
          <a:ln>
            <a:noFill/>
          </a:ln>
        </p:spPr>
        <p:txBody>
          <a:bodyPr vert="horz" wrap="square" lIns="91440" tIns="45720" rIns="91440" bIns="45720" rtlCol="0" anchor="ctr" anchorCtr="0">
            <a:noAutofit/>
          </a:bodyPr>
          <a:lstStyle>
            <a:lvl1pPr>
              <a:defRPr lang="sv-SE" sz="2400" dirty="0">
                <a:solidFill>
                  <a:schemeClr val="tx1"/>
                </a:solidFill>
              </a:defRPr>
            </a:lvl1pPr>
          </a:lstStyle>
          <a:p>
            <a:pPr marL="0" lvl="0" indent="0">
              <a:buNone/>
            </a:pPr>
            <a:r>
              <a:rPr lang="sv-SE" dirty="0"/>
              <a:t>Klicka här för att infoga bild</a:t>
            </a:r>
          </a:p>
        </p:txBody>
      </p:sp>
      <p:sp>
        <p:nvSpPr>
          <p:cNvPr id="5" name="Platshållare för text">
            <a:extLst>
              <a:ext uri="{FF2B5EF4-FFF2-40B4-BE49-F238E27FC236}">
                <a16:creationId xmlns:a16="http://schemas.microsoft.com/office/drawing/2014/main" id="{7A23548C-701F-4F68-A201-0CB0681ACCF7}"/>
              </a:ext>
            </a:extLst>
          </p:cNvPr>
          <p:cNvSpPr>
            <a:spLocks noGrp="1"/>
          </p:cNvSpPr>
          <p:nvPr>
            <p:ph type="body" sz="quarter" idx="15" hasCustomPrompt="1"/>
          </p:nvPr>
        </p:nvSpPr>
        <p:spPr>
          <a:xfrm>
            <a:off x="6769101" y="3204000"/>
            <a:ext cx="4356000" cy="3132000"/>
          </a:xfrm>
        </p:spPr>
        <p:txBody>
          <a:bodyPr/>
          <a:lstStyle>
            <a:lvl1pPr marL="342900" indent="-342900">
              <a:buClr>
                <a:schemeClr val="tx2"/>
              </a:buClr>
              <a:buFont typeface="Arial" panose="020B0604020202020204" pitchFamily="34" charset="0"/>
              <a:buChar char="•"/>
              <a:defRPr sz="2000"/>
            </a:lvl1pPr>
            <a:lvl2pPr marL="685800" indent="-228600">
              <a:buClr>
                <a:schemeClr val="tx2"/>
              </a:buClr>
              <a:buFont typeface="Arial" panose="020B0604020202020204" pitchFamily="34" charset="0"/>
              <a:buChar char="•"/>
              <a:defRPr sz="2000">
                <a:solidFill>
                  <a:schemeClr val="tx2"/>
                </a:solidFill>
              </a:defRPr>
            </a:lvl2pPr>
            <a:lvl3pPr marL="1143000" indent="-228600">
              <a:buClr>
                <a:schemeClr val="tx2"/>
              </a:buClr>
              <a:buFont typeface="Arial" panose="020B0604020202020204" pitchFamily="34" charset="0"/>
              <a:buChar char="•"/>
              <a:defRPr sz="1800">
                <a:solidFill>
                  <a:schemeClr val="tx2"/>
                </a:solidFill>
              </a:defRPr>
            </a:lvl3pPr>
            <a:lvl4pPr marL="1600200" indent="-228600">
              <a:buClr>
                <a:schemeClr val="tx2"/>
              </a:buClr>
              <a:buFont typeface="Arial" panose="020B0604020202020204" pitchFamily="34" charset="0"/>
              <a:buChar char="•"/>
              <a:defRPr>
                <a:solidFill>
                  <a:schemeClr val="tx2"/>
                </a:solidFill>
              </a:defRPr>
            </a:lvl4pPr>
            <a:lvl5pPr marL="2057400" indent="-228600">
              <a:buClr>
                <a:schemeClr val="tx2"/>
              </a:buClr>
              <a:buFont typeface="Arial" panose="020B0604020202020204" pitchFamily="34" charset="0"/>
              <a:buChar char="•"/>
              <a:defRPr>
                <a:solidFill>
                  <a:schemeClr val="tx2"/>
                </a:solidFill>
              </a:defRPr>
            </a:lvl5pPr>
          </a:lstStyle>
          <a:p>
            <a:pPr lvl="0"/>
            <a:r>
              <a:rPr lang="sv-SE" dirty="0"/>
              <a:t>Lägg till text</a:t>
            </a:r>
          </a:p>
          <a:p>
            <a:pPr lvl="1"/>
            <a:r>
              <a:rPr lang="sv-SE" dirty="0"/>
              <a:t>Nivå två</a:t>
            </a:r>
          </a:p>
          <a:p>
            <a:pPr lvl="2"/>
            <a:r>
              <a:rPr lang="sv-SE" dirty="0"/>
              <a:t>Nivå tre</a:t>
            </a:r>
          </a:p>
          <a:p>
            <a:pPr lvl="3"/>
            <a:r>
              <a:rPr lang="sv-SE" dirty="0"/>
              <a:t>Nivå fyra</a:t>
            </a:r>
          </a:p>
          <a:p>
            <a:pPr lvl="4"/>
            <a:r>
              <a:rPr lang="sv-SE" dirty="0"/>
              <a:t>Nivå fem</a:t>
            </a:r>
          </a:p>
        </p:txBody>
      </p:sp>
      <p:sp>
        <p:nvSpPr>
          <p:cNvPr id="2" name="Rubrik 1">
            <a:extLst>
              <a:ext uri="{FF2B5EF4-FFF2-40B4-BE49-F238E27FC236}">
                <a16:creationId xmlns:a16="http://schemas.microsoft.com/office/drawing/2014/main" id="{9989E5EF-8FF1-7A36-C805-B91752B740AB}"/>
              </a:ext>
            </a:extLst>
          </p:cNvPr>
          <p:cNvSpPr>
            <a:spLocks noGrp="1"/>
          </p:cNvSpPr>
          <p:nvPr>
            <p:ph type="title" hasCustomPrompt="1"/>
          </p:nvPr>
        </p:nvSpPr>
        <p:spPr>
          <a:xfrm>
            <a:off x="6769131" y="1440180"/>
            <a:ext cx="4356000" cy="1693099"/>
          </a:xfrm>
        </p:spPr>
        <p:txBody>
          <a:bodyPr anchor="b" anchorCtr="0"/>
          <a:lstStyle>
            <a:lvl1pPr>
              <a:lnSpc>
                <a:spcPct val="100000"/>
              </a:lnSpc>
              <a:defRPr sz="3200">
                <a:solidFill>
                  <a:schemeClr val="accent3"/>
                </a:solidFill>
              </a:defRPr>
            </a:lvl1pPr>
          </a:lstStyle>
          <a:p>
            <a:r>
              <a:rPr lang="sv-SE" dirty="0"/>
              <a:t>Klicka här för att lägga till rubrik max tre rader</a:t>
            </a:r>
          </a:p>
        </p:txBody>
      </p:sp>
    </p:spTree>
    <p:extLst>
      <p:ext uri="{BB962C8B-B14F-4D97-AF65-F5344CB8AC3E}">
        <p14:creationId xmlns:p14="http://schemas.microsoft.com/office/powerpoint/2010/main" val="41921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vsnittsrubrik löv">
    <p:bg>
      <p:bgPr>
        <a:solidFill>
          <a:schemeClr val="bg2"/>
        </a:solidFill>
        <a:effectLst/>
      </p:bgPr>
    </p:bg>
    <p:spTree>
      <p:nvGrpSpPr>
        <p:cNvPr id="1" name=""/>
        <p:cNvGrpSpPr/>
        <p:nvPr/>
      </p:nvGrpSpPr>
      <p:grpSpPr>
        <a:xfrm>
          <a:off x="0" y="0"/>
          <a:ext cx="0" cy="0"/>
          <a:chOff x="0" y="0"/>
          <a:chExt cx="0" cy="0"/>
        </a:xfrm>
      </p:grpSpPr>
      <p:sp>
        <p:nvSpPr>
          <p:cNvPr id="8" name="Färgblock grön">
            <a:extLst>
              <a:ext uri="{FF2B5EF4-FFF2-40B4-BE49-F238E27FC236}">
                <a16:creationId xmlns:a16="http://schemas.microsoft.com/office/drawing/2014/main" id="{C0FA68A2-702F-4B4E-B8EC-AF60295BE284}"/>
              </a:ext>
            </a:extLst>
          </p:cNvPr>
          <p:cNvSpPr/>
          <p:nvPr userDrawn="1"/>
        </p:nvSpPr>
        <p:spPr>
          <a:xfrm>
            <a:off x="0" y="0"/>
            <a:ext cx="6096000" cy="6858000"/>
          </a:xfrm>
          <a:prstGeom prst="rect">
            <a:avLst/>
          </a:prstGeom>
          <a:solidFill>
            <a:srgbClr val="418B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7" name="Platshållare för bild">
            <a:extLst>
              <a:ext uri="{FF2B5EF4-FFF2-40B4-BE49-F238E27FC236}">
                <a16:creationId xmlns:a16="http://schemas.microsoft.com/office/drawing/2014/main" id="{288F68BD-6533-48D4-8946-C558E0D30507}"/>
              </a:ext>
            </a:extLst>
          </p:cNvPr>
          <p:cNvSpPr>
            <a:spLocks noGrp="1"/>
          </p:cNvSpPr>
          <p:nvPr>
            <p:ph type="pic" sz="quarter" idx="23" hasCustomPrompt="1"/>
          </p:nvPr>
        </p:nvSpPr>
        <p:spPr>
          <a:xfrm>
            <a:off x="718422" y="1118473"/>
            <a:ext cx="4659155" cy="4659154"/>
          </a:xfrm>
          <a:custGeom>
            <a:avLst/>
            <a:gdLst>
              <a:gd name="connsiteX0" fmla="*/ 0 w 4791077"/>
              <a:gd name="connsiteY0" fmla="*/ 0 h 4791076"/>
              <a:gd name="connsiteX1" fmla="*/ 2395539 w 4791077"/>
              <a:gd name="connsiteY1" fmla="*/ 0 h 4791076"/>
              <a:gd name="connsiteX2" fmla="*/ 2405689 w 4791077"/>
              <a:gd name="connsiteY2" fmla="*/ 0 h 4791076"/>
              <a:gd name="connsiteX3" fmla="*/ 2405689 w 4791077"/>
              <a:gd name="connsiteY3" fmla="*/ 513 h 4791076"/>
              <a:gd name="connsiteX4" fmla="*/ 2640469 w 4791077"/>
              <a:gd name="connsiteY4" fmla="*/ 12368 h 4791076"/>
              <a:gd name="connsiteX5" fmla="*/ 4791077 w 4791077"/>
              <a:gd name="connsiteY5" fmla="*/ 2395538 h 4791076"/>
              <a:gd name="connsiteX6" fmla="*/ 4789897 w 4791077"/>
              <a:gd name="connsiteY6" fmla="*/ 2418903 h 4791076"/>
              <a:gd name="connsiteX7" fmla="*/ 4791076 w 4791077"/>
              <a:gd name="connsiteY7" fmla="*/ 2418903 h 4791076"/>
              <a:gd name="connsiteX8" fmla="*/ 4791076 w 4791077"/>
              <a:gd name="connsiteY8" fmla="*/ 4791075 h 4791076"/>
              <a:gd name="connsiteX9" fmla="*/ 2395559 w 4791077"/>
              <a:gd name="connsiteY9" fmla="*/ 4791075 h 4791076"/>
              <a:gd name="connsiteX10" fmla="*/ 2395539 w 4791077"/>
              <a:gd name="connsiteY10" fmla="*/ 4791076 h 4791076"/>
              <a:gd name="connsiteX11" fmla="*/ 2395519 w 4791077"/>
              <a:gd name="connsiteY11" fmla="*/ 4791075 h 4791076"/>
              <a:gd name="connsiteX12" fmla="*/ 2385387 w 4791077"/>
              <a:gd name="connsiteY12" fmla="*/ 4791075 h 4791076"/>
              <a:gd name="connsiteX13" fmla="*/ 2385387 w 4791077"/>
              <a:gd name="connsiteY13" fmla="*/ 4790564 h 4791076"/>
              <a:gd name="connsiteX14" fmla="*/ 2150609 w 4791077"/>
              <a:gd name="connsiteY14" fmla="*/ 4778708 h 4791076"/>
              <a:gd name="connsiteX15" fmla="*/ 1 w 4791077"/>
              <a:gd name="connsiteY15" fmla="*/ 2395538 h 4791076"/>
              <a:gd name="connsiteX16" fmla="*/ 1181 w 4791077"/>
              <a:gd name="connsiteY16" fmla="*/ 2372172 h 4791076"/>
              <a:gd name="connsiteX17" fmla="*/ 0 w 4791077"/>
              <a:gd name="connsiteY17" fmla="*/ 2372172 h 4791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791077" h="4791076">
                <a:moveTo>
                  <a:pt x="0" y="0"/>
                </a:moveTo>
                <a:lnTo>
                  <a:pt x="2395539" y="0"/>
                </a:lnTo>
                <a:lnTo>
                  <a:pt x="2405689" y="0"/>
                </a:lnTo>
                <a:lnTo>
                  <a:pt x="2405689" y="513"/>
                </a:lnTo>
                <a:lnTo>
                  <a:pt x="2640469" y="12368"/>
                </a:lnTo>
                <a:cubicBezTo>
                  <a:pt x="3848434" y="135044"/>
                  <a:pt x="4791077" y="1155208"/>
                  <a:pt x="4791077" y="2395538"/>
                </a:cubicBezTo>
                <a:lnTo>
                  <a:pt x="4789897" y="2418903"/>
                </a:lnTo>
                <a:lnTo>
                  <a:pt x="4791076" y="2418903"/>
                </a:lnTo>
                <a:lnTo>
                  <a:pt x="4791076" y="4791075"/>
                </a:lnTo>
                <a:lnTo>
                  <a:pt x="2395559" y="4791075"/>
                </a:lnTo>
                <a:lnTo>
                  <a:pt x="2395539" y="4791076"/>
                </a:lnTo>
                <a:lnTo>
                  <a:pt x="2395519" y="4791075"/>
                </a:lnTo>
                <a:lnTo>
                  <a:pt x="2385387" y="4791075"/>
                </a:lnTo>
                <a:lnTo>
                  <a:pt x="2385387" y="4790564"/>
                </a:lnTo>
                <a:lnTo>
                  <a:pt x="2150609" y="4778708"/>
                </a:lnTo>
                <a:cubicBezTo>
                  <a:pt x="942645" y="4656033"/>
                  <a:pt x="1" y="3635869"/>
                  <a:pt x="1" y="2395538"/>
                </a:cubicBezTo>
                <a:lnTo>
                  <a:pt x="1181" y="2372172"/>
                </a:lnTo>
                <a:lnTo>
                  <a:pt x="0" y="2372172"/>
                </a:lnTo>
                <a:close/>
              </a:path>
            </a:pathLst>
          </a:custGeom>
          <a:solidFill>
            <a:schemeClr val="bg2"/>
          </a:solidFill>
          <a:ln>
            <a:noFill/>
          </a:ln>
        </p:spPr>
        <p:txBody>
          <a:bodyPr vert="horz" wrap="square" lIns="91440" tIns="45720" rIns="91440" bIns="45720" rtlCol="0" anchor="ctr" anchorCtr="0">
            <a:noAutofit/>
          </a:bodyPr>
          <a:lstStyle>
            <a:lvl1pPr>
              <a:defRPr lang="sv-SE" sz="2400" dirty="0">
                <a:solidFill>
                  <a:schemeClr val="tx1"/>
                </a:solidFill>
              </a:defRPr>
            </a:lvl1pPr>
          </a:lstStyle>
          <a:p>
            <a:pPr marL="0" lvl="0" indent="0">
              <a:buNone/>
            </a:pPr>
            <a:r>
              <a:rPr lang="sv-SE" dirty="0"/>
              <a:t>Klicka här för att infoga bild</a:t>
            </a:r>
          </a:p>
        </p:txBody>
      </p:sp>
      <p:sp>
        <p:nvSpPr>
          <p:cNvPr id="6" name="Platshållare för text">
            <a:extLst>
              <a:ext uri="{FF2B5EF4-FFF2-40B4-BE49-F238E27FC236}">
                <a16:creationId xmlns:a16="http://schemas.microsoft.com/office/drawing/2014/main" id="{2E06B01A-068F-45CB-A014-83B2B3ADC692}"/>
              </a:ext>
            </a:extLst>
          </p:cNvPr>
          <p:cNvSpPr>
            <a:spLocks noGrp="1"/>
          </p:cNvSpPr>
          <p:nvPr>
            <p:ph type="body" sz="quarter" idx="15" hasCustomPrompt="1"/>
          </p:nvPr>
        </p:nvSpPr>
        <p:spPr>
          <a:xfrm>
            <a:off x="6769101" y="3203999"/>
            <a:ext cx="4356000" cy="3132000"/>
          </a:xfrm>
        </p:spPr>
        <p:txBody>
          <a:bodyPr/>
          <a:lstStyle>
            <a:lvl1pPr marL="342900" indent="-342900">
              <a:buClr>
                <a:schemeClr val="tx2"/>
              </a:buClr>
              <a:buFont typeface="Arial" panose="020B0604020202020204" pitchFamily="34" charset="0"/>
              <a:buChar char="•"/>
              <a:defRPr sz="2000"/>
            </a:lvl1pPr>
            <a:lvl2pPr marL="685800" indent="-228600">
              <a:buClr>
                <a:schemeClr val="tx2"/>
              </a:buClr>
              <a:buFont typeface="Arial" panose="020B0604020202020204" pitchFamily="34" charset="0"/>
              <a:buChar char="•"/>
              <a:defRPr sz="2000">
                <a:solidFill>
                  <a:schemeClr val="tx2"/>
                </a:solidFill>
              </a:defRPr>
            </a:lvl2pPr>
            <a:lvl3pPr marL="1143000" indent="-228600">
              <a:buClr>
                <a:schemeClr val="tx2"/>
              </a:buClr>
              <a:buFont typeface="Arial" panose="020B0604020202020204" pitchFamily="34" charset="0"/>
              <a:buChar char="•"/>
              <a:defRPr sz="1800">
                <a:solidFill>
                  <a:schemeClr val="tx2"/>
                </a:solidFill>
              </a:defRPr>
            </a:lvl3pPr>
            <a:lvl4pPr marL="1600200" indent="-228600">
              <a:buClr>
                <a:schemeClr val="tx2"/>
              </a:buClr>
              <a:buFont typeface="Arial" panose="020B0604020202020204" pitchFamily="34" charset="0"/>
              <a:buChar char="•"/>
              <a:defRPr>
                <a:solidFill>
                  <a:schemeClr val="tx2"/>
                </a:solidFill>
              </a:defRPr>
            </a:lvl4pPr>
            <a:lvl5pPr marL="2057400" indent="-228600">
              <a:buClr>
                <a:schemeClr val="tx2"/>
              </a:buClr>
              <a:buFont typeface="Arial" panose="020B0604020202020204" pitchFamily="34" charset="0"/>
              <a:buChar char="•"/>
              <a:defRPr>
                <a:solidFill>
                  <a:schemeClr val="tx2"/>
                </a:solidFill>
              </a:defRPr>
            </a:lvl5pPr>
          </a:lstStyle>
          <a:p>
            <a:pPr lvl="0"/>
            <a:r>
              <a:rPr lang="sv-SE" dirty="0"/>
              <a:t>Lägg till text</a:t>
            </a:r>
          </a:p>
          <a:p>
            <a:pPr lvl="1"/>
            <a:r>
              <a:rPr lang="sv-SE" dirty="0"/>
              <a:t>Nivå två</a:t>
            </a:r>
          </a:p>
          <a:p>
            <a:pPr lvl="2"/>
            <a:r>
              <a:rPr lang="sv-SE" dirty="0"/>
              <a:t>Nivå tre</a:t>
            </a:r>
          </a:p>
          <a:p>
            <a:pPr lvl="3"/>
            <a:r>
              <a:rPr lang="sv-SE" dirty="0"/>
              <a:t>Nivå fyra</a:t>
            </a:r>
          </a:p>
          <a:p>
            <a:pPr lvl="4"/>
            <a:r>
              <a:rPr lang="sv-SE" dirty="0"/>
              <a:t>Nivå fem</a:t>
            </a:r>
          </a:p>
        </p:txBody>
      </p:sp>
      <p:sp>
        <p:nvSpPr>
          <p:cNvPr id="2" name="Rubrik 1">
            <a:extLst>
              <a:ext uri="{FF2B5EF4-FFF2-40B4-BE49-F238E27FC236}">
                <a16:creationId xmlns:a16="http://schemas.microsoft.com/office/drawing/2014/main" id="{9989E5EF-8FF1-7A36-C805-B91752B740AB}"/>
              </a:ext>
            </a:extLst>
          </p:cNvPr>
          <p:cNvSpPr>
            <a:spLocks noGrp="1"/>
          </p:cNvSpPr>
          <p:nvPr>
            <p:ph type="title" hasCustomPrompt="1"/>
          </p:nvPr>
        </p:nvSpPr>
        <p:spPr>
          <a:xfrm>
            <a:off x="6766560" y="1440180"/>
            <a:ext cx="4356000" cy="1693099"/>
          </a:xfrm>
        </p:spPr>
        <p:txBody>
          <a:bodyPr anchor="b" anchorCtr="0"/>
          <a:lstStyle>
            <a:lvl1pPr>
              <a:lnSpc>
                <a:spcPct val="100000"/>
              </a:lnSpc>
              <a:defRPr sz="3200">
                <a:solidFill>
                  <a:schemeClr val="accent1"/>
                </a:solidFill>
              </a:defRPr>
            </a:lvl1pPr>
          </a:lstStyle>
          <a:p>
            <a:r>
              <a:rPr lang="sv-SE" dirty="0"/>
              <a:t>Klicka här för att lägga till rubrik max tre rader</a:t>
            </a:r>
          </a:p>
        </p:txBody>
      </p:sp>
    </p:spTree>
    <p:extLst>
      <p:ext uri="{BB962C8B-B14F-4D97-AF65-F5344CB8AC3E}">
        <p14:creationId xmlns:p14="http://schemas.microsoft.com/office/powerpoint/2010/main" val="3419241062"/>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vsnittsrubrik cirkel">
    <p:bg>
      <p:bgPr>
        <a:solidFill>
          <a:schemeClr val="bg2"/>
        </a:solidFill>
        <a:effectLst/>
      </p:bgPr>
    </p:bg>
    <p:spTree>
      <p:nvGrpSpPr>
        <p:cNvPr id="1" name=""/>
        <p:cNvGrpSpPr/>
        <p:nvPr/>
      </p:nvGrpSpPr>
      <p:grpSpPr>
        <a:xfrm>
          <a:off x="0" y="0"/>
          <a:ext cx="0" cy="0"/>
          <a:chOff x="0" y="0"/>
          <a:chExt cx="0" cy="0"/>
        </a:xfrm>
      </p:grpSpPr>
      <p:sp>
        <p:nvSpPr>
          <p:cNvPr id="8" name="Färgblock röd">
            <a:extLst>
              <a:ext uri="{FF2B5EF4-FFF2-40B4-BE49-F238E27FC236}">
                <a16:creationId xmlns:a16="http://schemas.microsoft.com/office/drawing/2014/main" id="{C0FA68A2-702F-4B4E-B8EC-AF60295BE284}"/>
              </a:ext>
            </a:extLst>
          </p:cNvPr>
          <p:cNvSpPr/>
          <p:nvPr userDrawn="1"/>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5" name="Platshållare för bild">
            <a:extLst>
              <a:ext uri="{FF2B5EF4-FFF2-40B4-BE49-F238E27FC236}">
                <a16:creationId xmlns:a16="http://schemas.microsoft.com/office/drawing/2014/main" id="{E458FE5C-75BB-4B56-B15E-D3D00725F220}"/>
              </a:ext>
            </a:extLst>
          </p:cNvPr>
          <p:cNvSpPr>
            <a:spLocks noGrp="1"/>
          </p:cNvSpPr>
          <p:nvPr>
            <p:ph type="pic" sz="quarter" idx="24" hasCustomPrompt="1"/>
          </p:nvPr>
        </p:nvSpPr>
        <p:spPr>
          <a:xfrm>
            <a:off x="667308" y="1365336"/>
            <a:ext cx="4761383" cy="4759303"/>
          </a:xfrm>
          <a:prstGeom prst="ellipse">
            <a:avLst/>
          </a:prstGeom>
          <a:solidFill>
            <a:schemeClr val="bg2"/>
          </a:solidFill>
          <a:ln>
            <a:noFill/>
          </a:ln>
        </p:spPr>
        <p:txBody>
          <a:bodyPr vert="horz" wrap="square" lIns="91440" tIns="45720" rIns="91440" bIns="45720" rtlCol="0" anchor="ctr" anchorCtr="0">
            <a:noAutofit/>
          </a:bodyPr>
          <a:lstStyle>
            <a:lvl1pPr>
              <a:defRPr lang="sv-SE" sz="2400" dirty="0" smtClean="0">
                <a:solidFill>
                  <a:schemeClr val="tx1"/>
                </a:solidFill>
              </a:defRPr>
            </a:lvl1pPr>
          </a:lstStyle>
          <a:p>
            <a:pPr lvl="0"/>
            <a:r>
              <a:rPr lang="sv-SE" dirty="0"/>
              <a:t>Klicka här för att infoga bild</a:t>
            </a:r>
          </a:p>
        </p:txBody>
      </p:sp>
      <p:sp>
        <p:nvSpPr>
          <p:cNvPr id="6" name="Platshållare för text">
            <a:extLst>
              <a:ext uri="{FF2B5EF4-FFF2-40B4-BE49-F238E27FC236}">
                <a16:creationId xmlns:a16="http://schemas.microsoft.com/office/drawing/2014/main" id="{C112E70A-20F5-4C0A-B79F-1FEACB0FE231}"/>
              </a:ext>
            </a:extLst>
          </p:cNvPr>
          <p:cNvSpPr>
            <a:spLocks noGrp="1"/>
          </p:cNvSpPr>
          <p:nvPr>
            <p:ph type="body" sz="quarter" idx="15" hasCustomPrompt="1"/>
          </p:nvPr>
        </p:nvSpPr>
        <p:spPr>
          <a:xfrm>
            <a:off x="6769101" y="3203999"/>
            <a:ext cx="4356000" cy="3132000"/>
          </a:xfrm>
        </p:spPr>
        <p:txBody>
          <a:bodyPr/>
          <a:lstStyle>
            <a:lvl1pPr marL="342900" indent="-342900">
              <a:buClr>
                <a:schemeClr val="tx2"/>
              </a:buClr>
              <a:buFont typeface="Arial" panose="020B0604020202020204" pitchFamily="34" charset="0"/>
              <a:buChar char="•"/>
              <a:defRPr sz="2000"/>
            </a:lvl1pPr>
            <a:lvl2pPr marL="685800" indent="-228600">
              <a:buClr>
                <a:schemeClr val="tx2"/>
              </a:buClr>
              <a:buFont typeface="Arial" panose="020B0604020202020204" pitchFamily="34" charset="0"/>
              <a:buChar char="•"/>
              <a:defRPr sz="2000">
                <a:solidFill>
                  <a:schemeClr val="tx2"/>
                </a:solidFill>
              </a:defRPr>
            </a:lvl2pPr>
            <a:lvl3pPr marL="1143000" indent="-228600">
              <a:buClr>
                <a:schemeClr val="tx2"/>
              </a:buClr>
              <a:buFont typeface="Arial" panose="020B0604020202020204" pitchFamily="34" charset="0"/>
              <a:buChar char="•"/>
              <a:defRPr sz="1800">
                <a:solidFill>
                  <a:schemeClr val="tx2"/>
                </a:solidFill>
              </a:defRPr>
            </a:lvl3pPr>
            <a:lvl4pPr marL="1600200" indent="-228600">
              <a:buClr>
                <a:schemeClr val="tx2"/>
              </a:buClr>
              <a:buFont typeface="Arial" panose="020B0604020202020204" pitchFamily="34" charset="0"/>
              <a:buChar char="•"/>
              <a:defRPr>
                <a:solidFill>
                  <a:schemeClr val="tx2"/>
                </a:solidFill>
              </a:defRPr>
            </a:lvl4pPr>
            <a:lvl5pPr marL="2057400" indent="-228600">
              <a:buClr>
                <a:schemeClr val="tx2"/>
              </a:buClr>
              <a:buFont typeface="Arial" panose="020B0604020202020204" pitchFamily="34" charset="0"/>
              <a:buChar char="•"/>
              <a:defRPr>
                <a:solidFill>
                  <a:schemeClr val="tx2"/>
                </a:solidFill>
              </a:defRPr>
            </a:lvl5pPr>
          </a:lstStyle>
          <a:p>
            <a:pPr lvl="0"/>
            <a:r>
              <a:rPr lang="sv-SE" dirty="0"/>
              <a:t>Lägg till text</a:t>
            </a:r>
          </a:p>
          <a:p>
            <a:pPr lvl="1"/>
            <a:r>
              <a:rPr lang="sv-SE" dirty="0"/>
              <a:t>Nivå två</a:t>
            </a:r>
          </a:p>
          <a:p>
            <a:pPr lvl="2"/>
            <a:r>
              <a:rPr lang="sv-SE" dirty="0"/>
              <a:t>Nivå tre</a:t>
            </a:r>
          </a:p>
          <a:p>
            <a:pPr lvl="3"/>
            <a:r>
              <a:rPr lang="sv-SE" dirty="0"/>
              <a:t>Nivå fyra</a:t>
            </a:r>
          </a:p>
          <a:p>
            <a:pPr lvl="4"/>
            <a:r>
              <a:rPr lang="sv-SE" dirty="0"/>
              <a:t>Nivå fem</a:t>
            </a:r>
          </a:p>
        </p:txBody>
      </p:sp>
      <p:sp>
        <p:nvSpPr>
          <p:cNvPr id="2" name="Rubrik 1">
            <a:extLst>
              <a:ext uri="{FF2B5EF4-FFF2-40B4-BE49-F238E27FC236}">
                <a16:creationId xmlns:a16="http://schemas.microsoft.com/office/drawing/2014/main" id="{9989E5EF-8FF1-7A36-C805-B91752B740AB}"/>
              </a:ext>
            </a:extLst>
          </p:cNvPr>
          <p:cNvSpPr>
            <a:spLocks noGrp="1"/>
          </p:cNvSpPr>
          <p:nvPr>
            <p:ph type="title" hasCustomPrompt="1"/>
          </p:nvPr>
        </p:nvSpPr>
        <p:spPr>
          <a:xfrm>
            <a:off x="6766560" y="1440180"/>
            <a:ext cx="4356000" cy="1692000"/>
          </a:xfrm>
        </p:spPr>
        <p:txBody>
          <a:bodyPr anchor="b" anchorCtr="0"/>
          <a:lstStyle>
            <a:lvl1pPr>
              <a:lnSpc>
                <a:spcPct val="100000"/>
              </a:lnSpc>
              <a:defRPr sz="3200">
                <a:solidFill>
                  <a:schemeClr val="accent2"/>
                </a:solidFill>
              </a:defRPr>
            </a:lvl1pPr>
          </a:lstStyle>
          <a:p>
            <a:r>
              <a:rPr lang="sv-SE" dirty="0"/>
              <a:t>Klicka här för att lägga till rubrik max tre rader</a:t>
            </a:r>
          </a:p>
        </p:txBody>
      </p:sp>
    </p:spTree>
    <p:extLst>
      <p:ext uri="{BB962C8B-B14F-4D97-AF65-F5344CB8AC3E}">
        <p14:creationId xmlns:p14="http://schemas.microsoft.com/office/powerpoint/2010/main" val="17230398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vsnittsrubrik grid">
    <p:bg>
      <p:bgPr>
        <a:solidFill>
          <a:schemeClr val="bg2"/>
        </a:solidFill>
        <a:effectLst/>
      </p:bgPr>
    </p:bg>
    <p:spTree>
      <p:nvGrpSpPr>
        <p:cNvPr id="1" name=""/>
        <p:cNvGrpSpPr/>
        <p:nvPr/>
      </p:nvGrpSpPr>
      <p:grpSpPr>
        <a:xfrm>
          <a:off x="0" y="0"/>
          <a:ext cx="0" cy="0"/>
          <a:chOff x="0" y="0"/>
          <a:chExt cx="0" cy="0"/>
        </a:xfrm>
      </p:grpSpPr>
      <p:sp>
        <p:nvSpPr>
          <p:cNvPr id="8" name="Färgblock blå">
            <a:extLst>
              <a:ext uri="{FF2B5EF4-FFF2-40B4-BE49-F238E27FC236}">
                <a16:creationId xmlns:a16="http://schemas.microsoft.com/office/drawing/2014/main" id="{C0FA68A2-702F-4B4E-B8EC-AF60295BE284}"/>
              </a:ext>
            </a:extLst>
          </p:cNvPr>
          <p:cNvSpPr/>
          <p:nvPr userDrawn="1"/>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2" name="Platshållare för bild 4">
            <a:extLst>
              <a:ext uri="{FF2B5EF4-FFF2-40B4-BE49-F238E27FC236}">
                <a16:creationId xmlns:a16="http://schemas.microsoft.com/office/drawing/2014/main" id="{C675CBE7-E9CC-4D53-9AF8-7FA2C899241A}"/>
              </a:ext>
            </a:extLst>
          </p:cNvPr>
          <p:cNvSpPr>
            <a:spLocks noGrp="1"/>
          </p:cNvSpPr>
          <p:nvPr>
            <p:ph type="pic" sz="quarter" idx="14" hasCustomPrompt="1"/>
          </p:nvPr>
        </p:nvSpPr>
        <p:spPr>
          <a:xfrm>
            <a:off x="4159647" y="3101927"/>
            <a:ext cx="1577436" cy="3093571"/>
          </a:xfrm>
          <a:solidFill>
            <a:schemeClr val="bg2"/>
          </a:solidFill>
        </p:spPr>
        <p:txBody>
          <a:bodyPr anchor="ctr" anchorCtr="0"/>
          <a:lstStyle>
            <a:lvl1pPr marL="228600" marR="0" indent="-228600" algn="l" defTabSz="914400" rtl="0" eaLnBrk="1" fontAlgn="auto" latinLnBrk="0" hangingPunct="1">
              <a:lnSpc>
                <a:spcPct val="90000"/>
              </a:lnSpc>
              <a:spcBef>
                <a:spcPts val="1000"/>
              </a:spcBef>
              <a:spcAft>
                <a:spcPts val="0"/>
              </a:spcAft>
              <a:buClr>
                <a:schemeClr val="accent1"/>
              </a:buClr>
              <a:buSzTx/>
              <a:buFont typeface="Arial" panose="020B0604020202020204" pitchFamily="34" charset="0"/>
              <a:buChar char="›"/>
              <a:tabLst/>
              <a:defRPr lang="sv-SE" sz="2000" kern="1200" dirty="0" smtClean="0">
                <a:solidFill>
                  <a:schemeClr val="tx2"/>
                </a:solidFill>
                <a:latin typeface="+mn-lt"/>
                <a:ea typeface="+mn-ea"/>
                <a:cs typeface="+mn-cs"/>
              </a:defRPr>
            </a:lvl1pPr>
          </a:lstStyle>
          <a:p>
            <a:pPr marL="228600" marR="0" lvl="0" indent="-228600" algn="l" defTabSz="914400" rtl="0" eaLnBrk="1" fontAlgn="auto" latinLnBrk="0" hangingPunct="1">
              <a:lnSpc>
                <a:spcPct val="90000"/>
              </a:lnSpc>
              <a:spcBef>
                <a:spcPts val="1000"/>
              </a:spcBef>
              <a:spcAft>
                <a:spcPts val="0"/>
              </a:spcAft>
              <a:buClr>
                <a:schemeClr val="accent1"/>
              </a:buClr>
              <a:buSzTx/>
              <a:buFont typeface="Arial" panose="020B0604020202020204" pitchFamily="34" charset="0"/>
              <a:buChar char="›"/>
              <a:tabLst/>
              <a:defRPr/>
            </a:pPr>
            <a:r>
              <a:rPr lang="sv-SE" dirty="0"/>
              <a:t>Klicka för att infoga bild</a:t>
            </a:r>
          </a:p>
          <a:p>
            <a:endParaRPr lang="sv-SE" dirty="0"/>
          </a:p>
        </p:txBody>
      </p:sp>
      <p:sp>
        <p:nvSpPr>
          <p:cNvPr id="14" name="Platshållare för bild 3">
            <a:extLst>
              <a:ext uri="{FF2B5EF4-FFF2-40B4-BE49-F238E27FC236}">
                <a16:creationId xmlns:a16="http://schemas.microsoft.com/office/drawing/2014/main" id="{5F0F9B13-23EF-424A-874B-2A13F1E5DAC1}"/>
              </a:ext>
            </a:extLst>
          </p:cNvPr>
          <p:cNvSpPr>
            <a:spLocks noGrp="1"/>
          </p:cNvSpPr>
          <p:nvPr>
            <p:ph type="pic" sz="quarter" idx="16" hasCustomPrompt="1"/>
          </p:nvPr>
        </p:nvSpPr>
        <p:spPr>
          <a:xfrm>
            <a:off x="346165" y="3101927"/>
            <a:ext cx="3681159" cy="3093571"/>
          </a:xfrm>
          <a:solidFill>
            <a:schemeClr val="bg2"/>
          </a:solidFill>
        </p:spPr>
        <p:txBody>
          <a:bodyPr anchor="ctr" anchorCtr="0"/>
          <a:lstStyle>
            <a:lvl1pPr marL="228600" marR="0" indent="-228600" algn="l" defTabSz="914400" rtl="0" eaLnBrk="1" fontAlgn="auto" latinLnBrk="0" hangingPunct="1">
              <a:lnSpc>
                <a:spcPct val="90000"/>
              </a:lnSpc>
              <a:spcBef>
                <a:spcPts val="1000"/>
              </a:spcBef>
              <a:spcAft>
                <a:spcPts val="0"/>
              </a:spcAft>
              <a:buClr>
                <a:schemeClr val="accent1"/>
              </a:buClr>
              <a:buSzTx/>
              <a:buFont typeface="Arial" panose="020B0604020202020204" pitchFamily="34" charset="0"/>
              <a:buChar char="›"/>
              <a:tabLst/>
              <a:defRPr lang="sv-SE" sz="2000" kern="1200" dirty="0" smtClean="0">
                <a:solidFill>
                  <a:schemeClr val="tx2"/>
                </a:solidFill>
                <a:latin typeface="+mn-lt"/>
                <a:ea typeface="+mn-ea"/>
                <a:cs typeface="+mn-cs"/>
              </a:defRPr>
            </a:lvl1pPr>
          </a:lstStyle>
          <a:p>
            <a:pPr marL="228600" marR="0" lvl="0" indent="-228600" algn="l" defTabSz="914400" rtl="0" eaLnBrk="1" fontAlgn="auto" latinLnBrk="0" hangingPunct="1">
              <a:lnSpc>
                <a:spcPct val="90000"/>
              </a:lnSpc>
              <a:spcBef>
                <a:spcPts val="1000"/>
              </a:spcBef>
              <a:spcAft>
                <a:spcPts val="0"/>
              </a:spcAft>
              <a:buClr>
                <a:schemeClr val="accent1"/>
              </a:buClr>
              <a:buSzTx/>
              <a:buFont typeface="Arial" panose="020B0604020202020204" pitchFamily="34" charset="0"/>
              <a:buChar char="›"/>
              <a:tabLst/>
              <a:defRPr/>
            </a:pPr>
            <a:r>
              <a:rPr lang="sv-SE" dirty="0"/>
              <a:t>Klicka för att infoga bild</a:t>
            </a:r>
          </a:p>
          <a:p>
            <a:endParaRPr lang="sv-SE" dirty="0"/>
          </a:p>
        </p:txBody>
      </p:sp>
      <p:sp>
        <p:nvSpPr>
          <p:cNvPr id="13" name="Platshållare för bild 2">
            <a:extLst>
              <a:ext uri="{FF2B5EF4-FFF2-40B4-BE49-F238E27FC236}">
                <a16:creationId xmlns:a16="http://schemas.microsoft.com/office/drawing/2014/main" id="{4AEE329C-1C0F-4A55-97EA-6A445A573FCD}"/>
              </a:ext>
            </a:extLst>
          </p:cNvPr>
          <p:cNvSpPr>
            <a:spLocks noGrp="1"/>
          </p:cNvSpPr>
          <p:nvPr>
            <p:ph type="pic" sz="quarter" idx="15" hasCustomPrompt="1"/>
          </p:nvPr>
        </p:nvSpPr>
        <p:spPr>
          <a:xfrm>
            <a:off x="2614819" y="824678"/>
            <a:ext cx="3122263" cy="2136783"/>
          </a:xfrm>
          <a:solidFill>
            <a:schemeClr val="bg2"/>
          </a:solidFill>
        </p:spPr>
        <p:txBody>
          <a:bodyPr anchor="ctr" anchorCtr="0"/>
          <a:lstStyle>
            <a:lvl1pPr marL="228600" marR="0" indent="-228600" algn="l" defTabSz="914400" rtl="0" eaLnBrk="1" fontAlgn="auto" latinLnBrk="0" hangingPunct="1">
              <a:lnSpc>
                <a:spcPct val="90000"/>
              </a:lnSpc>
              <a:spcBef>
                <a:spcPts val="1000"/>
              </a:spcBef>
              <a:spcAft>
                <a:spcPts val="0"/>
              </a:spcAft>
              <a:buClr>
                <a:schemeClr val="accent1"/>
              </a:buClr>
              <a:buSzTx/>
              <a:buFont typeface="Arial" panose="020B0604020202020204" pitchFamily="34" charset="0"/>
              <a:buChar char="›"/>
              <a:tabLst/>
              <a:defRPr lang="sv-SE" sz="2000" kern="1200">
                <a:solidFill>
                  <a:schemeClr val="tx2"/>
                </a:solidFill>
                <a:latin typeface="+mn-lt"/>
                <a:ea typeface="+mn-ea"/>
                <a:cs typeface="+mn-cs"/>
              </a:defRPr>
            </a:lvl1pPr>
          </a:lstStyle>
          <a:p>
            <a:pPr marL="228600" marR="0" lvl="0" indent="-228600" algn="l" defTabSz="914400" rtl="0" eaLnBrk="1" fontAlgn="auto" latinLnBrk="0" hangingPunct="1">
              <a:lnSpc>
                <a:spcPct val="90000"/>
              </a:lnSpc>
              <a:spcBef>
                <a:spcPts val="1000"/>
              </a:spcBef>
              <a:spcAft>
                <a:spcPts val="0"/>
              </a:spcAft>
              <a:buClr>
                <a:schemeClr val="accent1"/>
              </a:buClr>
              <a:buSzTx/>
              <a:buFont typeface="Arial" panose="020B0604020202020204" pitchFamily="34" charset="0"/>
              <a:buChar char="›"/>
              <a:tabLst/>
              <a:defRPr/>
            </a:pPr>
            <a:r>
              <a:rPr lang="sv-SE" dirty="0"/>
              <a:t>Klicka för att infoga bild</a:t>
            </a:r>
          </a:p>
          <a:p>
            <a:endParaRPr lang="sv-SE" dirty="0"/>
          </a:p>
        </p:txBody>
      </p:sp>
      <p:sp>
        <p:nvSpPr>
          <p:cNvPr id="6" name="Platshållare för bild 1">
            <a:extLst>
              <a:ext uri="{FF2B5EF4-FFF2-40B4-BE49-F238E27FC236}">
                <a16:creationId xmlns:a16="http://schemas.microsoft.com/office/drawing/2014/main" id="{4E1BE8B4-F0CA-4D3B-837F-CD7A9E162345}"/>
              </a:ext>
            </a:extLst>
          </p:cNvPr>
          <p:cNvSpPr>
            <a:spLocks noGrp="1"/>
          </p:cNvSpPr>
          <p:nvPr>
            <p:ph type="pic" sz="quarter" idx="17" hasCustomPrompt="1"/>
          </p:nvPr>
        </p:nvSpPr>
        <p:spPr>
          <a:xfrm>
            <a:off x="347224" y="823914"/>
            <a:ext cx="2136775" cy="2150466"/>
          </a:xfrm>
          <a:solidFill>
            <a:schemeClr val="bg2"/>
          </a:solidFill>
        </p:spPr>
        <p:txBody>
          <a:bodyPr vert="horz" lIns="91440" tIns="45720" rIns="91440" bIns="45720" rtlCol="0" anchor="ctr" anchorCtr="0">
            <a:noAutofit/>
          </a:bodyPr>
          <a:lstStyle>
            <a:lvl1pPr marL="0" marR="0" indent="0" algn="l" defTabSz="914400" rtl="0" eaLnBrk="1" fontAlgn="auto" latinLnBrk="0" hangingPunct="1">
              <a:lnSpc>
                <a:spcPct val="90000"/>
              </a:lnSpc>
              <a:spcBef>
                <a:spcPts val="1000"/>
              </a:spcBef>
              <a:spcAft>
                <a:spcPts val="0"/>
              </a:spcAft>
              <a:buClr>
                <a:schemeClr val="accent1"/>
              </a:buClr>
              <a:buSzTx/>
              <a:buFont typeface="Arial" panose="020B0604020202020204" pitchFamily="34" charset="0"/>
              <a:buNone/>
              <a:tabLst/>
              <a:defRPr lang="sv-SE" sz="2000"/>
            </a:lvl1pPr>
          </a:lstStyle>
          <a:p>
            <a:pPr marL="228600" marR="0" lvl="0" indent="-228600" algn="l" defTabSz="914400" rtl="0" eaLnBrk="1" fontAlgn="auto" latinLnBrk="0" hangingPunct="1">
              <a:lnSpc>
                <a:spcPct val="90000"/>
              </a:lnSpc>
              <a:spcBef>
                <a:spcPts val="1000"/>
              </a:spcBef>
              <a:spcAft>
                <a:spcPts val="0"/>
              </a:spcAft>
              <a:buClr>
                <a:schemeClr val="accent1"/>
              </a:buClr>
              <a:buSzTx/>
              <a:buFont typeface="Arial" panose="020B0604020202020204" pitchFamily="34" charset="0"/>
              <a:buChar char="›"/>
              <a:tabLst/>
              <a:defRPr/>
            </a:pPr>
            <a:r>
              <a:rPr lang="sv-SE" dirty="0"/>
              <a:t>Klicka för att infoga bild</a:t>
            </a:r>
          </a:p>
        </p:txBody>
      </p:sp>
      <p:sp>
        <p:nvSpPr>
          <p:cNvPr id="11" name="Platshållare för text">
            <a:extLst>
              <a:ext uri="{FF2B5EF4-FFF2-40B4-BE49-F238E27FC236}">
                <a16:creationId xmlns:a16="http://schemas.microsoft.com/office/drawing/2014/main" id="{DCFD37F9-03F0-46BC-A02F-24685E2AFE93}"/>
              </a:ext>
            </a:extLst>
          </p:cNvPr>
          <p:cNvSpPr>
            <a:spLocks noGrp="1"/>
          </p:cNvSpPr>
          <p:nvPr>
            <p:ph type="body" sz="quarter" idx="18" hasCustomPrompt="1"/>
          </p:nvPr>
        </p:nvSpPr>
        <p:spPr>
          <a:xfrm>
            <a:off x="6769101" y="3203999"/>
            <a:ext cx="4356000" cy="3132000"/>
          </a:xfrm>
        </p:spPr>
        <p:txBody>
          <a:bodyPr/>
          <a:lstStyle>
            <a:lvl1pPr marL="342900" indent="-342900">
              <a:buClr>
                <a:schemeClr val="tx2"/>
              </a:buClr>
              <a:buFont typeface="Arial" panose="020B0604020202020204" pitchFamily="34" charset="0"/>
              <a:buChar char="•"/>
              <a:defRPr sz="2000"/>
            </a:lvl1pPr>
            <a:lvl2pPr marL="685800" indent="-228600">
              <a:buClr>
                <a:schemeClr val="tx2"/>
              </a:buClr>
              <a:buFont typeface="Arial" panose="020B0604020202020204" pitchFamily="34" charset="0"/>
              <a:buChar char="•"/>
              <a:defRPr sz="2000">
                <a:solidFill>
                  <a:schemeClr val="tx2"/>
                </a:solidFill>
              </a:defRPr>
            </a:lvl2pPr>
            <a:lvl3pPr marL="1143000" indent="-228600">
              <a:buClr>
                <a:schemeClr val="tx2"/>
              </a:buClr>
              <a:buFont typeface="Arial" panose="020B0604020202020204" pitchFamily="34" charset="0"/>
              <a:buChar char="•"/>
              <a:defRPr sz="1800">
                <a:solidFill>
                  <a:schemeClr val="tx2"/>
                </a:solidFill>
              </a:defRPr>
            </a:lvl3pPr>
            <a:lvl4pPr marL="1600200" indent="-228600">
              <a:buClr>
                <a:schemeClr val="tx2"/>
              </a:buClr>
              <a:buFont typeface="Arial" panose="020B0604020202020204" pitchFamily="34" charset="0"/>
              <a:buChar char="•"/>
              <a:defRPr>
                <a:solidFill>
                  <a:schemeClr val="tx2"/>
                </a:solidFill>
              </a:defRPr>
            </a:lvl4pPr>
            <a:lvl5pPr marL="2057400" indent="-228600">
              <a:buClr>
                <a:schemeClr val="tx2"/>
              </a:buClr>
              <a:buFont typeface="Arial" panose="020B0604020202020204" pitchFamily="34" charset="0"/>
              <a:buChar char="•"/>
              <a:defRPr>
                <a:solidFill>
                  <a:schemeClr val="tx2"/>
                </a:solidFill>
              </a:defRPr>
            </a:lvl5pPr>
          </a:lstStyle>
          <a:p>
            <a:pPr lvl="0"/>
            <a:r>
              <a:rPr lang="sv-SE" dirty="0"/>
              <a:t>Lägg till text</a:t>
            </a:r>
          </a:p>
          <a:p>
            <a:pPr lvl="1"/>
            <a:r>
              <a:rPr lang="sv-SE" dirty="0"/>
              <a:t>Nivå två</a:t>
            </a:r>
          </a:p>
          <a:p>
            <a:pPr lvl="2"/>
            <a:r>
              <a:rPr lang="sv-SE" dirty="0"/>
              <a:t>Nivå tre</a:t>
            </a:r>
          </a:p>
          <a:p>
            <a:pPr lvl="3"/>
            <a:r>
              <a:rPr lang="sv-SE" dirty="0"/>
              <a:t>Nivå fyra</a:t>
            </a:r>
          </a:p>
          <a:p>
            <a:pPr lvl="4"/>
            <a:r>
              <a:rPr lang="sv-SE" dirty="0"/>
              <a:t>Nivå fem</a:t>
            </a:r>
          </a:p>
        </p:txBody>
      </p:sp>
      <p:sp>
        <p:nvSpPr>
          <p:cNvPr id="2" name="Rubrik 1">
            <a:extLst>
              <a:ext uri="{FF2B5EF4-FFF2-40B4-BE49-F238E27FC236}">
                <a16:creationId xmlns:a16="http://schemas.microsoft.com/office/drawing/2014/main" id="{9989E5EF-8FF1-7A36-C805-B91752B740AB}"/>
              </a:ext>
            </a:extLst>
          </p:cNvPr>
          <p:cNvSpPr>
            <a:spLocks noGrp="1"/>
          </p:cNvSpPr>
          <p:nvPr>
            <p:ph type="title" hasCustomPrompt="1"/>
          </p:nvPr>
        </p:nvSpPr>
        <p:spPr>
          <a:xfrm>
            <a:off x="6766560" y="1440180"/>
            <a:ext cx="4356000" cy="1693099"/>
          </a:xfrm>
        </p:spPr>
        <p:txBody>
          <a:bodyPr anchor="b" anchorCtr="0"/>
          <a:lstStyle>
            <a:lvl1pPr algn="l" defTabSz="914400" rtl="0" eaLnBrk="1" latinLnBrk="0" hangingPunct="1">
              <a:lnSpc>
                <a:spcPct val="100000"/>
              </a:lnSpc>
              <a:spcBef>
                <a:spcPct val="0"/>
              </a:spcBef>
              <a:buNone/>
              <a:defRPr lang="sv-SE" sz="3200" b="1" kern="1200" dirty="0">
                <a:solidFill>
                  <a:schemeClr val="accent3"/>
                </a:solidFill>
                <a:latin typeface="+mj-lt"/>
                <a:ea typeface="+mj-ea"/>
                <a:cs typeface="+mj-cs"/>
              </a:defRPr>
            </a:lvl1pPr>
          </a:lstStyle>
          <a:p>
            <a:r>
              <a:rPr lang="sv-SE" dirty="0"/>
              <a:t>Klicka här för att lägga till rubrik max tre rader</a:t>
            </a:r>
          </a:p>
        </p:txBody>
      </p:sp>
    </p:spTree>
    <p:extLst>
      <p:ext uri="{BB962C8B-B14F-4D97-AF65-F5344CB8AC3E}">
        <p14:creationId xmlns:p14="http://schemas.microsoft.com/office/powerpoint/2010/main" val="23199144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Citat layout blå">
    <p:bg>
      <p:bgPr>
        <a:solidFill>
          <a:srgbClr val="285468"/>
        </a:solidFill>
        <a:effectLst/>
      </p:bgPr>
    </p:bg>
    <p:spTree>
      <p:nvGrpSpPr>
        <p:cNvPr id="1" name=""/>
        <p:cNvGrpSpPr/>
        <p:nvPr/>
      </p:nvGrpSpPr>
      <p:grpSpPr>
        <a:xfrm>
          <a:off x="0" y="0"/>
          <a:ext cx="0" cy="0"/>
          <a:chOff x="0" y="0"/>
          <a:chExt cx="0" cy="0"/>
        </a:xfrm>
      </p:grpSpPr>
      <p:pic>
        <p:nvPicPr>
          <p:cNvPr id="9" name="Greppa Näringen logotyp" descr="Logotyp för Greppa Näringen.">
            <a:extLst>
              <a:ext uri="{FF2B5EF4-FFF2-40B4-BE49-F238E27FC236}">
                <a16:creationId xmlns:a16="http://schemas.microsoft.com/office/drawing/2014/main" id="{94F24769-98C2-4414-B3D0-1AD4C9F3DD5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381407" y="408533"/>
            <a:ext cx="1316302" cy="417190"/>
          </a:xfrm>
          <a:prstGeom prst="rect">
            <a:avLst/>
          </a:prstGeom>
        </p:spPr>
      </p:pic>
      <p:sp>
        <p:nvSpPr>
          <p:cNvPr id="4" name="Underrubrik">
            <a:extLst>
              <a:ext uri="{FF2B5EF4-FFF2-40B4-BE49-F238E27FC236}">
                <a16:creationId xmlns:a16="http://schemas.microsoft.com/office/drawing/2014/main" id="{7D51CB52-AB5A-4E33-B68A-5D18875CCC80}"/>
              </a:ext>
            </a:extLst>
          </p:cNvPr>
          <p:cNvSpPr>
            <a:spLocks noGrp="1"/>
          </p:cNvSpPr>
          <p:nvPr>
            <p:ph type="body" sz="quarter" idx="10" hasCustomPrompt="1"/>
          </p:nvPr>
        </p:nvSpPr>
        <p:spPr>
          <a:xfrm>
            <a:off x="1176337" y="4463358"/>
            <a:ext cx="8640000" cy="760177"/>
          </a:xfrm>
        </p:spPr>
        <p:txBody>
          <a:bodyPr/>
          <a:lstStyle>
            <a:lvl1pPr marL="0" indent="0">
              <a:buClr>
                <a:schemeClr val="bg1"/>
              </a:buClr>
              <a:buFont typeface="Arial" panose="020B0604020202020204" pitchFamily="34" charset="0"/>
              <a:buNone/>
              <a:defRPr sz="2000">
                <a:solidFill>
                  <a:schemeClr val="bg1"/>
                </a:solidFill>
              </a:defRPr>
            </a:lvl1pPr>
          </a:lstStyle>
          <a:p>
            <a:pPr lvl="0"/>
            <a:r>
              <a:rPr lang="sv-SE" dirty="0"/>
              <a:t>Klicka för att skriva vem du citerar</a:t>
            </a:r>
          </a:p>
        </p:txBody>
      </p:sp>
      <p:sp>
        <p:nvSpPr>
          <p:cNvPr id="2" name="Rubrik 1">
            <a:extLst>
              <a:ext uri="{FF2B5EF4-FFF2-40B4-BE49-F238E27FC236}">
                <a16:creationId xmlns:a16="http://schemas.microsoft.com/office/drawing/2014/main" id="{0C387554-6376-E286-2391-78C43984D4DD}"/>
              </a:ext>
            </a:extLst>
          </p:cNvPr>
          <p:cNvSpPr>
            <a:spLocks noGrp="1"/>
          </p:cNvSpPr>
          <p:nvPr>
            <p:ph type="ctrTitle" hasCustomPrompt="1"/>
          </p:nvPr>
        </p:nvSpPr>
        <p:spPr>
          <a:xfrm>
            <a:off x="1176421" y="1903078"/>
            <a:ext cx="8640000" cy="2492168"/>
          </a:xfrm>
        </p:spPr>
        <p:txBody>
          <a:bodyPr anchor="b" anchorCtr="0"/>
          <a:lstStyle>
            <a:lvl1pPr algn="l">
              <a:defRPr sz="4400" b="0">
                <a:solidFill>
                  <a:schemeClr val="accent6"/>
                </a:solidFill>
              </a:defRPr>
            </a:lvl1pPr>
          </a:lstStyle>
          <a:p>
            <a:r>
              <a:rPr lang="sv-SE" dirty="0"/>
              <a:t>Klicka här för att lägga ett citat eller en text du vill lyfta fram</a:t>
            </a:r>
          </a:p>
        </p:txBody>
      </p:sp>
    </p:spTree>
    <p:extLst>
      <p:ext uri="{BB962C8B-B14F-4D97-AF65-F5344CB8AC3E}">
        <p14:creationId xmlns:p14="http://schemas.microsoft.com/office/powerpoint/2010/main" val="39894457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ack och kontakt blå">
    <p:bg>
      <p:bgPr>
        <a:solidFill>
          <a:srgbClr val="285468"/>
        </a:solidFill>
        <a:effectLst/>
      </p:bgPr>
    </p:bg>
    <p:spTree>
      <p:nvGrpSpPr>
        <p:cNvPr id="1" name=""/>
        <p:cNvGrpSpPr/>
        <p:nvPr/>
      </p:nvGrpSpPr>
      <p:grpSpPr>
        <a:xfrm>
          <a:off x="0" y="0"/>
          <a:ext cx="0" cy="0"/>
          <a:chOff x="0" y="0"/>
          <a:chExt cx="0" cy="0"/>
        </a:xfrm>
      </p:grpSpPr>
      <p:sp>
        <p:nvSpPr>
          <p:cNvPr id="18" name="Färgblock blå">
            <a:extLst>
              <a:ext uri="{FF2B5EF4-FFF2-40B4-BE49-F238E27FC236}">
                <a16:creationId xmlns:a16="http://schemas.microsoft.com/office/drawing/2014/main" id="{E7D707C4-CC49-49B6-9522-AED3F9754962}"/>
              </a:ext>
            </a:extLst>
          </p:cNvPr>
          <p:cNvSpPr/>
          <p:nvPr userDrawn="1"/>
        </p:nvSpPr>
        <p:spPr>
          <a:xfrm>
            <a:off x="0" y="4070773"/>
            <a:ext cx="12192000" cy="2787650"/>
          </a:xfrm>
          <a:prstGeom prst="rect">
            <a:avLst/>
          </a:prstGeom>
          <a:solidFill>
            <a:srgbClr val="2D6A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pic>
        <p:nvPicPr>
          <p:cNvPr id="10" name="Mönster blå">
            <a:extLst>
              <a:ext uri="{FF2B5EF4-FFF2-40B4-BE49-F238E27FC236}">
                <a16:creationId xmlns:a16="http://schemas.microsoft.com/office/drawing/2014/main" id="{CF19C659-7BC0-499C-91D3-AFE2007CFA83}"/>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42860" t="28490" r="1"/>
          <a:stretch/>
        </p:blipFill>
        <p:spPr>
          <a:xfrm>
            <a:off x="8280000" y="4070350"/>
            <a:ext cx="3912000" cy="2787650"/>
          </a:xfrm>
          <a:prstGeom prst="rect">
            <a:avLst/>
          </a:prstGeom>
        </p:spPr>
      </p:pic>
      <p:sp>
        <p:nvSpPr>
          <p:cNvPr id="11" name="Platshållare för bild">
            <a:extLst>
              <a:ext uri="{FF2B5EF4-FFF2-40B4-BE49-F238E27FC236}">
                <a16:creationId xmlns:a16="http://schemas.microsoft.com/office/drawing/2014/main" id="{1F15E809-315A-4257-936B-60115C402B07}"/>
              </a:ext>
            </a:extLst>
          </p:cNvPr>
          <p:cNvSpPr>
            <a:spLocks noGrp="1" noChangeAspect="1"/>
          </p:cNvSpPr>
          <p:nvPr>
            <p:ph type="pic" sz="quarter" idx="11" hasCustomPrompt="1"/>
          </p:nvPr>
        </p:nvSpPr>
        <p:spPr>
          <a:xfrm>
            <a:off x="9941709" y="5902607"/>
            <a:ext cx="1756000" cy="679662"/>
          </a:xfrm>
        </p:spPr>
        <p:txBody>
          <a:bodyPr anchor="ctr" anchorCtr="0"/>
          <a:lstStyle>
            <a:lvl1pPr marL="0" indent="0">
              <a:buNone/>
              <a:defRPr sz="1200">
                <a:solidFill>
                  <a:schemeClr val="bg2"/>
                </a:solidFill>
              </a:defRPr>
            </a:lvl1pPr>
          </a:lstStyle>
          <a:p>
            <a:r>
              <a:rPr lang="sv-SE" dirty="0"/>
              <a:t>Klicka här för att lägga till en logotyp</a:t>
            </a:r>
          </a:p>
        </p:txBody>
      </p:sp>
      <p:pic>
        <p:nvPicPr>
          <p:cNvPr id="13" name="Greppa Näringen logotyp" descr="Logotyp för Greppa Näringen.">
            <a:extLst>
              <a:ext uri="{FF2B5EF4-FFF2-40B4-BE49-F238E27FC236}">
                <a16:creationId xmlns:a16="http://schemas.microsoft.com/office/drawing/2014/main" id="{31058063-17F8-4ED9-A086-59D6BBA360F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381407" y="408533"/>
            <a:ext cx="1316302" cy="417190"/>
          </a:xfrm>
          <a:prstGeom prst="rect">
            <a:avLst/>
          </a:prstGeom>
        </p:spPr>
      </p:pic>
      <p:sp>
        <p:nvSpPr>
          <p:cNvPr id="4" name="Platshållare för text">
            <a:extLst>
              <a:ext uri="{FF2B5EF4-FFF2-40B4-BE49-F238E27FC236}">
                <a16:creationId xmlns:a16="http://schemas.microsoft.com/office/drawing/2014/main" id="{40B21655-1984-48F2-AC22-B24E5977A3B4}"/>
              </a:ext>
            </a:extLst>
          </p:cNvPr>
          <p:cNvSpPr>
            <a:spLocks noGrp="1"/>
          </p:cNvSpPr>
          <p:nvPr>
            <p:ph type="body" sz="quarter" idx="13" hasCustomPrompt="1"/>
          </p:nvPr>
        </p:nvSpPr>
        <p:spPr>
          <a:xfrm>
            <a:off x="1176338" y="3206350"/>
            <a:ext cx="4943475" cy="864000"/>
          </a:xfrm>
        </p:spPr>
        <p:txBody>
          <a:bodyPr/>
          <a:lstStyle>
            <a:lvl1pPr marL="0" indent="0">
              <a:buClr>
                <a:schemeClr val="bg1"/>
              </a:buClr>
              <a:buFont typeface="Arial" panose="020B0604020202020204" pitchFamily="34" charset="0"/>
              <a:buNone/>
              <a:defRPr sz="2400">
                <a:solidFill>
                  <a:schemeClr val="bg1"/>
                </a:solidFill>
              </a:defRPr>
            </a:lvl1pPr>
            <a:lvl2pPr marL="685800" indent="-228600">
              <a:buClr>
                <a:schemeClr val="bg1"/>
              </a:buClr>
              <a:buFont typeface="Arial" panose="020B0604020202020204" pitchFamily="34" charset="0"/>
              <a:buChar char="•"/>
              <a:defRPr sz="2400">
                <a:solidFill>
                  <a:schemeClr val="bg1"/>
                </a:solidFill>
              </a:defRPr>
            </a:lvl2pPr>
            <a:lvl3pPr marL="1143000" indent="-228600">
              <a:buClr>
                <a:schemeClr val="bg1"/>
              </a:buClr>
              <a:buFont typeface="Arial" panose="020B0604020202020204" pitchFamily="34" charset="0"/>
              <a:buChar char="•"/>
              <a:defRPr sz="2400">
                <a:solidFill>
                  <a:schemeClr val="bg1"/>
                </a:solidFill>
              </a:defRPr>
            </a:lvl3pPr>
            <a:lvl4pPr marL="1600200" indent="-228600">
              <a:buClr>
                <a:schemeClr val="bg1"/>
              </a:buClr>
              <a:buFont typeface="Arial" panose="020B0604020202020204" pitchFamily="34" charset="0"/>
              <a:buChar char="•"/>
              <a:defRPr sz="2400">
                <a:solidFill>
                  <a:schemeClr val="bg1"/>
                </a:solidFill>
              </a:defRPr>
            </a:lvl4pPr>
            <a:lvl5pPr marL="2057400" indent="-228600">
              <a:buClr>
                <a:schemeClr val="bg1"/>
              </a:buClr>
              <a:buFont typeface="Arial" panose="020B0604020202020204" pitchFamily="34" charset="0"/>
              <a:buChar char="•"/>
              <a:defRPr sz="2400">
                <a:solidFill>
                  <a:schemeClr val="bg1"/>
                </a:solidFill>
              </a:defRPr>
            </a:lvl5pPr>
          </a:lstStyle>
          <a:p>
            <a:pPr lvl="0"/>
            <a:r>
              <a:rPr lang="sv-SE" dirty="0"/>
              <a:t>Klicka här för att lägga till dina kontaktuppgifter</a:t>
            </a:r>
          </a:p>
        </p:txBody>
      </p:sp>
      <p:sp>
        <p:nvSpPr>
          <p:cNvPr id="2" name="Rubrik 1">
            <a:extLst>
              <a:ext uri="{FF2B5EF4-FFF2-40B4-BE49-F238E27FC236}">
                <a16:creationId xmlns:a16="http://schemas.microsoft.com/office/drawing/2014/main" id="{0C387554-6376-E286-2391-78C43984D4DD}"/>
              </a:ext>
            </a:extLst>
          </p:cNvPr>
          <p:cNvSpPr>
            <a:spLocks noGrp="1"/>
          </p:cNvSpPr>
          <p:nvPr>
            <p:ph type="ctrTitle" hasCustomPrompt="1"/>
          </p:nvPr>
        </p:nvSpPr>
        <p:spPr>
          <a:xfrm>
            <a:off x="1176655" y="1397128"/>
            <a:ext cx="4943218" cy="1548461"/>
          </a:xfrm>
        </p:spPr>
        <p:txBody>
          <a:bodyPr anchor="b"/>
          <a:lstStyle>
            <a:lvl1pPr algn="l">
              <a:defRPr sz="4000">
                <a:solidFill>
                  <a:schemeClr val="accent6"/>
                </a:solidFill>
              </a:defRPr>
            </a:lvl1pPr>
          </a:lstStyle>
          <a:p>
            <a:r>
              <a:rPr lang="sv-SE" dirty="0"/>
              <a:t>Klicka här för att lägga till rubrik</a:t>
            </a:r>
          </a:p>
        </p:txBody>
      </p:sp>
    </p:spTree>
    <p:extLst>
      <p:ext uri="{BB962C8B-B14F-4D97-AF65-F5344CB8AC3E}">
        <p14:creationId xmlns:p14="http://schemas.microsoft.com/office/powerpoint/2010/main" val="5538670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cSld name="Rubrikbi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C387554-6376-E286-2391-78C43984D4DD}"/>
              </a:ext>
            </a:extLst>
          </p:cNvPr>
          <p:cNvSpPr>
            <a:spLocks noGrp="1"/>
          </p:cNvSpPr>
          <p:nvPr>
            <p:ph type="ctrTitle"/>
          </p:nvPr>
        </p:nvSpPr>
        <p:spPr>
          <a:xfrm>
            <a:off x="979055" y="1707501"/>
            <a:ext cx="10437693" cy="1802461"/>
          </a:xfrm>
        </p:spPr>
        <p:txBody>
          <a:bodyPr anchor="b"/>
          <a:lstStyle>
            <a:lvl1pPr algn="r">
              <a:defRPr sz="4800"/>
            </a:lvl1pPr>
          </a:lstStyle>
          <a:p>
            <a:r>
              <a:rPr lang="sv-SE"/>
              <a:t>Klicka här för att ändra mall för rubrikformat</a:t>
            </a:r>
          </a:p>
        </p:txBody>
      </p:sp>
      <p:sp>
        <p:nvSpPr>
          <p:cNvPr id="3" name="Underrubrik 2">
            <a:extLst>
              <a:ext uri="{FF2B5EF4-FFF2-40B4-BE49-F238E27FC236}">
                <a16:creationId xmlns:a16="http://schemas.microsoft.com/office/drawing/2014/main" id="{66DB54A2-2545-D282-266B-582FB75C2086}"/>
              </a:ext>
            </a:extLst>
          </p:cNvPr>
          <p:cNvSpPr>
            <a:spLocks noGrp="1"/>
          </p:cNvSpPr>
          <p:nvPr>
            <p:ph type="subTitle" idx="1"/>
          </p:nvPr>
        </p:nvSpPr>
        <p:spPr>
          <a:xfrm>
            <a:off x="979055" y="3602038"/>
            <a:ext cx="10437693" cy="731520"/>
          </a:xfrm>
        </p:spPr>
        <p:txBody>
          <a:bodyPr/>
          <a:lstStyle>
            <a:lvl1pPr marL="0" indent="0" algn="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a:t>Klicka här för att ändra mall för underrubrikformat</a:t>
            </a:r>
          </a:p>
        </p:txBody>
      </p:sp>
      <p:pic>
        <p:nvPicPr>
          <p:cNvPr id="7" name="Bildobjekt 6" descr="Logotyp för Greppa näringen.">
            <a:extLst>
              <a:ext uri="{FF2B5EF4-FFF2-40B4-BE49-F238E27FC236}">
                <a16:creationId xmlns:a16="http://schemas.microsoft.com/office/drawing/2014/main" id="{420DE591-E3C9-0C08-8A68-3C1CCCF6EB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2090" y="275881"/>
            <a:ext cx="2304000" cy="1216323"/>
          </a:xfrm>
          <a:prstGeom prst="rect">
            <a:avLst/>
          </a:prstGeom>
        </p:spPr>
      </p:pic>
      <p:pic>
        <p:nvPicPr>
          <p:cNvPr id="8" name="Bildobjekt 7">
            <a:extLst>
              <a:ext uri="{FF2B5EF4-FFF2-40B4-BE49-F238E27FC236}">
                <a16:creationId xmlns:a16="http://schemas.microsoft.com/office/drawing/2014/main" id="{F464A6BB-4929-D2E4-4FE8-A4F96B8305FC}"/>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9055" y="4490616"/>
            <a:ext cx="8641833" cy="2186384"/>
          </a:xfrm>
          <a:prstGeom prst="rect">
            <a:avLst/>
          </a:prstGeom>
        </p:spPr>
      </p:pic>
      <p:pic>
        <p:nvPicPr>
          <p:cNvPr id="9" name="Bildobjekt 8" descr="Logotyp för EU.">
            <a:extLst>
              <a:ext uri="{FF2B5EF4-FFF2-40B4-BE49-F238E27FC236}">
                <a16:creationId xmlns:a16="http://schemas.microsoft.com/office/drawing/2014/main" id="{E1703F8F-7725-2D8A-6569-474D89EF6A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62368" y="5641166"/>
            <a:ext cx="754380" cy="731520"/>
          </a:xfrm>
          <a:prstGeom prst="rect">
            <a:avLst/>
          </a:prstGeom>
        </p:spPr>
      </p:pic>
    </p:spTree>
    <p:extLst>
      <p:ext uri="{BB962C8B-B14F-4D97-AF65-F5344CB8AC3E}">
        <p14:creationId xmlns:p14="http://schemas.microsoft.com/office/powerpoint/2010/main" val="41469213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Två delar med logotypplatshållare">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271D726-55FD-3FFB-9B60-50A95CAC443F}"/>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52823048-C398-013F-8C70-B0EA42FE3CDA}"/>
              </a:ext>
            </a:extLst>
          </p:cNvPr>
          <p:cNvSpPr>
            <a:spLocks noGrp="1"/>
          </p:cNvSpPr>
          <p:nvPr>
            <p:ph sz="half" idx="1"/>
          </p:nvPr>
        </p:nvSpPr>
        <p:spPr>
          <a:xfrm>
            <a:off x="1161298" y="1685573"/>
            <a:ext cx="4801984" cy="4346703"/>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4" name="Platshållare för innehåll 3">
            <a:extLst>
              <a:ext uri="{FF2B5EF4-FFF2-40B4-BE49-F238E27FC236}">
                <a16:creationId xmlns:a16="http://schemas.microsoft.com/office/drawing/2014/main" id="{4001A52A-9F57-8BEF-9996-A3B1C57A46CA}"/>
              </a:ext>
            </a:extLst>
          </p:cNvPr>
          <p:cNvSpPr>
            <a:spLocks noGrp="1"/>
          </p:cNvSpPr>
          <p:nvPr>
            <p:ph sz="half" idx="2"/>
          </p:nvPr>
        </p:nvSpPr>
        <p:spPr>
          <a:xfrm>
            <a:off x="6228718" y="1685572"/>
            <a:ext cx="4801984" cy="4345200"/>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5" name="Platshållare för datum 4">
            <a:extLst>
              <a:ext uri="{FF2B5EF4-FFF2-40B4-BE49-F238E27FC236}">
                <a16:creationId xmlns:a16="http://schemas.microsoft.com/office/drawing/2014/main" id="{212AA72F-C433-4386-F24B-23343294B3F7}"/>
              </a:ext>
            </a:extLst>
          </p:cNvPr>
          <p:cNvSpPr>
            <a:spLocks noGrp="1"/>
          </p:cNvSpPr>
          <p:nvPr>
            <p:ph type="dt" sz="half" idx="10"/>
          </p:nvPr>
        </p:nvSpPr>
        <p:spPr/>
        <p:txBody>
          <a:bodyPr/>
          <a:lstStyle/>
          <a:p>
            <a:endParaRPr lang="sv-SE"/>
          </a:p>
        </p:txBody>
      </p:sp>
      <p:sp>
        <p:nvSpPr>
          <p:cNvPr id="6" name="Platshållare för sidfot 5">
            <a:extLst>
              <a:ext uri="{FF2B5EF4-FFF2-40B4-BE49-F238E27FC236}">
                <a16:creationId xmlns:a16="http://schemas.microsoft.com/office/drawing/2014/main" id="{F0CB1480-C8A1-B4DD-EC39-7890DD212929}"/>
              </a:ext>
            </a:extLst>
          </p:cNvPr>
          <p:cNvSpPr>
            <a:spLocks noGrp="1"/>
          </p:cNvSpPr>
          <p:nvPr>
            <p:ph type="ftr" sz="quarter" idx="11"/>
          </p:nvPr>
        </p:nvSpPr>
        <p:spPr/>
        <p:txBody>
          <a:bodyPr/>
          <a:lstStyle/>
          <a:p>
            <a:endParaRPr lang="sv-SE"/>
          </a:p>
        </p:txBody>
      </p:sp>
      <p:sp>
        <p:nvSpPr>
          <p:cNvPr id="7" name="Platshållare för bildnummer 6">
            <a:extLst>
              <a:ext uri="{FF2B5EF4-FFF2-40B4-BE49-F238E27FC236}">
                <a16:creationId xmlns:a16="http://schemas.microsoft.com/office/drawing/2014/main" id="{CD8DF27C-69E8-092E-4596-17C1501F2208}"/>
              </a:ext>
            </a:extLst>
          </p:cNvPr>
          <p:cNvSpPr>
            <a:spLocks noGrp="1"/>
          </p:cNvSpPr>
          <p:nvPr>
            <p:ph type="sldNum" sz="quarter" idx="12"/>
          </p:nvPr>
        </p:nvSpPr>
        <p:spPr/>
        <p:txBody>
          <a:bodyPr/>
          <a:lstStyle/>
          <a:p>
            <a:fld id="{0C6C2E17-B5FD-430B-833A-FE0538F4B074}" type="slidenum">
              <a:rPr lang="sv-SE" smtClean="0"/>
              <a:t>‹#›</a:t>
            </a:fld>
            <a:endParaRPr lang="sv-SE"/>
          </a:p>
        </p:txBody>
      </p:sp>
      <p:sp>
        <p:nvSpPr>
          <p:cNvPr id="8" name="Platshållare för bild 8" descr="Logotyp för företag.">
            <a:extLst>
              <a:ext uri="{FF2B5EF4-FFF2-40B4-BE49-F238E27FC236}">
                <a16:creationId xmlns:a16="http://schemas.microsoft.com/office/drawing/2014/main" id="{62558C9C-1371-C34D-5D71-1634685BC201}"/>
              </a:ext>
            </a:extLst>
          </p:cNvPr>
          <p:cNvSpPr>
            <a:spLocks noGrp="1"/>
          </p:cNvSpPr>
          <p:nvPr>
            <p:ph type="pic" sz="quarter" idx="13"/>
          </p:nvPr>
        </p:nvSpPr>
        <p:spPr>
          <a:xfrm>
            <a:off x="8561728" y="6124353"/>
            <a:ext cx="2468975" cy="537997"/>
          </a:xfrm>
        </p:spPr>
        <p:txBody>
          <a:bodyPr/>
          <a:lstStyle>
            <a:lvl1pPr marL="0" indent="0" algn="l">
              <a:buNone/>
              <a:defRPr sz="1800"/>
            </a:lvl1pPr>
          </a:lstStyle>
          <a:p>
            <a:r>
              <a:rPr lang="sv-SE"/>
              <a:t>Klicka på ikonen för att lägga till en bild</a:t>
            </a:r>
            <a:endParaRPr lang="sv-SE" dirty="0"/>
          </a:p>
        </p:txBody>
      </p:sp>
    </p:spTree>
    <p:extLst>
      <p:ext uri="{BB962C8B-B14F-4D97-AF65-F5344CB8AC3E}">
        <p14:creationId xmlns:p14="http://schemas.microsoft.com/office/powerpoint/2010/main" val="40277020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cSld name="Avsnittsrubrik">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9989E5EF-8FF1-7A36-C805-B91752B740AB}"/>
              </a:ext>
            </a:extLst>
          </p:cNvPr>
          <p:cNvSpPr>
            <a:spLocks noGrp="1"/>
          </p:cNvSpPr>
          <p:nvPr>
            <p:ph type="title"/>
          </p:nvPr>
        </p:nvSpPr>
        <p:spPr>
          <a:xfrm>
            <a:off x="1161875" y="1504178"/>
            <a:ext cx="9874721" cy="2852737"/>
          </a:xfrm>
        </p:spPr>
        <p:txBody>
          <a:bodyPr anchor="b"/>
          <a:lstStyle>
            <a:lvl1pPr>
              <a:defRPr sz="4800"/>
            </a:lvl1pPr>
          </a:lstStyle>
          <a:p>
            <a:r>
              <a:rPr lang="sv-SE"/>
              <a:t>Klicka här för att ändra mall för rubrikformat</a:t>
            </a:r>
          </a:p>
        </p:txBody>
      </p:sp>
      <p:sp>
        <p:nvSpPr>
          <p:cNvPr id="3" name="Platshållare för text 2">
            <a:extLst>
              <a:ext uri="{FF2B5EF4-FFF2-40B4-BE49-F238E27FC236}">
                <a16:creationId xmlns:a16="http://schemas.microsoft.com/office/drawing/2014/main" id="{400DDFB5-E3CE-9D6C-0699-236981D43919}"/>
              </a:ext>
            </a:extLst>
          </p:cNvPr>
          <p:cNvSpPr>
            <a:spLocks noGrp="1"/>
          </p:cNvSpPr>
          <p:nvPr>
            <p:ph type="body" idx="1"/>
          </p:nvPr>
        </p:nvSpPr>
        <p:spPr>
          <a:xfrm>
            <a:off x="1161875" y="4525670"/>
            <a:ext cx="9874721" cy="1322239"/>
          </a:xfrm>
        </p:spPr>
        <p:txBody>
          <a:bodyPr/>
          <a:lstStyle>
            <a:lvl1pPr marL="0" indent="0" algn="r">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Redigera format för bakgrundstext</a:t>
            </a:r>
          </a:p>
        </p:txBody>
      </p:sp>
      <p:sp>
        <p:nvSpPr>
          <p:cNvPr id="4" name="Platshållare för datum 3">
            <a:extLst>
              <a:ext uri="{FF2B5EF4-FFF2-40B4-BE49-F238E27FC236}">
                <a16:creationId xmlns:a16="http://schemas.microsoft.com/office/drawing/2014/main" id="{67189CB9-7C89-C1B3-F240-0D20F5F020DB}"/>
              </a:ext>
            </a:extLst>
          </p:cNvPr>
          <p:cNvSpPr>
            <a:spLocks noGrp="1"/>
          </p:cNvSpPr>
          <p:nvPr>
            <p:ph type="dt" sz="half" idx="10"/>
          </p:nvPr>
        </p:nvSpPr>
        <p:spPr/>
        <p:txBody>
          <a:bodyPr/>
          <a:lstStyle/>
          <a:p>
            <a:endParaRPr lang="sv-SE"/>
          </a:p>
        </p:txBody>
      </p:sp>
      <p:sp>
        <p:nvSpPr>
          <p:cNvPr id="5" name="Platshållare för sidfot 4">
            <a:extLst>
              <a:ext uri="{FF2B5EF4-FFF2-40B4-BE49-F238E27FC236}">
                <a16:creationId xmlns:a16="http://schemas.microsoft.com/office/drawing/2014/main" id="{FEF19797-CF7A-E59B-03A5-33044EC89540}"/>
              </a:ext>
            </a:extLst>
          </p:cNvPr>
          <p:cNvSpPr>
            <a:spLocks noGrp="1"/>
          </p:cNvSpPr>
          <p:nvPr>
            <p:ph type="ftr" sz="quarter" idx="11"/>
          </p:nvPr>
        </p:nvSpPr>
        <p:spPr/>
        <p:txBody>
          <a:bodyPr/>
          <a:lstStyle/>
          <a:p>
            <a:endParaRPr lang="sv-SE"/>
          </a:p>
        </p:txBody>
      </p:sp>
      <p:sp>
        <p:nvSpPr>
          <p:cNvPr id="6" name="Platshållare för bildnummer 5">
            <a:extLst>
              <a:ext uri="{FF2B5EF4-FFF2-40B4-BE49-F238E27FC236}">
                <a16:creationId xmlns:a16="http://schemas.microsoft.com/office/drawing/2014/main" id="{A00623B8-0D5A-4B3F-D03F-D70918B3158E}"/>
              </a:ext>
            </a:extLst>
          </p:cNvPr>
          <p:cNvSpPr>
            <a:spLocks noGrp="1"/>
          </p:cNvSpPr>
          <p:nvPr>
            <p:ph type="sldNum" sz="quarter" idx="12"/>
          </p:nvPr>
        </p:nvSpPr>
        <p:spPr/>
        <p:txBody>
          <a:bodyPr/>
          <a:lstStyle/>
          <a:p>
            <a:fld id="{616115CD-4FAD-4C57-8B53-9F884DD90A0F}" type="slidenum">
              <a:rPr lang="sv-SE" smtClean="0"/>
              <a:t>‹#›</a:t>
            </a:fld>
            <a:endParaRPr lang="sv-SE"/>
          </a:p>
        </p:txBody>
      </p:sp>
    </p:spTree>
    <p:extLst>
      <p:ext uri="{BB962C8B-B14F-4D97-AF65-F5344CB8AC3E}">
        <p14:creationId xmlns:p14="http://schemas.microsoft.com/office/powerpoint/2010/main" val="36555059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Rubrik och innehåll">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0CDBCB7-FDAF-9C8F-7CD4-0D4A0CAC8147}"/>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DF7B8AAB-CDD2-94E6-DC9C-8D85902E20D3}"/>
              </a:ext>
            </a:extLst>
          </p:cNvPr>
          <p:cNvSpPr>
            <a:spLocks noGrp="1"/>
          </p:cNvSpPr>
          <p:nvPr>
            <p:ph idx="1"/>
          </p:nvPr>
        </p:nvSpPr>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4757802E-2477-1C26-6978-8196BC92DFBC}"/>
              </a:ext>
            </a:extLst>
          </p:cNvPr>
          <p:cNvSpPr>
            <a:spLocks noGrp="1"/>
          </p:cNvSpPr>
          <p:nvPr>
            <p:ph type="dt" sz="half" idx="10"/>
          </p:nvPr>
        </p:nvSpPr>
        <p:spPr/>
        <p:txBody>
          <a:bodyPr/>
          <a:lstStyle/>
          <a:p>
            <a:endParaRPr lang="sv-SE"/>
          </a:p>
        </p:txBody>
      </p:sp>
      <p:sp>
        <p:nvSpPr>
          <p:cNvPr id="5" name="Platshållare för sidfot 4">
            <a:extLst>
              <a:ext uri="{FF2B5EF4-FFF2-40B4-BE49-F238E27FC236}">
                <a16:creationId xmlns:a16="http://schemas.microsoft.com/office/drawing/2014/main" id="{CF681351-365D-FD79-310A-14EDF8E0BE7B}"/>
              </a:ext>
            </a:extLst>
          </p:cNvPr>
          <p:cNvSpPr>
            <a:spLocks noGrp="1"/>
          </p:cNvSpPr>
          <p:nvPr>
            <p:ph type="ftr" sz="quarter" idx="11"/>
          </p:nvPr>
        </p:nvSpPr>
        <p:spPr/>
        <p:txBody>
          <a:bodyPr/>
          <a:lstStyle/>
          <a:p>
            <a:endParaRPr lang="sv-SE"/>
          </a:p>
        </p:txBody>
      </p:sp>
      <p:sp>
        <p:nvSpPr>
          <p:cNvPr id="6" name="Platshållare för bildnummer 5">
            <a:extLst>
              <a:ext uri="{FF2B5EF4-FFF2-40B4-BE49-F238E27FC236}">
                <a16:creationId xmlns:a16="http://schemas.microsoft.com/office/drawing/2014/main" id="{527E8A16-B049-D5D2-5885-A2379CD083A4}"/>
              </a:ext>
            </a:extLst>
          </p:cNvPr>
          <p:cNvSpPr>
            <a:spLocks noGrp="1"/>
          </p:cNvSpPr>
          <p:nvPr>
            <p:ph type="sldNum" sz="quarter" idx="12"/>
          </p:nvPr>
        </p:nvSpPr>
        <p:spPr/>
        <p:txBody>
          <a:bodyPr/>
          <a:lstStyle/>
          <a:p>
            <a:fld id="{616115CD-4FAD-4C57-8B53-9F884DD90A0F}" type="slidenum">
              <a:rPr lang="sv-SE" smtClean="0"/>
              <a:t>‹#›</a:t>
            </a:fld>
            <a:endParaRPr lang="sv-SE"/>
          </a:p>
        </p:txBody>
      </p:sp>
    </p:spTree>
    <p:extLst>
      <p:ext uri="{BB962C8B-B14F-4D97-AF65-F5344CB8AC3E}">
        <p14:creationId xmlns:p14="http://schemas.microsoft.com/office/powerpoint/2010/main" val="13940387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1_Två delar">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271D726-55FD-3FFB-9B60-50A95CAC443F}"/>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52823048-C398-013F-8C70-B0EA42FE3CDA}"/>
              </a:ext>
            </a:extLst>
          </p:cNvPr>
          <p:cNvSpPr>
            <a:spLocks noGrp="1"/>
          </p:cNvSpPr>
          <p:nvPr>
            <p:ph sz="half" idx="1"/>
          </p:nvPr>
        </p:nvSpPr>
        <p:spPr>
          <a:xfrm>
            <a:off x="1161298" y="1685573"/>
            <a:ext cx="4801984" cy="4346703"/>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4" name="Platshållare för innehåll 3">
            <a:extLst>
              <a:ext uri="{FF2B5EF4-FFF2-40B4-BE49-F238E27FC236}">
                <a16:creationId xmlns:a16="http://schemas.microsoft.com/office/drawing/2014/main" id="{4001A52A-9F57-8BEF-9996-A3B1C57A46CA}"/>
              </a:ext>
            </a:extLst>
          </p:cNvPr>
          <p:cNvSpPr>
            <a:spLocks noGrp="1"/>
          </p:cNvSpPr>
          <p:nvPr>
            <p:ph sz="half" idx="2"/>
          </p:nvPr>
        </p:nvSpPr>
        <p:spPr>
          <a:xfrm>
            <a:off x="6228718" y="1685572"/>
            <a:ext cx="4801984" cy="4345200"/>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5" name="Platshållare för datum 4">
            <a:extLst>
              <a:ext uri="{FF2B5EF4-FFF2-40B4-BE49-F238E27FC236}">
                <a16:creationId xmlns:a16="http://schemas.microsoft.com/office/drawing/2014/main" id="{212AA72F-C433-4386-F24B-23343294B3F7}"/>
              </a:ext>
            </a:extLst>
          </p:cNvPr>
          <p:cNvSpPr>
            <a:spLocks noGrp="1"/>
          </p:cNvSpPr>
          <p:nvPr>
            <p:ph type="dt" sz="half" idx="10"/>
          </p:nvPr>
        </p:nvSpPr>
        <p:spPr/>
        <p:txBody>
          <a:bodyPr/>
          <a:lstStyle/>
          <a:p>
            <a:endParaRPr lang="sv-SE"/>
          </a:p>
        </p:txBody>
      </p:sp>
      <p:sp>
        <p:nvSpPr>
          <p:cNvPr id="6" name="Platshållare för sidfot 5">
            <a:extLst>
              <a:ext uri="{FF2B5EF4-FFF2-40B4-BE49-F238E27FC236}">
                <a16:creationId xmlns:a16="http://schemas.microsoft.com/office/drawing/2014/main" id="{F0CB1480-C8A1-B4DD-EC39-7890DD212929}"/>
              </a:ext>
            </a:extLst>
          </p:cNvPr>
          <p:cNvSpPr>
            <a:spLocks noGrp="1"/>
          </p:cNvSpPr>
          <p:nvPr>
            <p:ph type="ftr" sz="quarter" idx="11"/>
          </p:nvPr>
        </p:nvSpPr>
        <p:spPr/>
        <p:txBody>
          <a:bodyPr/>
          <a:lstStyle/>
          <a:p>
            <a:endParaRPr lang="sv-SE"/>
          </a:p>
        </p:txBody>
      </p:sp>
      <p:sp>
        <p:nvSpPr>
          <p:cNvPr id="7" name="Platshållare för bildnummer 6">
            <a:extLst>
              <a:ext uri="{FF2B5EF4-FFF2-40B4-BE49-F238E27FC236}">
                <a16:creationId xmlns:a16="http://schemas.microsoft.com/office/drawing/2014/main" id="{CD8DF27C-69E8-092E-4596-17C1501F2208}"/>
              </a:ext>
            </a:extLst>
          </p:cNvPr>
          <p:cNvSpPr>
            <a:spLocks noGrp="1"/>
          </p:cNvSpPr>
          <p:nvPr>
            <p:ph type="sldNum" sz="quarter" idx="12"/>
          </p:nvPr>
        </p:nvSpPr>
        <p:spPr/>
        <p:txBody>
          <a:bodyPr/>
          <a:lstStyle/>
          <a:p>
            <a:fld id="{616115CD-4FAD-4C57-8B53-9F884DD90A0F}" type="slidenum">
              <a:rPr lang="sv-SE" smtClean="0"/>
              <a:t>‹#›</a:t>
            </a:fld>
            <a:endParaRPr lang="sv-SE"/>
          </a:p>
        </p:txBody>
      </p:sp>
    </p:spTree>
    <p:extLst>
      <p:ext uri="{BB962C8B-B14F-4D97-AF65-F5344CB8AC3E}">
        <p14:creationId xmlns:p14="http://schemas.microsoft.com/office/powerpoint/2010/main" val="22980773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Jämförelse med logotypplatshållare">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DA6A86F-35F8-BA25-0F2A-3B65345E8F57}"/>
              </a:ext>
            </a:extLst>
          </p:cNvPr>
          <p:cNvSpPr>
            <a:spLocks noGrp="1"/>
          </p:cNvSpPr>
          <p:nvPr>
            <p:ph type="title"/>
          </p:nvPr>
        </p:nvSpPr>
        <p:spPr>
          <a:xfrm>
            <a:off x="1518607" y="306169"/>
            <a:ext cx="9512097" cy="952166"/>
          </a:xfrm>
        </p:spPr>
        <p:txBody>
          <a:bodyPr/>
          <a:lstStyle/>
          <a:p>
            <a:r>
              <a:rPr lang="sv-SE"/>
              <a:t>Klicka här för att ändra mall för rubrikformat</a:t>
            </a:r>
          </a:p>
        </p:txBody>
      </p:sp>
      <p:sp>
        <p:nvSpPr>
          <p:cNvPr id="3" name="Platshållare för text 2">
            <a:extLst>
              <a:ext uri="{FF2B5EF4-FFF2-40B4-BE49-F238E27FC236}">
                <a16:creationId xmlns:a16="http://schemas.microsoft.com/office/drawing/2014/main" id="{B799C54B-8D11-06A3-52C9-669DE0AD0085}"/>
              </a:ext>
            </a:extLst>
          </p:cNvPr>
          <p:cNvSpPr>
            <a:spLocks noGrp="1"/>
          </p:cNvSpPr>
          <p:nvPr>
            <p:ph type="body" idx="1"/>
          </p:nvPr>
        </p:nvSpPr>
        <p:spPr>
          <a:xfrm>
            <a:off x="1161299" y="1685575"/>
            <a:ext cx="4633153" cy="70085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Redigera format för bakgrundstext</a:t>
            </a:r>
          </a:p>
        </p:txBody>
      </p:sp>
      <p:sp>
        <p:nvSpPr>
          <p:cNvPr id="4" name="Platshållare för innehåll 3">
            <a:extLst>
              <a:ext uri="{FF2B5EF4-FFF2-40B4-BE49-F238E27FC236}">
                <a16:creationId xmlns:a16="http://schemas.microsoft.com/office/drawing/2014/main" id="{CABDBAF1-4180-F46B-534D-27F0093B4C32}"/>
              </a:ext>
            </a:extLst>
          </p:cNvPr>
          <p:cNvSpPr>
            <a:spLocks noGrp="1"/>
          </p:cNvSpPr>
          <p:nvPr>
            <p:ph sz="half" idx="2"/>
          </p:nvPr>
        </p:nvSpPr>
        <p:spPr>
          <a:xfrm>
            <a:off x="1161296" y="2568925"/>
            <a:ext cx="4633153" cy="3463280"/>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5" name="Platshållare för text 4">
            <a:extLst>
              <a:ext uri="{FF2B5EF4-FFF2-40B4-BE49-F238E27FC236}">
                <a16:creationId xmlns:a16="http://schemas.microsoft.com/office/drawing/2014/main" id="{74BA6723-1C8E-531B-3AB9-A7B029AA6D92}"/>
              </a:ext>
            </a:extLst>
          </p:cNvPr>
          <p:cNvSpPr>
            <a:spLocks noGrp="1"/>
          </p:cNvSpPr>
          <p:nvPr>
            <p:ph type="body" sz="quarter" idx="3"/>
          </p:nvPr>
        </p:nvSpPr>
        <p:spPr>
          <a:xfrm>
            <a:off x="6397550" y="1685574"/>
            <a:ext cx="4633153" cy="70085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Redigera format för bakgrundstext</a:t>
            </a:r>
          </a:p>
        </p:txBody>
      </p:sp>
      <p:sp>
        <p:nvSpPr>
          <p:cNvPr id="6" name="Platshållare för innehåll 5">
            <a:extLst>
              <a:ext uri="{FF2B5EF4-FFF2-40B4-BE49-F238E27FC236}">
                <a16:creationId xmlns:a16="http://schemas.microsoft.com/office/drawing/2014/main" id="{0D5AB683-BF5A-3745-8863-D6425356597B}"/>
              </a:ext>
            </a:extLst>
          </p:cNvPr>
          <p:cNvSpPr>
            <a:spLocks noGrp="1"/>
          </p:cNvSpPr>
          <p:nvPr>
            <p:ph sz="quarter" idx="4"/>
          </p:nvPr>
        </p:nvSpPr>
        <p:spPr>
          <a:xfrm>
            <a:off x="6397549" y="2568924"/>
            <a:ext cx="4633154" cy="3463280"/>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7" name="Platshållare för datum 6">
            <a:extLst>
              <a:ext uri="{FF2B5EF4-FFF2-40B4-BE49-F238E27FC236}">
                <a16:creationId xmlns:a16="http://schemas.microsoft.com/office/drawing/2014/main" id="{86F06C60-B6E1-9E56-E552-8139A7BE8B6D}"/>
              </a:ext>
            </a:extLst>
          </p:cNvPr>
          <p:cNvSpPr>
            <a:spLocks noGrp="1"/>
          </p:cNvSpPr>
          <p:nvPr>
            <p:ph type="dt" sz="half" idx="10"/>
          </p:nvPr>
        </p:nvSpPr>
        <p:spPr/>
        <p:txBody>
          <a:bodyPr/>
          <a:lstStyle/>
          <a:p>
            <a:endParaRPr lang="sv-SE"/>
          </a:p>
        </p:txBody>
      </p:sp>
      <p:sp>
        <p:nvSpPr>
          <p:cNvPr id="8" name="Platshållare för sidfot 7">
            <a:extLst>
              <a:ext uri="{FF2B5EF4-FFF2-40B4-BE49-F238E27FC236}">
                <a16:creationId xmlns:a16="http://schemas.microsoft.com/office/drawing/2014/main" id="{D5470F4A-8479-BFDF-765C-3F3F6CDCA5B4}"/>
              </a:ext>
            </a:extLst>
          </p:cNvPr>
          <p:cNvSpPr>
            <a:spLocks noGrp="1"/>
          </p:cNvSpPr>
          <p:nvPr>
            <p:ph type="ftr" sz="quarter" idx="11"/>
          </p:nvPr>
        </p:nvSpPr>
        <p:spPr/>
        <p:txBody>
          <a:bodyPr/>
          <a:lstStyle/>
          <a:p>
            <a:endParaRPr lang="sv-SE"/>
          </a:p>
        </p:txBody>
      </p:sp>
      <p:sp>
        <p:nvSpPr>
          <p:cNvPr id="10" name="Platshållare för bild 8" descr="Logotyp för företag.">
            <a:extLst>
              <a:ext uri="{FF2B5EF4-FFF2-40B4-BE49-F238E27FC236}">
                <a16:creationId xmlns:a16="http://schemas.microsoft.com/office/drawing/2014/main" id="{DCC2FA0E-72F7-7ED1-43D2-1DDB32175958}"/>
              </a:ext>
            </a:extLst>
          </p:cNvPr>
          <p:cNvSpPr>
            <a:spLocks noGrp="1"/>
          </p:cNvSpPr>
          <p:nvPr>
            <p:ph type="pic" sz="quarter" idx="13"/>
          </p:nvPr>
        </p:nvSpPr>
        <p:spPr>
          <a:xfrm>
            <a:off x="8561728" y="6124353"/>
            <a:ext cx="2468975" cy="537997"/>
          </a:xfrm>
        </p:spPr>
        <p:txBody>
          <a:bodyPr/>
          <a:lstStyle>
            <a:lvl1pPr marL="0" indent="0" algn="l">
              <a:buNone/>
              <a:defRPr sz="1800"/>
            </a:lvl1pPr>
          </a:lstStyle>
          <a:p>
            <a:r>
              <a:rPr lang="sv-SE"/>
              <a:t>Klicka på ikonen för att lägga till en bild</a:t>
            </a:r>
            <a:endParaRPr lang="sv-SE" dirty="0"/>
          </a:p>
        </p:txBody>
      </p:sp>
      <p:sp>
        <p:nvSpPr>
          <p:cNvPr id="9" name="Platshållare för bildnummer 8">
            <a:extLst>
              <a:ext uri="{FF2B5EF4-FFF2-40B4-BE49-F238E27FC236}">
                <a16:creationId xmlns:a16="http://schemas.microsoft.com/office/drawing/2014/main" id="{73E94FDB-CEC1-70CD-D18C-9CA385166404}"/>
              </a:ext>
            </a:extLst>
          </p:cNvPr>
          <p:cNvSpPr>
            <a:spLocks noGrp="1"/>
          </p:cNvSpPr>
          <p:nvPr>
            <p:ph type="sldNum" sz="quarter" idx="12"/>
          </p:nvPr>
        </p:nvSpPr>
        <p:spPr/>
        <p:txBody>
          <a:bodyPr/>
          <a:lstStyle/>
          <a:p>
            <a:fld id="{616115CD-4FAD-4C57-8B53-9F884DD90A0F}" type="slidenum">
              <a:rPr lang="sv-SE" smtClean="0"/>
              <a:t>‹#›</a:t>
            </a:fld>
            <a:endParaRPr lang="sv-SE"/>
          </a:p>
        </p:txBody>
      </p:sp>
    </p:spTree>
    <p:extLst>
      <p:ext uri="{BB962C8B-B14F-4D97-AF65-F5344CB8AC3E}">
        <p14:creationId xmlns:p14="http://schemas.microsoft.com/office/powerpoint/2010/main" val="70037464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Rubrik och innehåll med logotypplatshållare">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0CDBCB7-FDAF-9C8F-7CD4-0D4A0CAC8147}"/>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DF7B8AAB-CDD2-94E6-DC9C-8D85902E20D3}"/>
              </a:ext>
            </a:extLst>
          </p:cNvPr>
          <p:cNvSpPr>
            <a:spLocks noGrp="1"/>
          </p:cNvSpPr>
          <p:nvPr>
            <p:ph idx="1"/>
          </p:nvPr>
        </p:nvSpPr>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4757802E-2477-1C26-6978-8196BC92DFBC}"/>
              </a:ext>
            </a:extLst>
          </p:cNvPr>
          <p:cNvSpPr>
            <a:spLocks noGrp="1"/>
          </p:cNvSpPr>
          <p:nvPr>
            <p:ph type="dt" sz="half" idx="10"/>
          </p:nvPr>
        </p:nvSpPr>
        <p:spPr/>
        <p:txBody>
          <a:bodyPr/>
          <a:lstStyle/>
          <a:p>
            <a:endParaRPr lang="sv-SE"/>
          </a:p>
        </p:txBody>
      </p:sp>
      <p:sp>
        <p:nvSpPr>
          <p:cNvPr id="5" name="Platshållare för sidfot 4">
            <a:extLst>
              <a:ext uri="{FF2B5EF4-FFF2-40B4-BE49-F238E27FC236}">
                <a16:creationId xmlns:a16="http://schemas.microsoft.com/office/drawing/2014/main" id="{CF681351-365D-FD79-310A-14EDF8E0BE7B}"/>
              </a:ext>
            </a:extLst>
          </p:cNvPr>
          <p:cNvSpPr>
            <a:spLocks noGrp="1"/>
          </p:cNvSpPr>
          <p:nvPr>
            <p:ph type="ftr" sz="quarter" idx="11"/>
          </p:nvPr>
        </p:nvSpPr>
        <p:spPr/>
        <p:txBody>
          <a:bodyPr/>
          <a:lstStyle/>
          <a:p>
            <a:endParaRPr lang="sv-SE"/>
          </a:p>
        </p:txBody>
      </p:sp>
      <p:sp>
        <p:nvSpPr>
          <p:cNvPr id="7" name="Platshållare för bild 8" descr="Logotyp för företag.">
            <a:extLst>
              <a:ext uri="{FF2B5EF4-FFF2-40B4-BE49-F238E27FC236}">
                <a16:creationId xmlns:a16="http://schemas.microsoft.com/office/drawing/2014/main" id="{C2B80AB8-8DDC-DFD8-9EBD-7DAC82E0D2FC}"/>
              </a:ext>
            </a:extLst>
          </p:cNvPr>
          <p:cNvSpPr>
            <a:spLocks noGrp="1"/>
          </p:cNvSpPr>
          <p:nvPr>
            <p:ph type="pic" sz="quarter" idx="13"/>
          </p:nvPr>
        </p:nvSpPr>
        <p:spPr>
          <a:xfrm>
            <a:off x="8561728" y="6124353"/>
            <a:ext cx="2468975" cy="537997"/>
          </a:xfrm>
        </p:spPr>
        <p:txBody>
          <a:bodyPr/>
          <a:lstStyle>
            <a:lvl1pPr marL="0" indent="0" algn="l">
              <a:buNone/>
              <a:defRPr sz="1800"/>
            </a:lvl1pPr>
          </a:lstStyle>
          <a:p>
            <a:r>
              <a:rPr lang="sv-SE"/>
              <a:t>Klicka på ikonen för att lägga till en bild</a:t>
            </a:r>
            <a:endParaRPr lang="sv-SE" dirty="0"/>
          </a:p>
        </p:txBody>
      </p:sp>
      <p:sp>
        <p:nvSpPr>
          <p:cNvPr id="6" name="Platshållare för bildnummer 5">
            <a:extLst>
              <a:ext uri="{FF2B5EF4-FFF2-40B4-BE49-F238E27FC236}">
                <a16:creationId xmlns:a16="http://schemas.microsoft.com/office/drawing/2014/main" id="{527E8A16-B049-D5D2-5885-A2379CD083A4}"/>
              </a:ext>
            </a:extLst>
          </p:cNvPr>
          <p:cNvSpPr>
            <a:spLocks noGrp="1"/>
          </p:cNvSpPr>
          <p:nvPr>
            <p:ph type="sldNum" sz="quarter" idx="12"/>
          </p:nvPr>
        </p:nvSpPr>
        <p:spPr/>
        <p:txBody>
          <a:bodyPr/>
          <a:lstStyle/>
          <a:p>
            <a:fld id="{616115CD-4FAD-4C57-8B53-9F884DD90A0F}" type="slidenum">
              <a:rPr lang="sv-SE" smtClean="0"/>
              <a:t>‹#›</a:t>
            </a:fld>
            <a:endParaRPr lang="sv-SE"/>
          </a:p>
        </p:txBody>
      </p:sp>
    </p:spTree>
    <p:extLst>
      <p:ext uri="{BB962C8B-B14F-4D97-AF65-F5344CB8AC3E}">
        <p14:creationId xmlns:p14="http://schemas.microsoft.com/office/powerpoint/2010/main" val="18263105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2_Två delar">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271D726-55FD-3FFB-9B60-50A95CAC443F}"/>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52823048-C398-013F-8C70-B0EA42FE3CDA}"/>
              </a:ext>
            </a:extLst>
          </p:cNvPr>
          <p:cNvSpPr>
            <a:spLocks noGrp="1"/>
          </p:cNvSpPr>
          <p:nvPr>
            <p:ph sz="half" idx="1"/>
          </p:nvPr>
        </p:nvSpPr>
        <p:spPr>
          <a:xfrm>
            <a:off x="1161298" y="1685573"/>
            <a:ext cx="4801984" cy="4346703"/>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4" name="Platshållare för innehåll 3">
            <a:extLst>
              <a:ext uri="{FF2B5EF4-FFF2-40B4-BE49-F238E27FC236}">
                <a16:creationId xmlns:a16="http://schemas.microsoft.com/office/drawing/2014/main" id="{4001A52A-9F57-8BEF-9996-A3B1C57A46CA}"/>
              </a:ext>
            </a:extLst>
          </p:cNvPr>
          <p:cNvSpPr>
            <a:spLocks noGrp="1"/>
          </p:cNvSpPr>
          <p:nvPr>
            <p:ph sz="half" idx="2"/>
          </p:nvPr>
        </p:nvSpPr>
        <p:spPr>
          <a:xfrm>
            <a:off x="6228718" y="1685572"/>
            <a:ext cx="4801984" cy="4345200"/>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5" name="Platshållare för datum 4">
            <a:extLst>
              <a:ext uri="{FF2B5EF4-FFF2-40B4-BE49-F238E27FC236}">
                <a16:creationId xmlns:a16="http://schemas.microsoft.com/office/drawing/2014/main" id="{212AA72F-C433-4386-F24B-23343294B3F7}"/>
              </a:ext>
            </a:extLst>
          </p:cNvPr>
          <p:cNvSpPr>
            <a:spLocks noGrp="1"/>
          </p:cNvSpPr>
          <p:nvPr>
            <p:ph type="dt" sz="half" idx="10"/>
          </p:nvPr>
        </p:nvSpPr>
        <p:spPr/>
        <p:txBody>
          <a:bodyPr/>
          <a:lstStyle/>
          <a:p>
            <a:endParaRPr lang="sv-SE"/>
          </a:p>
        </p:txBody>
      </p:sp>
      <p:sp>
        <p:nvSpPr>
          <p:cNvPr id="6" name="Platshållare för sidfot 5">
            <a:extLst>
              <a:ext uri="{FF2B5EF4-FFF2-40B4-BE49-F238E27FC236}">
                <a16:creationId xmlns:a16="http://schemas.microsoft.com/office/drawing/2014/main" id="{F0CB1480-C8A1-B4DD-EC39-7890DD212929}"/>
              </a:ext>
            </a:extLst>
          </p:cNvPr>
          <p:cNvSpPr>
            <a:spLocks noGrp="1"/>
          </p:cNvSpPr>
          <p:nvPr>
            <p:ph type="ftr" sz="quarter" idx="11"/>
          </p:nvPr>
        </p:nvSpPr>
        <p:spPr/>
        <p:txBody>
          <a:bodyPr/>
          <a:lstStyle/>
          <a:p>
            <a:endParaRPr lang="sv-SE"/>
          </a:p>
        </p:txBody>
      </p:sp>
      <p:sp>
        <p:nvSpPr>
          <p:cNvPr id="7" name="Platshållare för bildnummer 6">
            <a:extLst>
              <a:ext uri="{FF2B5EF4-FFF2-40B4-BE49-F238E27FC236}">
                <a16:creationId xmlns:a16="http://schemas.microsoft.com/office/drawing/2014/main" id="{CD8DF27C-69E8-092E-4596-17C1501F2208}"/>
              </a:ext>
            </a:extLst>
          </p:cNvPr>
          <p:cNvSpPr>
            <a:spLocks noGrp="1"/>
          </p:cNvSpPr>
          <p:nvPr>
            <p:ph type="sldNum" sz="quarter" idx="12"/>
          </p:nvPr>
        </p:nvSpPr>
        <p:spPr/>
        <p:txBody>
          <a:bodyPr/>
          <a:lstStyle/>
          <a:p>
            <a:fld id="{616115CD-4FAD-4C57-8B53-9F884DD90A0F}" type="slidenum">
              <a:rPr lang="sv-SE" smtClean="0"/>
              <a:t>‹#›</a:t>
            </a:fld>
            <a:endParaRPr lang="sv-SE"/>
          </a:p>
        </p:txBody>
      </p:sp>
    </p:spTree>
    <p:extLst>
      <p:ext uri="{BB962C8B-B14F-4D97-AF65-F5344CB8AC3E}">
        <p14:creationId xmlns:p14="http://schemas.microsoft.com/office/powerpoint/2010/main" val="36953787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3_Två delar">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271D726-55FD-3FFB-9B60-50A95CAC443F}"/>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52823048-C398-013F-8C70-B0EA42FE3CDA}"/>
              </a:ext>
            </a:extLst>
          </p:cNvPr>
          <p:cNvSpPr>
            <a:spLocks noGrp="1"/>
          </p:cNvSpPr>
          <p:nvPr>
            <p:ph sz="half" idx="1"/>
          </p:nvPr>
        </p:nvSpPr>
        <p:spPr>
          <a:xfrm>
            <a:off x="1161298" y="1685573"/>
            <a:ext cx="4801984" cy="4346703"/>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4" name="Platshållare för innehåll 3">
            <a:extLst>
              <a:ext uri="{FF2B5EF4-FFF2-40B4-BE49-F238E27FC236}">
                <a16:creationId xmlns:a16="http://schemas.microsoft.com/office/drawing/2014/main" id="{4001A52A-9F57-8BEF-9996-A3B1C57A46CA}"/>
              </a:ext>
            </a:extLst>
          </p:cNvPr>
          <p:cNvSpPr>
            <a:spLocks noGrp="1"/>
          </p:cNvSpPr>
          <p:nvPr>
            <p:ph sz="half" idx="2"/>
          </p:nvPr>
        </p:nvSpPr>
        <p:spPr>
          <a:xfrm>
            <a:off x="6228718" y="1685572"/>
            <a:ext cx="4801984" cy="4345200"/>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5" name="Platshållare för datum 4">
            <a:extLst>
              <a:ext uri="{FF2B5EF4-FFF2-40B4-BE49-F238E27FC236}">
                <a16:creationId xmlns:a16="http://schemas.microsoft.com/office/drawing/2014/main" id="{212AA72F-C433-4386-F24B-23343294B3F7}"/>
              </a:ext>
            </a:extLst>
          </p:cNvPr>
          <p:cNvSpPr>
            <a:spLocks noGrp="1"/>
          </p:cNvSpPr>
          <p:nvPr>
            <p:ph type="dt" sz="half" idx="10"/>
          </p:nvPr>
        </p:nvSpPr>
        <p:spPr/>
        <p:txBody>
          <a:bodyPr/>
          <a:lstStyle/>
          <a:p>
            <a:endParaRPr lang="sv-SE"/>
          </a:p>
        </p:txBody>
      </p:sp>
      <p:sp>
        <p:nvSpPr>
          <p:cNvPr id="6" name="Platshållare för sidfot 5">
            <a:extLst>
              <a:ext uri="{FF2B5EF4-FFF2-40B4-BE49-F238E27FC236}">
                <a16:creationId xmlns:a16="http://schemas.microsoft.com/office/drawing/2014/main" id="{F0CB1480-C8A1-B4DD-EC39-7890DD212929}"/>
              </a:ext>
            </a:extLst>
          </p:cNvPr>
          <p:cNvSpPr>
            <a:spLocks noGrp="1"/>
          </p:cNvSpPr>
          <p:nvPr>
            <p:ph type="ftr" sz="quarter" idx="11"/>
          </p:nvPr>
        </p:nvSpPr>
        <p:spPr/>
        <p:txBody>
          <a:bodyPr/>
          <a:lstStyle/>
          <a:p>
            <a:endParaRPr lang="sv-SE"/>
          </a:p>
        </p:txBody>
      </p:sp>
      <p:sp>
        <p:nvSpPr>
          <p:cNvPr id="7" name="Platshållare för bildnummer 6">
            <a:extLst>
              <a:ext uri="{FF2B5EF4-FFF2-40B4-BE49-F238E27FC236}">
                <a16:creationId xmlns:a16="http://schemas.microsoft.com/office/drawing/2014/main" id="{CD8DF27C-69E8-092E-4596-17C1501F2208}"/>
              </a:ext>
            </a:extLst>
          </p:cNvPr>
          <p:cNvSpPr>
            <a:spLocks noGrp="1"/>
          </p:cNvSpPr>
          <p:nvPr>
            <p:ph type="sldNum" sz="quarter" idx="12"/>
          </p:nvPr>
        </p:nvSpPr>
        <p:spPr/>
        <p:txBody>
          <a:bodyPr/>
          <a:lstStyle/>
          <a:p>
            <a:fld id="{616115CD-4FAD-4C57-8B53-9F884DD90A0F}" type="slidenum">
              <a:rPr lang="sv-SE" smtClean="0"/>
              <a:t>‹#›</a:t>
            </a:fld>
            <a:endParaRPr lang="sv-SE"/>
          </a:p>
        </p:txBody>
      </p:sp>
    </p:spTree>
    <p:extLst>
      <p:ext uri="{BB962C8B-B14F-4D97-AF65-F5344CB8AC3E}">
        <p14:creationId xmlns:p14="http://schemas.microsoft.com/office/powerpoint/2010/main" val="12027184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4_Två delar">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271D726-55FD-3FFB-9B60-50A95CAC443F}"/>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52823048-C398-013F-8C70-B0EA42FE3CDA}"/>
              </a:ext>
            </a:extLst>
          </p:cNvPr>
          <p:cNvSpPr>
            <a:spLocks noGrp="1"/>
          </p:cNvSpPr>
          <p:nvPr>
            <p:ph sz="half" idx="1"/>
          </p:nvPr>
        </p:nvSpPr>
        <p:spPr>
          <a:xfrm>
            <a:off x="1161298" y="1685573"/>
            <a:ext cx="4801984" cy="4346703"/>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4" name="Platshållare för innehåll 3">
            <a:extLst>
              <a:ext uri="{FF2B5EF4-FFF2-40B4-BE49-F238E27FC236}">
                <a16:creationId xmlns:a16="http://schemas.microsoft.com/office/drawing/2014/main" id="{4001A52A-9F57-8BEF-9996-A3B1C57A46CA}"/>
              </a:ext>
            </a:extLst>
          </p:cNvPr>
          <p:cNvSpPr>
            <a:spLocks noGrp="1"/>
          </p:cNvSpPr>
          <p:nvPr>
            <p:ph sz="half" idx="2"/>
          </p:nvPr>
        </p:nvSpPr>
        <p:spPr>
          <a:xfrm>
            <a:off x="6228718" y="1685572"/>
            <a:ext cx="4801984" cy="4345200"/>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5" name="Platshållare för datum 4">
            <a:extLst>
              <a:ext uri="{FF2B5EF4-FFF2-40B4-BE49-F238E27FC236}">
                <a16:creationId xmlns:a16="http://schemas.microsoft.com/office/drawing/2014/main" id="{212AA72F-C433-4386-F24B-23343294B3F7}"/>
              </a:ext>
            </a:extLst>
          </p:cNvPr>
          <p:cNvSpPr>
            <a:spLocks noGrp="1"/>
          </p:cNvSpPr>
          <p:nvPr>
            <p:ph type="dt" sz="half" idx="10"/>
          </p:nvPr>
        </p:nvSpPr>
        <p:spPr/>
        <p:txBody>
          <a:bodyPr/>
          <a:lstStyle/>
          <a:p>
            <a:endParaRPr lang="sv-SE"/>
          </a:p>
        </p:txBody>
      </p:sp>
      <p:sp>
        <p:nvSpPr>
          <p:cNvPr id="6" name="Platshållare för sidfot 5">
            <a:extLst>
              <a:ext uri="{FF2B5EF4-FFF2-40B4-BE49-F238E27FC236}">
                <a16:creationId xmlns:a16="http://schemas.microsoft.com/office/drawing/2014/main" id="{F0CB1480-C8A1-B4DD-EC39-7890DD212929}"/>
              </a:ext>
            </a:extLst>
          </p:cNvPr>
          <p:cNvSpPr>
            <a:spLocks noGrp="1"/>
          </p:cNvSpPr>
          <p:nvPr>
            <p:ph type="ftr" sz="quarter" idx="11"/>
          </p:nvPr>
        </p:nvSpPr>
        <p:spPr/>
        <p:txBody>
          <a:bodyPr/>
          <a:lstStyle/>
          <a:p>
            <a:endParaRPr lang="sv-SE"/>
          </a:p>
        </p:txBody>
      </p:sp>
      <p:sp>
        <p:nvSpPr>
          <p:cNvPr id="7" name="Platshållare för bildnummer 6">
            <a:extLst>
              <a:ext uri="{FF2B5EF4-FFF2-40B4-BE49-F238E27FC236}">
                <a16:creationId xmlns:a16="http://schemas.microsoft.com/office/drawing/2014/main" id="{CD8DF27C-69E8-092E-4596-17C1501F2208}"/>
              </a:ext>
            </a:extLst>
          </p:cNvPr>
          <p:cNvSpPr>
            <a:spLocks noGrp="1"/>
          </p:cNvSpPr>
          <p:nvPr>
            <p:ph type="sldNum" sz="quarter" idx="12"/>
          </p:nvPr>
        </p:nvSpPr>
        <p:spPr/>
        <p:txBody>
          <a:bodyPr/>
          <a:lstStyle/>
          <a:p>
            <a:fld id="{616115CD-4FAD-4C57-8B53-9F884DD90A0F}" type="slidenum">
              <a:rPr lang="sv-SE" smtClean="0"/>
              <a:t>‹#›</a:t>
            </a:fld>
            <a:endParaRPr lang="sv-SE"/>
          </a:p>
        </p:txBody>
      </p:sp>
    </p:spTree>
    <p:extLst>
      <p:ext uri="{BB962C8B-B14F-4D97-AF65-F5344CB8AC3E}">
        <p14:creationId xmlns:p14="http://schemas.microsoft.com/office/powerpoint/2010/main" val="174238826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5_Två delar">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271D726-55FD-3FFB-9B60-50A95CAC443F}"/>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52823048-C398-013F-8C70-B0EA42FE3CDA}"/>
              </a:ext>
            </a:extLst>
          </p:cNvPr>
          <p:cNvSpPr>
            <a:spLocks noGrp="1"/>
          </p:cNvSpPr>
          <p:nvPr>
            <p:ph sz="half" idx="1"/>
          </p:nvPr>
        </p:nvSpPr>
        <p:spPr>
          <a:xfrm>
            <a:off x="1161298" y="1685573"/>
            <a:ext cx="4801984" cy="4346703"/>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4" name="Platshållare för innehåll 3">
            <a:extLst>
              <a:ext uri="{FF2B5EF4-FFF2-40B4-BE49-F238E27FC236}">
                <a16:creationId xmlns:a16="http://schemas.microsoft.com/office/drawing/2014/main" id="{4001A52A-9F57-8BEF-9996-A3B1C57A46CA}"/>
              </a:ext>
            </a:extLst>
          </p:cNvPr>
          <p:cNvSpPr>
            <a:spLocks noGrp="1"/>
          </p:cNvSpPr>
          <p:nvPr>
            <p:ph sz="half" idx="2"/>
          </p:nvPr>
        </p:nvSpPr>
        <p:spPr>
          <a:xfrm>
            <a:off x="6228718" y="1685572"/>
            <a:ext cx="4801984" cy="4345200"/>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5" name="Platshållare för datum 4">
            <a:extLst>
              <a:ext uri="{FF2B5EF4-FFF2-40B4-BE49-F238E27FC236}">
                <a16:creationId xmlns:a16="http://schemas.microsoft.com/office/drawing/2014/main" id="{212AA72F-C433-4386-F24B-23343294B3F7}"/>
              </a:ext>
            </a:extLst>
          </p:cNvPr>
          <p:cNvSpPr>
            <a:spLocks noGrp="1"/>
          </p:cNvSpPr>
          <p:nvPr>
            <p:ph type="dt" sz="half" idx="10"/>
          </p:nvPr>
        </p:nvSpPr>
        <p:spPr/>
        <p:txBody>
          <a:bodyPr/>
          <a:lstStyle/>
          <a:p>
            <a:endParaRPr lang="sv-SE"/>
          </a:p>
        </p:txBody>
      </p:sp>
      <p:sp>
        <p:nvSpPr>
          <p:cNvPr id="6" name="Platshållare för sidfot 5">
            <a:extLst>
              <a:ext uri="{FF2B5EF4-FFF2-40B4-BE49-F238E27FC236}">
                <a16:creationId xmlns:a16="http://schemas.microsoft.com/office/drawing/2014/main" id="{F0CB1480-C8A1-B4DD-EC39-7890DD212929}"/>
              </a:ext>
            </a:extLst>
          </p:cNvPr>
          <p:cNvSpPr>
            <a:spLocks noGrp="1"/>
          </p:cNvSpPr>
          <p:nvPr>
            <p:ph type="ftr" sz="quarter" idx="11"/>
          </p:nvPr>
        </p:nvSpPr>
        <p:spPr/>
        <p:txBody>
          <a:bodyPr/>
          <a:lstStyle/>
          <a:p>
            <a:endParaRPr lang="sv-SE"/>
          </a:p>
        </p:txBody>
      </p:sp>
      <p:sp>
        <p:nvSpPr>
          <p:cNvPr id="7" name="Platshållare för bildnummer 6">
            <a:extLst>
              <a:ext uri="{FF2B5EF4-FFF2-40B4-BE49-F238E27FC236}">
                <a16:creationId xmlns:a16="http://schemas.microsoft.com/office/drawing/2014/main" id="{CD8DF27C-69E8-092E-4596-17C1501F2208}"/>
              </a:ext>
            </a:extLst>
          </p:cNvPr>
          <p:cNvSpPr>
            <a:spLocks noGrp="1"/>
          </p:cNvSpPr>
          <p:nvPr>
            <p:ph type="sldNum" sz="quarter" idx="12"/>
          </p:nvPr>
        </p:nvSpPr>
        <p:spPr/>
        <p:txBody>
          <a:bodyPr/>
          <a:lstStyle/>
          <a:p>
            <a:fld id="{616115CD-4FAD-4C57-8B53-9F884DD90A0F}" type="slidenum">
              <a:rPr lang="sv-SE" smtClean="0"/>
              <a:t>‹#›</a:t>
            </a:fld>
            <a:endParaRPr lang="sv-SE"/>
          </a:p>
        </p:txBody>
      </p:sp>
    </p:spTree>
    <p:extLst>
      <p:ext uri="{BB962C8B-B14F-4D97-AF65-F5344CB8AC3E}">
        <p14:creationId xmlns:p14="http://schemas.microsoft.com/office/powerpoint/2010/main" val="133139844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6_Två delar">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271D726-55FD-3FFB-9B60-50A95CAC443F}"/>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52823048-C398-013F-8C70-B0EA42FE3CDA}"/>
              </a:ext>
            </a:extLst>
          </p:cNvPr>
          <p:cNvSpPr>
            <a:spLocks noGrp="1"/>
          </p:cNvSpPr>
          <p:nvPr>
            <p:ph sz="half" idx="1"/>
          </p:nvPr>
        </p:nvSpPr>
        <p:spPr>
          <a:xfrm>
            <a:off x="1161298" y="1685573"/>
            <a:ext cx="4801984" cy="4346703"/>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4" name="Platshållare för innehåll 3">
            <a:extLst>
              <a:ext uri="{FF2B5EF4-FFF2-40B4-BE49-F238E27FC236}">
                <a16:creationId xmlns:a16="http://schemas.microsoft.com/office/drawing/2014/main" id="{4001A52A-9F57-8BEF-9996-A3B1C57A46CA}"/>
              </a:ext>
            </a:extLst>
          </p:cNvPr>
          <p:cNvSpPr>
            <a:spLocks noGrp="1"/>
          </p:cNvSpPr>
          <p:nvPr>
            <p:ph sz="half" idx="2"/>
          </p:nvPr>
        </p:nvSpPr>
        <p:spPr>
          <a:xfrm>
            <a:off x="6228718" y="1685572"/>
            <a:ext cx="4801984" cy="4345200"/>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5" name="Platshållare för datum 4">
            <a:extLst>
              <a:ext uri="{FF2B5EF4-FFF2-40B4-BE49-F238E27FC236}">
                <a16:creationId xmlns:a16="http://schemas.microsoft.com/office/drawing/2014/main" id="{212AA72F-C433-4386-F24B-23343294B3F7}"/>
              </a:ext>
            </a:extLst>
          </p:cNvPr>
          <p:cNvSpPr>
            <a:spLocks noGrp="1"/>
          </p:cNvSpPr>
          <p:nvPr>
            <p:ph type="dt" sz="half" idx="10"/>
          </p:nvPr>
        </p:nvSpPr>
        <p:spPr/>
        <p:txBody>
          <a:bodyPr/>
          <a:lstStyle/>
          <a:p>
            <a:endParaRPr lang="sv-SE"/>
          </a:p>
        </p:txBody>
      </p:sp>
      <p:sp>
        <p:nvSpPr>
          <p:cNvPr id="6" name="Platshållare för sidfot 5">
            <a:extLst>
              <a:ext uri="{FF2B5EF4-FFF2-40B4-BE49-F238E27FC236}">
                <a16:creationId xmlns:a16="http://schemas.microsoft.com/office/drawing/2014/main" id="{F0CB1480-C8A1-B4DD-EC39-7890DD212929}"/>
              </a:ext>
            </a:extLst>
          </p:cNvPr>
          <p:cNvSpPr>
            <a:spLocks noGrp="1"/>
          </p:cNvSpPr>
          <p:nvPr>
            <p:ph type="ftr" sz="quarter" idx="11"/>
          </p:nvPr>
        </p:nvSpPr>
        <p:spPr/>
        <p:txBody>
          <a:bodyPr/>
          <a:lstStyle/>
          <a:p>
            <a:endParaRPr lang="sv-SE"/>
          </a:p>
        </p:txBody>
      </p:sp>
      <p:sp>
        <p:nvSpPr>
          <p:cNvPr id="7" name="Platshållare för bildnummer 6">
            <a:extLst>
              <a:ext uri="{FF2B5EF4-FFF2-40B4-BE49-F238E27FC236}">
                <a16:creationId xmlns:a16="http://schemas.microsoft.com/office/drawing/2014/main" id="{CD8DF27C-69E8-092E-4596-17C1501F2208}"/>
              </a:ext>
            </a:extLst>
          </p:cNvPr>
          <p:cNvSpPr>
            <a:spLocks noGrp="1"/>
          </p:cNvSpPr>
          <p:nvPr>
            <p:ph type="sldNum" sz="quarter" idx="12"/>
          </p:nvPr>
        </p:nvSpPr>
        <p:spPr/>
        <p:txBody>
          <a:bodyPr/>
          <a:lstStyle/>
          <a:p>
            <a:fld id="{616115CD-4FAD-4C57-8B53-9F884DD90A0F}" type="slidenum">
              <a:rPr lang="sv-SE" smtClean="0"/>
              <a:t>‹#›</a:t>
            </a:fld>
            <a:endParaRPr lang="sv-SE"/>
          </a:p>
        </p:txBody>
      </p:sp>
    </p:spTree>
    <p:extLst>
      <p:ext uri="{BB962C8B-B14F-4D97-AF65-F5344CB8AC3E}">
        <p14:creationId xmlns:p14="http://schemas.microsoft.com/office/powerpoint/2010/main" val="311789423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7_Två delar">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271D726-55FD-3FFB-9B60-50A95CAC443F}"/>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52823048-C398-013F-8C70-B0EA42FE3CDA}"/>
              </a:ext>
            </a:extLst>
          </p:cNvPr>
          <p:cNvSpPr>
            <a:spLocks noGrp="1"/>
          </p:cNvSpPr>
          <p:nvPr>
            <p:ph sz="half" idx="1"/>
          </p:nvPr>
        </p:nvSpPr>
        <p:spPr>
          <a:xfrm>
            <a:off x="1161298" y="1685573"/>
            <a:ext cx="4801984" cy="4346703"/>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4" name="Platshållare för innehåll 3">
            <a:extLst>
              <a:ext uri="{FF2B5EF4-FFF2-40B4-BE49-F238E27FC236}">
                <a16:creationId xmlns:a16="http://schemas.microsoft.com/office/drawing/2014/main" id="{4001A52A-9F57-8BEF-9996-A3B1C57A46CA}"/>
              </a:ext>
            </a:extLst>
          </p:cNvPr>
          <p:cNvSpPr>
            <a:spLocks noGrp="1"/>
          </p:cNvSpPr>
          <p:nvPr>
            <p:ph sz="half" idx="2"/>
          </p:nvPr>
        </p:nvSpPr>
        <p:spPr>
          <a:xfrm>
            <a:off x="6228718" y="1685572"/>
            <a:ext cx="4801984" cy="4345200"/>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5" name="Platshållare för datum 4">
            <a:extLst>
              <a:ext uri="{FF2B5EF4-FFF2-40B4-BE49-F238E27FC236}">
                <a16:creationId xmlns:a16="http://schemas.microsoft.com/office/drawing/2014/main" id="{212AA72F-C433-4386-F24B-23343294B3F7}"/>
              </a:ext>
            </a:extLst>
          </p:cNvPr>
          <p:cNvSpPr>
            <a:spLocks noGrp="1"/>
          </p:cNvSpPr>
          <p:nvPr>
            <p:ph type="dt" sz="half" idx="10"/>
          </p:nvPr>
        </p:nvSpPr>
        <p:spPr/>
        <p:txBody>
          <a:bodyPr/>
          <a:lstStyle/>
          <a:p>
            <a:endParaRPr lang="sv-SE"/>
          </a:p>
        </p:txBody>
      </p:sp>
      <p:sp>
        <p:nvSpPr>
          <p:cNvPr id="6" name="Platshållare för sidfot 5">
            <a:extLst>
              <a:ext uri="{FF2B5EF4-FFF2-40B4-BE49-F238E27FC236}">
                <a16:creationId xmlns:a16="http://schemas.microsoft.com/office/drawing/2014/main" id="{F0CB1480-C8A1-B4DD-EC39-7890DD212929}"/>
              </a:ext>
            </a:extLst>
          </p:cNvPr>
          <p:cNvSpPr>
            <a:spLocks noGrp="1"/>
          </p:cNvSpPr>
          <p:nvPr>
            <p:ph type="ftr" sz="quarter" idx="11"/>
          </p:nvPr>
        </p:nvSpPr>
        <p:spPr/>
        <p:txBody>
          <a:bodyPr/>
          <a:lstStyle/>
          <a:p>
            <a:endParaRPr lang="sv-SE"/>
          </a:p>
        </p:txBody>
      </p:sp>
      <p:sp>
        <p:nvSpPr>
          <p:cNvPr id="7" name="Platshållare för bildnummer 6">
            <a:extLst>
              <a:ext uri="{FF2B5EF4-FFF2-40B4-BE49-F238E27FC236}">
                <a16:creationId xmlns:a16="http://schemas.microsoft.com/office/drawing/2014/main" id="{CD8DF27C-69E8-092E-4596-17C1501F2208}"/>
              </a:ext>
            </a:extLst>
          </p:cNvPr>
          <p:cNvSpPr>
            <a:spLocks noGrp="1"/>
          </p:cNvSpPr>
          <p:nvPr>
            <p:ph type="sldNum" sz="quarter" idx="12"/>
          </p:nvPr>
        </p:nvSpPr>
        <p:spPr/>
        <p:txBody>
          <a:bodyPr/>
          <a:lstStyle/>
          <a:p>
            <a:fld id="{616115CD-4FAD-4C57-8B53-9F884DD90A0F}" type="slidenum">
              <a:rPr lang="sv-SE" smtClean="0"/>
              <a:t>‹#›</a:t>
            </a:fld>
            <a:endParaRPr lang="sv-SE"/>
          </a:p>
        </p:txBody>
      </p:sp>
    </p:spTree>
    <p:extLst>
      <p:ext uri="{BB962C8B-B14F-4D97-AF65-F5344CB8AC3E}">
        <p14:creationId xmlns:p14="http://schemas.microsoft.com/office/powerpoint/2010/main" val="197036749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8_Två delar">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271D726-55FD-3FFB-9B60-50A95CAC443F}"/>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52823048-C398-013F-8C70-B0EA42FE3CDA}"/>
              </a:ext>
            </a:extLst>
          </p:cNvPr>
          <p:cNvSpPr>
            <a:spLocks noGrp="1"/>
          </p:cNvSpPr>
          <p:nvPr>
            <p:ph sz="half" idx="1"/>
          </p:nvPr>
        </p:nvSpPr>
        <p:spPr>
          <a:xfrm>
            <a:off x="1161298" y="1685573"/>
            <a:ext cx="4801984" cy="4346703"/>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4" name="Platshållare för innehåll 3">
            <a:extLst>
              <a:ext uri="{FF2B5EF4-FFF2-40B4-BE49-F238E27FC236}">
                <a16:creationId xmlns:a16="http://schemas.microsoft.com/office/drawing/2014/main" id="{4001A52A-9F57-8BEF-9996-A3B1C57A46CA}"/>
              </a:ext>
            </a:extLst>
          </p:cNvPr>
          <p:cNvSpPr>
            <a:spLocks noGrp="1"/>
          </p:cNvSpPr>
          <p:nvPr>
            <p:ph sz="half" idx="2"/>
          </p:nvPr>
        </p:nvSpPr>
        <p:spPr>
          <a:xfrm>
            <a:off x="6228718" y="1685572"/>
            <a:ext cx="4801984" cy="4345200"/>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5" name="Platshållare för datum 4">
            <a:extLst>
              <a:ext uri="{FF2B5EF4-FFF2-40B4-BE49-F238E27FC236}">
                <a16:creationId xmlns:a16="http://schemas.microsoft.com/office/drawing/2014/main" id="{212AA72F-C433-4386-F24B-23343294B3F7}"/>
              </a:ext>
            </a:extLst>
          </p:cNvPr>
          <p:cNvSpPr>
            <a:spLocks noGrp="1"/>
          </p:cNvSpPr>
          <p:nvPr>
            <p:ph type="dt" sz="half" idx="10"/>
          </p:nvPr>
        </p:nvSpPr>
        <p:spPr/>
        <p:txBody>
          <a:bodyPr/>
          <a:lstStyle/>
          <a:p>
            <a:endParaRPr lang="sv-SE"/>
          </a:p>
        </p:txBody>
      </p:sp>
      <p:sp>
        <p:nvSpPr>
          <p:cNvPr id="6" name="Platshållare för sidfot 5">
            <a:extLst>
              <a:ext uri="{FF2B5EF4-FFF2-40B4-BE49-F238E27FC236}">
                <a16:creationId xmlns:a16="http://schemas.microsoft.com/office/drawing/2014/main" id="{F0CB1480-C8A1-B4DD-EC39-7890DD212929}"/>
              </a:ext>
            </a:extLst>
          </p:cNvPr>
          <p:cNvSpPr>
            <a:spLocks noGrp="1"/>
          </p:cNvSpPr>
          <p:nvPr>
            <p:ph type="ftr" sz="quarter" idx="11"/>
          </p:nvPr>
        </p:nvSpPr>
        <p:spPr/>
        <p:txBody>
          <a:bodyPr/>
          <a:lstStyle/>
          <a:p>
            <a:endParaRPr lang="sv-SE"/>
          </a:p>
        </p:txBody>
      </p:sp>
      <p:sp>
        <p:nvSpPr>
          <p:cNvPr id="7" name="Platshållare för bildnummer 6">
            <a:extLst>
              <a:ext uri="{FF2B5EF4-FFF2-40B4-BE49-F238E27FC236}">
                <a16:creationId xmlns:a16="http://schemas.microsoft.com/office/drawing/2014/main" id="{CD8DF27C-69E8-092E-4596-17C1501F2208}"/>
              </a:ext>
            </a:extLst>
          </p:cNvPr>
          <p:cNvSpPr>
            <a:spLocks noGrp="1"/>
          </p:cNvSpPr>
          <p:nvPr>
            <p:ph type="sldNum" sz="quarter" idx="12"/>
          </p:nvPr>
        </p:nvSpPr>
        <p:spPr/>
        <p:txBody>
          <a:bodyPr/>
          <a:lstStyle/>
          <a:p>
            <a:fld id="{616115CD-4FAD-4C57-8B53-9F884DD90A0F}" type="slidenum">
              <a:rPr lang="sv-SE" smtClean="0"/>
              <a:t>‹#›</a:t>
            </a:fld>
            <a:endParaRPr lang="sv-SE"/>
          </a:p>
        </p:txBody>
      </p:sp>
    </p:spTree>
    <p:extLst>
      <p:ext uri="{BB962C8B-B14F-4D97-AF65-F5344CB8AC3E}">
        <p14:creationId xmlns:p14="http://schemas.microsoft.com/office/powerpoint/2010/main" val="310958052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9_Två delar">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271D726-55FD-3FFB-9B60-50A95CAC443F}"/>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52823048-C398-013F-8C70-B0EA42FE3CDA}"/>
              </a:ext>
            </a:extLst>
          </p:cNvPr>
          <p:cNvSpPr>
            <a:spLocks noGrp="1"/>
          </p:cNvSpPr>
          <p:nvPr>
            <p:ph sz="half" idx="1"/>
          </p:nvPr>
        </p:nvSpPr>
        <p:spPr>
          <a:xfrm>
            <a:off x="1161298" y="1685573"/>
            <a:ext cx="4801984" cy="4346703"/>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4" name="Platshållare för innehåll 3">
            <a:extLst>
              <a:ext uri="{FF2B5EF4-FFF2-40B4-BE49-F238E27FC236}">
                <a16:creationId xmlns:a16="http://schemas.microsoft.com/office/drawing/2014/main" id="{4001A52A-9F57-8BEF-9996-A3B1C57A46CA}"/>
              </a:ext>
            </a:extLst>
          </p:cNvPr>
          <p:cNvSpPr>
            <a:spLocks noGrp="1"/>
          </p:cNvSpPr>
          <p:nvPr>
            <p:ph sz="half" idx="2"/>
          </p:nvPr>
        </p:nvSpPr>
        <p:spPr>
          <a:xfrm>
            <a:off x="6228718" y="1685572"/>
            <a:ext cx="4801984" cy="4345200"/>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5" name="Platshållare för datum 4">
            <a:extLst>
              <a:ext uri="{FF2B5EF4-FFF2-40B4-BE49-F238E27FC236}">
                <a16:creationId xmlns:a16="http://schemas.microsoft.com/office/drawing/2014/main" id="{212AA72F-C433-4386-F24B-23343294B3F7}"/>
              </a:ext>
            </a:extLst>
          </p:cNvPr>
          <p:cNvSpPr>
            <a:spLocks noGrp="1"/>
          </p:cNvSpPr>
          <p:nvPr>
            <p:ph type="dt" sz="half" idx="10"/>
          </p:nvPr>
        </p:nvSpPr>
        <p:spPr/>
        <p:txBody>
          <a:bodyPr/>
          <a:lstStyle/>
          <a:p>
            <a:endParaRPr lang="sv-SE"/>
          </a:p>
        </p:txBody>
      </p:sp>
      <p:sp>
        <p:nvSpPr>
          <p:cNvPr id="6" name="Platshållare för sidfot 5">
            <a:extLst>
              <a:ext uri="{FF2B5EF4-FFF2-40B4-BE49-F238E27FC236}">
                <a16:creationId xmlns:a16="http://schemas.microsoft.com/office/drawing/2014/main" id="{F0CB1480-C8A1-B4DD-EC39-7890DD212929}"/>
              </a:ext>
            </a:extLst>
          </p:cNvPr>
          <p:cNvSpPr>
            <a:spLocks noGrp="1"/>
          </p:cNvSpPr>
          <p:nvPr>
            <p:ph type="ftr" sz="quarter" idx="11"/>
          </p:nvPr>
        </p:nvSpPr>
        <p:spPr/>
        <p:txBody>
          <a:bodyPr/>
          <a:lstStyle/>
          <a:p>
            <a:endParaRPr lang="sv-SE"/>
          </a:p>
        </p:txBody>
      </p:sp>
      <p:sp>
        <p:nvSpPr>
          <p:cNvPr id="7" name="Platshållare för bildnummer 6">
            <a:extLst>
              <a:ext uri="{FF2B5EF4-FFF2-40B4-BE49-F238E27FC236}">
                <a16:creationId xmlns:a16="http://schemas.microsoft.com/office/drawing/2014/main" id="{CD8DF27C-69E8-092E-4596-17C1501F2208}"/>
              </a:ext>
            </a:extLst>
          </p:cNvPr>
          <p:cNvSpPr>
            <a:spLocks noGrp="1"/>
          </p:cNvSpPr>
          <p:nvPr>
            <p:ph type="sldNum" sz="quarter" idx="12"/>
          </p:nvPr>
        </p:nvSpPr>
        <p:spPr/>
        <p:txBody>
          <a:bodyPr/>
          <a:lstStyle/>
          <a:p>
            <a:fld id="{616115CD-4FAD-4C57-8B53-9F884DD90A0F}" type="slidenum">
              <a:rPr lang="sv-SE" smtClean="0"/>
              <a:t>‹#›</a:t>
            </a:fld>
            <a:endParaRPr lang="sv-SE"/>
          </a:p>
        </p:txBody>
      </p:sp>
    </p:spTree>
    <p:extLst>
      <p:ext uri="{BB962C8B-B14F-4D97-AF65-F5344CB8AC3E}">
        <p14:creationId xmlns:p14="http://schemas.microsoft.com/office/powerpoint/2010/main" val="262614822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10_Två delar">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271D726-55FD-3FFB-9B60-50A95CAC443F}"/>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52823048-C398-013F-8C70-B0EA42FE3CDA}"/>
              </a:ext>
            </a:extLst>
          </p:cNvPr>
          <p:cNvSpPr>
            <a:spLocks noGrp="1"/>
          </p:cNvSpPr>
          <p:nvPr>
            <p:ph sz="half" idx="1"/>
          </p:nvPr>
        </p:nvSpPr>
        <p:spPr>
          <a:xfrm>
            <a:off x="1161298" y="1685573"/>
            <a:ext cx="4801984" cy="4346703"/>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4" name="Platshållare för innehåll 3">
            <a:extLst>
              <a:ext uri="{FF2B5EF4-FFF2-40B4-BE49-F238E27FC236}">
                <a16:creationId xmlns:a16="http://schemas.microsoft.com/office/drawing/2014/main" id="{4001A52A-9F57-8BEF-9996-A3B1C57A46CA}"/>
              </a:ext>
            </a:extLst>
          </p:cNvPr>
          <p:cNvSpPr>
            <a:spLocks noGrp="1"/>
          </p:cNvSpPr>
          <p:nvPr>
            <p:ph sz="half" idx="2"/>
          </p:nvPr>
        </p:nvSpPr>
        <p:spPr>
          <a:xfrm>
            <a:off x="6228718" y="1685572"/>
            <a:ext cx="4801984" cy="4345200"/>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5" name="Platshållare för datum 4">
            <a:extLst>
              <a:ext uri="{FF2B5EF4-FFF2-40B4-BE49-F238E27FC236}">
                <a16:creationId xmlns:a16="http://schemas.microsoft.com/office/drawing/2014/main" id="{212AA72F-C433-4386-F24B-23343294B3F7}"/>
              </a:ext>
            </a:extLst>
          </p:cNvPr>
          <p:cNvSpPr>
            <a:spLocks noGrp="1"/>
          </p:cNvSpPr>
          <p:nvPr>
            <p:ph type="dt" sz="half" idx="10"/>
          </p:nvPr>
        </p:nvSpPr>
        <p:spPr/>
        <p:txBody>
          <a:bodyPr/>
          <a:lstStyle/>
          <a:p>
            <a:endParaRPr lang="sv-SE"/>
          </a:p>
        </p:txBody>
      </p:sp>
      <p:sp>
        <p:nvSpPr>
          <p:cNvPr id="6" name="Platshållare för sidfot 5">
            <a:extLst>
              <a:ext uri="{FF2B5EF4-FFF2-40B4-BE49-F238E27FC236}">
                <a16:creationId xmlns:a16="http://schemas.microsoft.com/office/drawing/2014/main" id="{F0CB1480-C8A1-B4DD-EC39-7890DD212929}"/>
              </a:ext>
            </a:extLst>
          </p:cNvPr>
          <p:cNvSpPr>
            <a:spLocks noGrp="1"/>
          </p:cNvSpPr>
          <p:nvPr>
            <p:ph type="ftr" sz="quarter" idx="11"/>
          </p:nvPr>
        </p:nvSpPr>
        <p:spPr/>
        <p:txBody>
          <a:bodyPr/>
          <a:lstStyle/>
          <a:p>
            <a:endParaRPr lang="sv-SE"/>
          </a:p>
        </p:txBody>
      </p:sp>
      <p:sp>
        <p:nvSpPr>
          <p:cNvPr id="7" name="Platshållare för bildnummer 6">
            <a:extLst>
              <a:ext uri="{FF2B5EF4-FFF2-40B4-BE49-F238E27FC236}">
                <a16:creationId xmlns:a16="http://schemas.microsoft.com/office/drawing/2014/main" id="{CD8DF27C-69E8-092E-4596-17C1501F2208}"/>
              </a:ext>
            </a:extLst>
          </p:cNvPr>
          <p:cNvSpPr>
            <a:spLocks noGrp="1"/>
          </p:cNvSpPr>
          <p:nvPr>
            <p:ph type="sldNum" sz="quarter" idx="12"/>
          </p:nvPr>
        </p:nvSpPr>
        <p:spPr/>
        <p:txBody>
          <a:bodyPr/>
          <a:lstStyle/>
          <a:p>
            <a:fld id="{616115CD-4FAD-4C57-8B53-9F884DD90A0F}" type="slidenum">
              <a:rPr lang="sv-SE" smtClean="0"/>
              <a:t>‹#›</a:t>
            </a:fld>
            <a:endParaRPr lang="sv-SE"/>
          </a:p>
        </p:txBody>
      </p:sp>
    </p:spTree>
    <p:extLst>
      <p:ext uri="{BB962C8B-B14F-4D97-AF65-F5344CB8AC3E}">
        <p14:creationId xmlns:p14="http://schemas.microsoft.com/office/powerpoint/2010/main" val="306881941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11_Två delar">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271D726-55FD-3FFB-9B60-50A95CAC443F}"/>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52823048-C398-013F-8C70-B0EA42FE3CDA}"/>
              </a:ext>
            </a:extLst>
          </p:cNvPr>
          <p:cNvSpPr>
            <a:spLocks noGrp="1"/>
          </p:cNvSpPr>
          <p:nvPr>
            <p:ph sz="half" idx="1"/>
          </p:nvPr>
        </p:nvSpPr>
        <p:spPr>
          <a:xfrm>
            <a:off x="1161298" y="1685573"/>
            <a:ext cx="4801984" cy="4346703"/>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4" name="Platshållare för innehåll 3">
            <a:extLst>
              <a:ext uri="{FF2B5EF4-FFF2-40B4-BE49-F238E27FC236}">
                <a16:creationId xmlns:a16="http://schemas.microsoft.com/office/drawing/2014/main" id="{4001A52A-9F57-8BEF-9996-A3B1C57A46CA}"/>
              </a:ext>
            </a:extLst>
          </p:cNvPr>
          <p:cNvSpPr>
            <a:spLocks noGrp="1"/>
          </p:cNvSpPr>
          <p:nvPr>
            <p:ph sz="half" idx="2"/>
          </p:nvPr>
        </p:nvSpPr>
        <p:spPr>
          <a:xfrm>
            <a:off x="6228718" y="1685572"/>
            <a:ext cx="4801984" cy="4345200"/>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5" name="Platshållare för datum 4">
            <a:extLst>
              <a:ext uri="{FF2B5EF4-FFF2-40B4-BE49-F238E27FC236}">
                <a16:creationId xmlns:a16="http://schemas.microsoft.com/office/drawing/2014/main" id="{212AA72F-C433-4386-F24B-23343294B3F7}"/>
              </a:ext>
            </a:extLst>
          </p:cNvPr>
          <p:cNvSpPr>
            <a:spLocks noGrp="1"/>
          </p:cNvSpPr>
          <p:nvPr>
            <p:ph type="dt" sz="half" idx="10"/>
          </p:nvPr>
        </p:nvSpPr>
        <p:spPr/>
        <p:txBody>
          <a:bodyPr/>
          <a:lstStyle/>
          <a:p>
            <a:endParaRPr lang="sv-SE"/>
          </a:p>
        </p:txBody>
      </p:sp>
      <p:sp>
        <p:nvSpPr>
          <p:cNvPr id="6" name="Platshållare för sidfot 5">
            <a:extLst>
              <a:ext uri="{FF2B5EF4-FFF2-40B4-BE49-F238E27FC236}">
                <a16:creationId xmlns:a16="http://schemas.microsoft.com/office/drawing/2014/main" id="{F0CB1480-C8A1-B4DD-EC39-7890DD212929}"/>
              </a:ext>
            </a:extLst>
          </p:cNvPr>
          <p:cNvSpPr>
            <a:spLocks noGrp="1"/>
          </p:cNvSpPr>
          <p:nvPr>
            <p:ph type="ftr" sz="quarter" idx="11"/>
          </p:nvPr>
        </p:nvSpPr>
        <p:spPr/>
        <p:txBody>
          <a:bodyPr/>
          <a:lstStyle/>
          <a:p>
            <a:endParaRPr lang="sv-SE"/>
          </a:p>
        </p:txBody>
      </p:sp>
      <p:sp>
        <p:nvSpPr>
          <p:cNvPr id="7" name="Platshållare för bildnummer 6">
            <a:extLst>
              <a:ext uri="{FF2B5EF4-FFF2-40B4-BE49-F238E27FC236}">
                <a16:creationId xmlns:a16="http://schemas.microsoft.com/office/drawing/2014/main" id="{CD8DF27C-69E8-092E-4596-17C1501F2208}"/>
              </a:ext>
            </a:extLst>
          </p:cNvPr>
          <p:cNvSpPr>
            <a:spLocks noGrp="1"/>
          </p:cNvSpPr>
          <p:nvPr>
            <p:ph type="sldNum" sz="quarter" idx="12"/>
          </p:nvPr>
        </p:nvSpPr>
        <p:spPr/>
        <p:txBody>
          <a:bodyPr/>
          <a:lstStyle/>
          <a:p>
            <a:fld id="{616115CD-4FAD-4C57-8B53-9F884DD90A0F}" type="slidenum">
              <a:rPr lang="sv-SE" smtClean="0"/>
              <a:t>‹#›</a:t>
            </a:fld>
            <a:endParaRPr lang="sv-SE"/>
          </a:p>
        </p:txBody>
      </p:sp>
    </p:spTree>
    <p:extLst>
      <p:ext uri="{BB962C8B-B14F-4D97-AF65-F5344CB8AC3E}">
        <p14:creationId xmlns:p14="http://schemas.microsoft.com/office/powerpoint/2010/main" val="140703988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12_Två delar">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271D726-55FD-3FFB-9B60-50A95CAC443F}"/>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52823048-C398-013F-8C70-B0EA42FE3CDA}"/>
              </a:ext>
            </a:extLst>
          </p:cNvPr>
          <p:cNvSpPr>
            <a:spLocks noGrp="1"/>
          </p:cNvSpPr>
          <p:nvPr>
            <p:ph sz="half" idx="1"/>
          </p:nvPr>
        </p:nvSpPr>
        <p:spPr>
          <a:xfrm>
            <a:off x="1161298" y="1685573"/>
            <a:ext cx="4801984" cy="4346703"/>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4" name="Platshållare för innehåll 3">
            <a:extLst>
              <a:ext uri="{FF2B5EF4-FFF2-40B4-BE49-F238E27FC236}">
                <a16:creationId xmlns:a16="http://schemas.microsoft.com/office/drawing/2014/main" id="{4001A52A-9F57-8BEF-9996-A3B1C57A46CA}"/>
              </a:ext>
            </a:extLst>
          </p:cNvPr>
          <p:cNvSpPr>
            <a:spLocks noGrp="1"/>
          </p:cNvSpPr>
          <p:nvPr>
            <p:ph sz="half" idx="2"/>
          </p:nvPr>
        </p:nvSpPr>
        <p:spPr>
          <a:xfrm>
            <a:off x="6228718" y="1685572"/>
            <a:ext cx="4801984" cy="4345200"/>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5" name="Platshållare för datum 4">
            <a:extLst>
              <a:ext uri="{FF2B5EF4-FFF2-40B4-BE49-F238E27FC236}">
                <a16:creationId xmlns:a16="http://schemas.microsoft.com/office/drawing/2014/main" id="{212AA72F-C433-4386-F24B-23343294B3F7}"/>
              </a:ext>
            </a:extLst>
          </p:cNvPr>
          <p:cNvSpPr>
            <a:spLocks noGrp="1"/>
          </p:cNvSpPr>
          <p:nvPr>
            <p:ph type="dt" sz="half" idx="10"/>
          </p:nvPr>
        </p:nvSpPr>
        <p:spPr/>
        <p:txBody>
          <a:bodyPr/>
          <a:lstStyle/>
          <a:p>
            <a:endParaRPr lang="sv-SE"/>
          </a:p>
        </p:txBody>
      </p:sp>
      <p:sp>
        <p:nvSpPr>
          <p:cNvPr id="6" name="Platshållare för sidfot 5">
            <a:extLst>
              <a:ext uri="{FF2B5EF4-FFF2-40B4-BE49-F238E27FC236}">
                <a16:creationId xmlns:a16="http://schemas.microsoft.com/office/drawing/2014/main" id="{F0CB1480-C8A1-B4DD-EC39-7890DD212929}"/>
              </a:ext>
            </a:extLst>
          </p:cNvPr>
          <p:cNvSpPr>
            <a:spLocks noGrp="1"/>
          </p:cNvSpPr>
          <p:nvPr>
            <p:ph type="ftr" sz="quarter" idx="11"/>
          </p:nvPr>
        </p:nvSpPr>
        <p:spPr/>
        <p:txBody>
          <a:bodyPr/>
          <a:lstStyle/>
          <a:p>
            <a:endParaRPr lang="sv-SE"/>
          </a:p>
        </p:txBody>
      </p:sp>
      <p:sp>
        <p:nvSpPr>
          <p:cNvPr id="7" name="Platshållare för bildnummer 6">
            <a:extLst>
              <a:ext uri="{FF2B5EF4-FFF2-40B4-BE49-F238E27FC236}">
                <a16:creationId xmlns:a16="http://schemas.microsoft.com/office/drawing/2014/main" id="{CD8DF27C-69E8-092E-4596-17C1501F2208}"/>
              </a:ext>
            </a:extLst>
          </p:cNvPr>
          <p:cNvSpPr>
            <a:spLocks noGrp="1"/>
          </p:cNvSpPr>
          <p:nvPr>
            <p:ph type="sldNum" sz="quarter" idx="12"/>
          </p:nvPr>
        </p:nvSpPr>
        <p:spPr/>
        <p:txBody>
          <a:bodyPr/>
          <a:lstStyle/>
          <a:p>
            <a:fld id="{616115CD-4FAD-4C57-8B53-9F884DD90A0F}" type="slidenum">
              <a:rPr lang="sv-SE" smtClean="0"/>
              <a:t>‹#›</a:t>
            </a:fld>
            <a:endParaRPr lang="sv-SE"/>
          </a:p>
        </p:txBody>
      </p:sp>
    </p:spTree>
    <p:extLst>
      <p:ext uri="{BB962C8B-B14F-4D97-AF65-F5344CB8AC3E}">
        <p14:creationId xmlns:p14="http://schemas.microsoft.com/office/powerpoint/2010/main" val="396857968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13_Två delar">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271D726-55FD-3FFB-9B60-50A95CAC443F}"/>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52823048-C398-013F-8C70-B0EA42FE3CDA}"/>
              </a:ext>
            </a:extLst>
          </p:cNvPr>
          <p:cNvSpPr>
            <a:spLocks noGrp="1"/>
          </p:cNvSpPr>
          <p:nvPr>
            <p:ph sz="half" idx="1"/>
          </p:nvPr>
        </p:nvSpPr>
        <p:spPr>
          <a:xfrm>
            <a:off x="1161298" y="1685573"/>
            <a:ext cx="4801984" cy="4346703"/>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4" name="Platshållare för innehåll 3">
            <a:extLst>
              <a:ext uri="{FF2B5EF4-FFF2-40B4-BE49-F238E27FC236}">
                <a16:creationId xmlns:a16="http://schemas.microsoft.com/office/drawing/2014/main" id="{4001A52A-9F57-8BEF-9996-A3B1C57A46CA}"/>
              </a:ext>
            </a:extLst>
          </p:cNvPr>
          <p:cNvSpPr>
            <a:spLocks noGrp="1"/>
          </p:cNvSpPr>
          <p:nvPr>
            <p:ph sz="half" idx="2"/>
          </p:nvPr>
        </p:nvSpPr>
        <p:spPr>
          <a:xfrm>
            <a:off x="6228718" y="1685572"/>
            <a:ext cx="4801984" cy="4345200"/>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5" name="Platshållare för datum 4">
            <a:extLst>
              <a:ext uri="{FF2B5EF4-FFF2-40B4-BE49-F238E27FC236}">
                <a16:creationId xmlns:a16="http://schemas.microsoft.com/office/drawing/2014/main" id="{212AA72F-C433-4386-F24B-23343294B3F7}"/>
              </a:ext>
            </a:extLst>
          </p:cNvPr>
          <p:cNvSpPr>
            <a:spLocks noGrp="1"/>
          </p:cNvSpPr>
          <p:nvPr>
            <p:ph type="dt" sz="half" idx="10"/>
          </p:nvPr>
        </p:nvSpPr>
        <p:spPr/>
        <p:txBody>
          <a:bodyPr/>
          <a:lstStyle/>
          <a:p>
            <a:endParaRPr lang="sv-SE"/>
          </a:p>
        </p:txBody>
      </p:sp>
      <p:sp>
        <p:nvSpPr>
          <p:cNvPr id="6" name="Platshållare för sidfot 5">
            <a:extLst>
              <a:ext uri="{FF2B5EF4-FFF2-40B4-BE49-F238E27FC236}">
                <a16:creationId xmlns:a16="http://schemas.microsoft.com/office/drawing/2014/main" id="{F0CB1480-C8A1-B4DD-EC39-7890DD212929}"/>
              </a:ext>
            </a:extLst>
          </p:cNvPr>
          <p:cNvSpPr>
            <a:spLocks noGrp="1"/>
          </p:cNvSpPr>
          <p:nvPr>
            <p:ph type="ftr" sz="quarter" idx="11"/>
          </p:nvPr>
        </p:nvSpPr>
        <p:spPr/>
        <p:txBody>
          <a:bodyPr/>
          <a:lstStyle/>
          <a:p>
            <a:endParaRPr lang="sv-SE"/>
          </a:p>
        </p:txBody>
      </p:sp>
      <p:sp>
        <p:nvSpPr>
          <p:cNvPr id="7" name="Platshållare för bildnummer 6">
            <a:extLst>
              <a:ext uri="{FF2B5EF4-FFF2-40B4-BE49-F238E27FC236}">
                <a16:creationId xmlns:a16="http://schemas.microsoft.com/office/drawing/2014/main" id="{CD8DF27C-69E8-092E-4596-17C1501F2208}"/>
              </a:ext>
            </a:extLst>
          </p:cNvPr>
          <p:cNvSpPr>
            <a:spLocks noGrp="1"/>
          </p:cNvSpPr>
          <p:nvPr>
            <p:ph type="sldNum" sz="quarter" idx="12"/>
          </p:nvPr>
        </p:nvSpPr>
        <p:spPr/>
        <p:txBody>
          <a:bodyPr/>
          <a:lstStyle/>
          <a:p>
            <a:fld id="{616115CD-4FAD-4C57-8B53-9F884DD90A0F}" type="slidenum">
              <a:rPr lang="sv-SE" smtClean="0"/>
              <a:t>‹#›</a:t>
            </a:fld>
            <a:endParaRPr lang="sv-SE"/>
          </a:p>
        </p:txBody>
      </p:sp>
    </p:spTree>
    <p:extLst>
      <p:ext uri="{BB962C8B-B14F-4D97-AF65-F5344CB8AC3E}">
        <p14:creationId xmlns:p14="http://schemas.microsoft.com/office/powerpoint/2010/main" val="429278425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14_Två delar">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271D726-55FD-3FFB-9B60-50A95CAC443F}"/>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52823048-C398-013F-8C70-B0EA42FE3CDA}"/>
              </a:ext>
            </a:extLst>
          </p:cNvPr>
          <p:cNvSpPr>
            <a:spLocks noGrp="1"/>
          </p:cNvSpPr>
          <p:nvPr>
            <p:ph sz="half" idx="1"/>
          </p:nvPr>
        </p:nvSpPr>
        <p:spPr>
          <a:xfrm>
            <a:off x="1161298" y="1685573"/>
            <a:ext cx="4801984" cy="4346703"/>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4" name="Platshållare för innehåll 3">
            <a:extLst>
              <a:ext uri="{FF2B5EF4-FFF2-40B4-BE49-F238E27FC236}">
                <a16:creationId xmlns:a16="http://schemas.microsoft.com/office/drawing/2014/main" id="{4001A52A-9F57-8BEF-9996-A3B1C57A46CA}"/>
              </a:ext>
            </a:extLst>
          </p:cNvPr>
          <p:cNvSpPr>
            <a:spLocks noGrp="1"/>
          </p:cNvSpPr>
          <p:nvPr>
            <p:ph sz="half" idx="2"/>
          </p:nvPr>
        </p:nvSpPr>
        <p:spPr>
          <a:xfrm>
            <a:off x="6228718" y="1685572"/>
            <a:ext cx="4801984" cy="4345200"/>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5" name="Platshållare för datum 4">
            <a:extLst>
              <a:ext uri="{FF2B5EF4-FFF2-40B4-BE49-F238E27FC236}">
                <a16:creationId xmlns:a16="http://schemas.microsoft.com/office/drawing/2014/main" id="{212AA72F-C433-4386-F24B-23343294B3F7}"/>
              </a:ext>
            </a:extLst>
          </p:cNvPr>
          <p:cNvSpPr>
            <a:spLocks noGrp="1"/>
          </p:cNvSpPr>
          <p:nvPr>
            <p:ph type="dt" sz="half" idx="10"/>
          </p:nvPr>
        </p:nvSpPr>
        <p:spPr/>
        <p:txBody>
          <a:bodyPr/>
          <a:lstStyle/>
          <a:p>
            <a:endParaRPr lang="sv-SE"/>
          </a:p>
        </p:txBody>
      </p:sp>
      <p:sp>
        <p:nvSpPr>
          <p:cNvPr id="6" name="Platshållare för sidfot 5">
            <a:extLst>
              <a:ext uri="{FF2B5EF4-FFF2-40B4-BE49-F238E27FC236}">
                <a16:creationId xmlns:a16="http://schemas.microsoft.com/office/drawing/2014/main" id="{F0CB1480-C8A1-B4DD-EC39-7890DD212929}"/>
              </a:ext>
            </a:extLst>
          </p:cNvPr>
          <p:cNvSpPr>
            <a:spLocks noGrp="1"/>
          </p:cNvSpPr>
          <p:nvPr>
            <p:ph type="ftr" sz="quarter" idx="11"/>
          </p:nvPr>
        </p:nvSpPr>
        <p:spPr/>
        <p:txBody>
          <a:bodyPr/>
          <a:lstStyle/>
          <a:p>
            <a:endParaRPr lang="sv-SE"/>
          </a:p>
        </p:txBody>
      </p:sp>
      <p:sp>
        <p:nvSpPr>
          <p:cNvPr id="7" name="Platshållare för bildnummer 6">
            <a:extLst>
              <a:ext uri="{FF2B5EF4-FFF2-40B4-BE49-F238E27FC236}">
                <a16:creationId xmlns:a16="http://schemas.microsoft.com/office/drawing/2014/main" id="{CD8DF27C-69E8-092E-4596-17C1501F2208}"/>
              </a:ext>
            </a:extLst>
          </p:cNvPr>
          <p:cNvSpPr>
            <a:spLocks noGrp="1"/>
          </p:cNvSpPr>
          <p:nvPr>
            <p:ph type="sldNum" sz="quarter" idx="12"/>
          </p:nvPr>
        </p:nvSpPr>
        <p:spPr/>
        <p:txBody>
          <a:bodyPr/>
          <a:lstStyle/>
          <a:p>
            <a:fld id="{616115CD-4FAD-4C57-8B53-9F884DD90A0F}" type="slidenum">
              <a:rPr lang="sv-SE" smtClean="0"/>
              <a:t>‹#›</a:t>
            </a:fld>
            <a:endParaRPr lang="sv-SE"/>
          </a:p>
        </p:txBody>
      </p:sp>
    </p:spTree>
    <p:extLst>
      <p:ext uri="{BB962C8B-B14F-4D97-AF65-F5344CB8AC3E}">
        <p14:creationId xmlns:p14="http://schemas.microsoft.com/office/powerpoint/2010/main" val="355104260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cSld name="15_Två delar">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271D726-55FD-3FFB-9B60-50A95CAC443F}"/>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52823048-C398-013F-8C70-B0EA42FE3CDA}"/>
              </a:ext>
            </a:extLst>
          </p:cNvPr>
          <p:cNvSpPr>
            <a:spLocks noGrp="1"/>
          </p:cNvSpPr>
          <p:nvPr>
            <p:ph sz="half" idx="1"/>
          </p:nvPr>
        </p:nvSpPr>
        <p:spPr>
          <a:xfrm>
            <a:off x="1161298" y="1685573"/>
            <a:ext cx="4801984" cy="4346703"/>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4" name="Platshållare för innehåll 3">
            <a:extLst>
              <a:ext uri="{FF2B5EF4-FFF2-40B4-BE49-F238E27FC236}">
                <a16:creationId xmlns:a16="http://schemas.microsoft.com/office/drawing/2014/main" id="{4001A52A-9F57-8BEF-9996-A3B1C57A46CA}"/>
              </a:ext>
            </a:extLst>
          </p:cNvPr>
          <p:cNvSpPr>
            <a:spLocks noGrp="1"/>
          </p:cNvSpPr>
          <p:nvPr>
            <p:ph sz="half" idx="2"/>
          </p:nvPr>
        </p:nvSpPr>
        <p:spPr>
          <a:xfrm>
            <a:off x="6228718" y="1685572"/>
            <a:ext cx="4801984" cy="4345200"/>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5" name="Platshållare för datum 4">
            <a:extLst>
              <a:ext uri="{FF2B5EF4-FFF2-40B4-BE49-F238E27FC236}">
                <a16:creationId xmlns:a16="http://schemas.microsoft.com/office/drawing/2014/main" id="{212AA72F-C433-4386-F24B-23343294B3F7}"/>
              </a:ext>
            </a:extLst>
          </p:cNvPr>
          <p:cNvSpPr>
            <a:spLocks noGrp="1"/>
          </p:cNvSpPr>
          <p:nvPr>
            <p:ph type="dt" sz="half" idx="10"/>
          </p:nvPr>
        </p:nvSpPr>
        <p:spPr/>
        <p:txBody>
          <a:bodyPr/>
          <a:lstStyle/>
          <a:p>
            <a:endParaRPr lang="sv-SE"/>
          </a:p>
        </p:txBody>
      </p:sp>
      <p:sp>
        <p:nvSpPr>
          <p:cNvPr id="6" name="Platshållare för sidfot 5">
            <a:extLst>
              <a:ext uri="{FF2B5EF4-FFF2-40B4-BE49-F238E27FC236}">
                <a16:creationId xmlns:a16="http://schemas.microsoft.com/office/drawing/2014/main" id="{F0CB1480-C8A1-B4DD-EC39-7890DD212929}"/>
              </a:ext>
            </a:extLst>
          </p:cNvPr>
          <p:cNvSpPr>
            <a:spLocks noGrp="1"/>
          </p:cNvSpPr>
          <p:nvPr>
            <p:ph type="ftr" sz="quarter" idx="11"/>
          </p:nvPr>
        </p:nvSpPr>
        <p:spPr/>
        <p:txBody>
          <a:bodyPr/>
          <a:lstStyle/>
          <a:p>
            <a:endParaRPr lang="sv-SE"/>
          </a:p>
        </p:txBody>
      </p:sp>
      <p:sp>
        <p:nvSpPr>
          <p:cNvPr id="7" name="Platshållare för bildnummer 6">
            <a:extLst>
              <a:ext uri="{FF2B5EF4-FFF2-40B4-BE49-F238E27FC236}">
                <a16:creationId xmlns:a16="http://schemas.microsoft.com/office/drawing/2014/main" id="{CD8DF27C-69E8-092E-4596-17C1501F2208}"/>
              </a:ext>
            </a:extLst>
          </p:cNvPr>
          <p:cNvSpPr>
            <a:spLocks noGrp="1"/>
          </p:cNvSpPr>
          <p:nvPr>
            <p:ph type="sldNum" sz="quarter" idx="12"/>
          </p:nvPr>
        </p:nvSpPr>
        <p:spPr/>
        <p:txBody>
          <a:bodyPr/>
          <a:lstStyle/>
          <a:p>
            <a:fld id="{616115CD-4FAD-4C57-8B53-9F884DD90A0F}" type="slidenum">
              <a:rPr lang="sv-SE" smtClean="0"/>
              <a:t>‹#›</a:t>
            </a:fld>
            <a:endParaRPr lang="sv-SE"/>
          </a:p>
        </p:txBody>
      </p:sp>
    </p:spTree>
    <p:extLst>
      <p:ext uri="{BB962C8B-B14F-4D97-AF65-F5344CB8AC3E}">
        <p14:creationId xmlns:p14="http://schemas.microsoft.com/office/powerpoint/2010/main" val="185180279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16_Två delar">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271D726-55FD-3FFB-9B60-50A95CAC443F}"/>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52823048-C398-013F-8C70-B0EA42FE3CDA}"/>
              </a:ext>
            </a:extLst>
          </p:cNvPr>
          <p:cNvSpPr>
            <a:spLocks noGrp="1"/>
          </p:cNvSpPr>
          <p:nvPr>
            <p:ph sz="half" idx="1"/>
          </p:nvPr>
        </p:nvSpPr>
        <p:spPr>
          <a:xfrm>
            <a:off x="1161298" y="1685573"/>
            <a:ext cx="4801984" cy="4346703"/>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4" name="Platshållare för innehåll 3">
            <a:extLst>
              <a:ext uri="{FF2B5EF4-FFF2-40B4-BE49-F238E27FC236}">
                <a16:creationId xmlns:a16="http://schemas.microsoft.com/office/drawing/2014/main" id="{4001A52A-9F57-8BEF-9996-A3B1C57A46CA}"/>
              </a:ext>
            </a:extLst>
          </p:cNvPr>
          <p:cNvSpPr>
            <a:spLocks noGrp="1"/>
          </p:cNvSpPr>
          <p:nvPr>
            <p:ph sz="half" idx="2"/>
          </p:nvPr>
        </p:nvSpPr>
        <p:spPr>
          <a:xfrm>
            <a:off x="6228718" y="1685572"/>
            <a:ext cx="4801984" cy="4345200"/>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5" name="Platshållare för datum 4">
            <a:extLst>
              <a:ext uri="{FF2B5EF4-FFF2-40B4-BE49-F238E27FC236}">
                <a16:creationId xmlns:a16="http://schemas.microsoft.com/office/drawing/2014/main" id="{212AA72F-C433-4386-F24B-23343294B3F7}"/>
              </a:ext>
            </a:extLst>
          </p:cNvPr>
          <p:cNvSpPr>
            <a:spLocks noGrp="1"/>
          </p:cNvSpPr>
          <p:nvPr>
            <p:ph type="dt" sz="half" idx="10"/>
          </p:nvPr>
        </p:nvSpPr>
        <p:spPr/>
        <p:txBody>
          <a:bodyPr/>
          <a:lstStyle/>
          <a:p>
            <a:endParaRPr lang="sv-SE"/>
          </a:p>
        </p:txBody>
      </p:sp>
      <p:sp>
        <p:nvSpPr>
          <p:cNvPr id="6" name="Platshållare för sidfot 5">
            <a:extLst>
              <a:ext uri="{FF2B5EF4-FFF2-40B4-BE49-F238E27FC236}">
                <a16:creationId xmlns:a16="http://schemas.microsoft.com/office/drawing/2014/main" id="{F0CB1480-C8A1-B4DD-EC39-7890DD212929}"/>
              </a:ext>
            </a:extLst>
          </p:cNvPr>
          <p:cNvSpPr>
            <a:spLocks noGrp="1"/>
          </p:cNvSpPr>
          <p:nvPr>
            <p:ph type="ftr" sz="quarter" idx="11"/>
          </p:nvPr>
        </p:nvSpPr>
        <p:spPr/>
        <p:txBody>
          <a:bodyPr/>
          <a:lstStyle/>
          <a:p>
            <a:endParaRPr lang="sv-SE"/>
          </a:p>
        </p:txBody>
      </p:sp>
      <p:sp>
        <p:nvSpPr>
          <p:cNvPr id="7" name="Platshållare för bildnummer 6">
            <a:extLst>
              <a:ext uri="{FF2B5EF4-FFF2-40B4-BE49-F238E27FC236}">
                <a16:creationId xmlns:a16="http://schemas.microsoft.com/office/drawing/2014/main" id="{CD8DF27C-69E8-092E-4596-17C1501F2208}"/>
              </a:ext>
            </a:extLst>
          </p:cNvPr>
          <p:cNvSpPr>
            <a:spLocks noGrp="1"/>
          </p:cNvSpPr>
          <p:nvPr>
            <p:ph type="sldNum" sz="quarter" idx="12"/>
          </p:nvPr>
        </p:nvSpPr>
        <p:spPr/>
        <p:txBody>
          <a:bodyPr/>
          <a:lstStyle/>
          <a:p>
            <a:fld id="{616115CD-4FAD-4C57-8B53-9F884DD90A0F}" type="slidenum">
              <a:rPr lang="sv-SE" smtClean="0"/>
              <a:t>‹#›</a:t>
            </a:fld>
            <a:endParaRPr lang="sv-SE"/>
          </a:p>
        </p:txBody>
      </p:sp>
    </p:spTree>
    <p:extLst>
      <p:ext uri="{BB962C8B-B14F-4D97-AF65-F5344CB8AC3E}">
        <p14:creationId xmlns:p14="http://schemas.microsoft.com/office/powerpoint/2010/main" val="178469385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cSld name="17_Två delar">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271D726-55FD-3FFB-9B60-50A95CAC443F}"/>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52823048-C398-013F-8C70-B0EA42FE3CDA}"/>
              </a:ext>
            </a:extLst>
          </p:cNvPr>
          <p:cNvSpPr>
            <a:spLocks noGrp="1"/>
          </p:cNvSpPr>
          <p:nvPr>
            <p:ph sz="half" idx="1"/>
          </p:nvPr>
        </p:nvSpPr>
        <p:spPr>
          <a:xfrm>
            <a:off x="1161298" y="1685573"/>
            <a:ext cx="4801984" cy="4346703"/>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4" name="Platshållare för innehåll 3">
            <a:extLst>
              <a:ext uri="{FF2B5EF4-FFF2-40B4-BE49-F238E27FC236}">
                <a16:creationId xmlns:a16="http://schemas.microsoft.com/office/drawing/2014/main" id="{4001A52A-9F57-8BEF-9996-A3B1C57A46CA}"/>
              </a:ext>
            </a:extLst>
          </p:cNvPr>
          <p:cNvSpPr>
            <a:spLocks noGrp="1"/>
          </p:cNvSpPr>
          <p:nvPr>
            <p:ph sz="half" idx="2"/>
          </p:nvPr>
        </p:nvSpPr>
        <p:spPr>
          <a:xfrm>
            <a:off x="6228718" y="1685572"/>
            <a:ext cx="4801984" cy="4345200"/>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5" name="Platshållare för datum 4">
            <a:extLst>
              <a:ext uri="{FF2B5EF4-FFF2-40B4-BE49-F238E27FC236}">
                <a16:creationId xmlns:a16="http://schemas.microsoft.com/office/drawing/2014/main" id="{212AA72F-C433-4386-F24B-23343294B3F7}"/>
              </a:ext>
            </a:extLst>
          </p:cNvPr>
          <p:cNvSpPr>
            <a:spLocks noGrp="1"/>
          </p:cNvSpPr>
          <p:nvPr>
            <p:ph type="dt" sz="half" idx="10"/>
          </p:nvPr>
        </p:nvSpPr>
        <p:spPr/>
        <p:txBody>
          <a:bodyPr/>
          <a:lstStyle/>
          <a:p>
            <a:endParaRPr lang="sv-SE"/>
          </a:p>
        </p:txBody>
      </p:sp>
      <p:sp>
        <p:nvSpPr>
          <p:cNvPr id="6" name="Platshållare för sidfot 5">
            <a:extLst>
              <a:ext uri="{FF2B5EF4-FFF2-40B4-BE49-F238E27FC236}">
                <a16:creationId xmlns:a16="http://schemas.microsoft.com/office/drawing/2014/main" id="{F0CB1480-C8A1-B4DD-EC39-7890DD212929}"/>
              </a:ext>
            </a:extLst>
          </p:cNvPr>
          <p:cNvSpPr>
            <a:spLocks noGrp="1"/>
          </p:cNvSpPr>
          <p:nvPr>
            <p:ph type="ftr" sz="quarter" idx="11"/>
          </p:nvPr>
        </p:nvSpPr>
        <p:spPr/>
        <p:txBody>
          <a:bodyPr/>
          <a:lstStyle/>
          <a:p>
            <a:endParaRPr lang="sv-SE"/>
          </a:p>
        </p:txBody>
      </p:sp>
      <p:sp>
        <p:nvSpPr>
          <p:cNvPr id="7" name="Platshållare för bildnummer 6">
            <a:extLst>
              <a:ext uri="{FF2B5EF4-FFF2-40B4-BE49-F238E27FC236}">
                <a16:creationId xmlns:a16="http://schemas.microsoft.com/office/drawing/2014/main" id="{CD8DF27C-69E8-092E-4596-17C1501F2208}"/>
              </a:ext>
            </a:extLst>
          </p:cNvPr>
          <p:cNvSpPr>
            <a:spLocks noGrp="1"/>
          </p:cNvSpPr>
          <p:nvPr>
            <p:ph type="sldNum" sz="quarter" idx="12"/>
          </p:nvPr>
        </p:nvSpPr>
        <p:spPr/>
        <p:txBody>
          <a:bodyPr/>
          <a:lstStyle/>
          <a:p>
            <a:fld id="{616115CD-4FAD-4C57-8B53-9F884DD90A0F}" type="slidenum">
              <a:rPr lang="sv-SE" smtClean="0"/>
              <a:t>‹#›</a:t>
            </a:fld>
            <a:endParaRPr lang="sv-SE"/>
          </a:p>
        </p:txBody>
      </p:sp>
    </p:spTree>
    <p:extLst>
      <p:ext uri="{BB962C8B-B14F-4D97-AF65-F5344CB8AC3E}">
        <p14:creationId xmlns:p14="http://schemas.microsoft.com/office/powerpoint/2010/main" val="212590437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cSld name="18_Två delar">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271D726-55FD-3FFB-9B60-50A95CAC443F}"/>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52823048-C398-013F-8C70-B0EA42FE3CDA}"/>
              </a:ext>
            </a:extLst>
          </p:cNvPr>
          <p:cNvSpPr>
            <a:spLocks noGrp="1"/>
          </p:cNvSpPr>
          <p:nvPr>
            <p:ph sz="half" idx="1"/>
          </p:nvPr>
        </p:nvSpPr>
        <p:spPr>
          <a:xfrm>
            <a:off x="1161298" y="1685573"/>
            <a:ext cx="4801984" cy="4346703"/>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4" name="Platshållare för innehåll 3">
            <a:extLst>
              <a:ext uri="{FF2B5EF4-FFF2-40B4-BE49-F238E27FC236}">
                <a16:creationId xmlns:a16="http://schemas.microsoft.com/office/drawing/2014/main" id="{4001A52A-9F57-8BEF-9996-A3B1C57A46CA}"/>
              </a:ext>
            </a:extLst>
          </p:cNvPr>
          <p:cNvSpPr>
            <a:spLocks noGrp="1"/>
          </p:cNvSpPr>
          <p:nvPr>
            <p:ph sz="half" idx="2"/>
          </p:nvPr>
        </p:nvSpPr>
        <p:spPr>
          <a:xfrm>
            <a:off x="6228718" y="1685572"/>
            <a:ext cx="4801984" cy="4345200"/>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5" name="Platshållare för datum 4">
            <a:extLst>
              <a:ext uri="{FF2B5EF4-FFF2-40B4-BE49-F238E27FC236}">
                <a16:creationId xmlns:a16="http://schemas.microsoft.com/office/drawing/2014/main" id="{212AA72F-C433-4386-F24B-23343294B3F7}"/>
              </a:ext>
            </a:extLst>
          </p:cNvPr>
          <p:cNvSpPr>
            <a:spLocks noGrp="1"/>
          </p:cNvSpPr>
          <p:nvPr>
            <p:ph type="dt" sz="half" idx="10"/>
          </p:nvPr>
        </p:nvSpPr>
        <p:spPr/>
        <p:txBody>
          <a:bodyPr/>
          <a:lstStyle/>
          <a:p>
            <a:endParaRPr lang="sv-SE"/>
          </a:p>
        </p:txBody>
      </p:sp>
      <p:sp>
        <p:nvSpPr>
          <p:cNvPr id="6" name="Platshållare för sidfot 5">
            <a:extLst>
              <a:ext uri="{FF2B5EF4-FFF2-40B4-BE49-F238E27FC236}">
                <a16:creationId xmlns:a16="http://schemas.microsoft.com/office/drawing/2014/main" id="{F0CB1480-C8A1-B4DD-EC39-7890DD212929}"/>
              </a:ext>
            </a:extLst>
          </p:cNvPr>
          <p:cNvSpPr>
            <a:spLocks noGrp="1"/>
          </p:cNvSpPr>
          <p:nvPr>
            <p:ph type="ftr" sz="quarter" idx="11"/>
          </p:nvPr>
        </p:nvSpPr>
        <p:spPr/>
        <p:txBody>
          <a:bodyPr/>
          <a:lstStyle/>
          <a:p>
            <a:endParaRPr lang="sv-SE"/>
          </a:p>
        </p:txBody>
      </p:sp>
      <p:sp>
        <p:nvSpPr>
          <p:cNvPr id="7" name="Platshållare för bildnummer 6">
            <a:extLst>
              <a:ext uri="{FF2B5EF4-FFF2-40B4-BE49-F238E27FC236}">
                <a16:creationId xmlns:a16="http://schemas.microsoft.com/office/drawing/2014/main" id="{CD8DF27C-69E8-092E-4596-17C1501F2208}"/>
              </a:ext>
            </a:extLst>
          </p:cNvPr>
          <p:cNvSpPr>
            <a:spLocks noGrp="1"/>
          </p:cNvSpPr>
          <p:nvPr>
            <p:ph type="sldNum" sz="quarter" idx="12"/>
          </p:nvPr>
        </p:nvSpPr>
        <p:spPr/>
        <p:txBody>
          <a:bodyPr/>
          <a:lstStyle/>
          <a:p>
            <a:fld id="{616115CD-4FAD-4C57-8B53-9F884DD90A0F}" type="slidenum">
              <a:rPr lang="sv-SE" smtClean="0"/>
              <a:t>‹#›</a:t>
            </a:fld>
            <a:endParaRPr lang="sv-SE"/>
          </a:p>
        </p:txBody>
      </p:sp>
    </p:spTree>
    <p:extLst>
      <p:ext uri="{BB962C8B-B14F-4D97-AF65-F5344CB8AC3E}">
        <p14:creationId xmlns:p14="http://schemas.microsoft.com/office/powerpoint/2010/main" val="54337362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cSld name="19_Två delar">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271D726-55FD-3FFB-9B60-50A95CAC443F}"/>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52823048-C398-013F-8C70-B0EA42FE3CDA}"/>
              </a:ext>
            </a:extLst>
          </p:cNvPr>
          <p:cNvSpPr>
            <a:spLocks noGrp="1"/>
          </p:cNvSpPr>
          <p:nvPr>
            <p:ph sz="half" idx="1"/>
          </p:nvPr>
        </p:nvSpPr>
        <p:spPr>
          <a:xfrm>
            <a:off x="1161298" y="1685573"/>
            <a:ext cx="4801984" cy="4346703"/>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4" name="Platshållare för innehåll 3">
            <a:extLst>
              <a:ext uri="{FF2B5EF4-FFF2-40B4-BE49-F238E27FC236}">
                <a16:creationId xmlns:a16="http://schemas.microsoft.com/office/drawing/2014/main" id="{4001A52A-9F57-8BEF-9996-A3B1C57A46CA}"/>
              </a:ext>
            </a:extLst>
          </p:cNvPr>
          <p:cNvSpPr>
            <a:spLocks noGrp="1"/>
          </p:cNvSpPr>
          <p:nvPr>
            <p:ph sz="half" idx="2"/>
          </p:nvPr>
        </p:nvSpPr>
        <p:spPr>
          <a:xfrm>
            <a:off x="6228718" y="1685572"/>
            <a:ext cx="4801984" cy="4345200"/>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5" name="Platshållare för datum 4">
            <a:extLst>
              <a:ext uri="{FF2B5EF4-FFF2-40B4-BE49-F238E27FC236}">
                <a16:creationId xmlns:a16="http://schemas.microsoft.com/office/drawing/2014/main" id="{212AA72F-C433-4386-F24B-23343294B3F7}"/>
              </a:ext>
            </a:extLst>
          </p:cNvPr>
          <p:cNvSpPr>
            <a:spLocks noGrp="1"/>
          </p:cNvSpPr>
          <p:nvPr>
            <p:ph type="dt" sz="half" idx="10"/>
          </p:nvPr>
        </p:nvSpPr>
        <p:spPr/>
        <p:txBody>
          <a:bodyPr/>
          <a:lstStyle/>
          <a:p>
            <a:endParaRPr lang="sv-SE"/>
          </a:p>
        </p:txBody>
      </p:sp>
      <p:sp>
        <p:nvSpPr>
          <p:cNvPr id="6" name="Platshållare för sidfot 5">
            <a:extLst>
              <a:ext uri="{FF2B5EF4-FFF2-40B4-BE49-F238E27FC236}">
                <a16:creationId xmlns:a16="http://schemas.microsoft.com/office/drawing/2014/main" id="{F0CB1480-C8A1-B4DD-EC39-7890DD212929}"/>
              </a:ext>
            </a:extLst>
          </p:cNvPr>
          <p:cNvSpPr>
            <a:spLocks noGrp="1"/>
          </p:cNvSpPr>
          <p:nvPr>
            <p:ph type="ftr" sz="quarter" idx="11"/>
          </p:nvPr>
        </p:nvSpPr>
        <p:spPr/>
        <p:txBody>
          <a:bodyPr/>
          <a:lstStyle/>
          <a:p>
            <a:endParaRPr lang="sv-SE"/>
          </a:p>
        </p:txBody>
      </p:sp>
      <p:sp>
        <p:nvSpPr>
          <p:cNvPr id="7" name="Platshållare för bildnummer 6">
            <a:extLst>
              <a:ext uri="{FF2B5EF4-FFF2-40B4-BE49-F238E27FC236}">
                <a16:creationId xmlns:a16="http://schemas.microsoft.com/office/drawing/2014/main" id="{CD8DF27C-69E8-092E-4596-17C1501F2208}"/>
              </a:ext>
            </a:extLst>
          </p:cNvPr>
          <p:cNvSpPr>
            <a:spLocks noGrp="1"/>
          </p:cNvSpPr>
          <p:nvPr>
            <p:ph type="sldNum" sz="quarter" idx="12"/>
          </p:nvPr>
        </p:nvSpPr>
        <p:spPr/>
        <p:txBody>
          <a:bodyPr/>
          <a:lstStyle/>
          <a:p>
            <a:fld id="{616115CD-4FAD-4C57-8B53-9F884DD90A0F}" type="slidenum">
              <a:rPr lang="sv-SE" smtClean="0"/>
              <a:t>‹#›</a:t>
            </a:fld>
            <a:endParaRPr lang="sv-SE"/>
          </a:p>
        </p:txBody>
      </p:sp>
    </p:spTree>
    <p:extLst>
      <p:ext uri="{BB962C8B-B14F-4D97-AF65-F5344CB8AC3E}">
        <p14:creationId xmlns:p14="http://schemas.microsoft.com/office/powerpoint/2010/main" val="222748688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cSld name="20_Två delar">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271D726-55FD-3FFB-9B60-50A95CAC443F}"/>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52823048-C398-013F-8C70-B0EA42FE3CDA}"/>
              </a:ext>
            </a:extLst>
          </p:cNvPr>
          <p:cNvSpPr>
            <a:spLocks noGrp="1"/>
          </p:cNvSpPr>
          <p:nvPr>
            <p:ph sz="half" idx="1"/>
          </p:nvPr>
        </p:nvSpPr>
        <p:spPr>
          <a:xfrm>
            <a:off x="1161298" y="1685573"/>
            <a:ext cx="4801984" cy="4346703"/>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4" name="Platshållare för innehåll 3">
            <a:extLst>
              <a:ext uri="{FF2B5EF4-FFF2-40B4-BE49-F238E27FC236}">
                <a16:creationId xmlns:a16="http://schemas.microsoft.com/office/drawing/2014/main" id="{4001A52A-9F57-8BEF-9996-A3B1C57A46CA}"/>
              </a:ext>
            </a:extLst>
          </p:cNvPr>
          <p:cNvSpPr>
            <a:spLocks noGrp="1"/>
          </p:cNvSpPr>
          <p:nvPr>
            <p:ph sz="half" idx="2"/>
          </p:nvPr>
        </p:nvSpPr>
        <p:spPr>
          <a:xfrm>
            <a:off x="6228718" y="1685572"/>
            <a:ext cx="4801984" cy="4345200"/>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5" name="Platshållare för datum 4">
            <a:extLst>
              <a:ext uri="{FF2B5EF4-FFF2-40B4-BE49-F238E27FC236}">
                <a16:creationId xmlns:a16="http://schemas.microsoft.com/office/drawing/2014/main" id="{212AA72F-C433-4386-F24B-23343294B3F7}"/>
              </a:ext>
            </a:extLst>
          </p:cNvPr>
          <p:cNvSpPr>
            <a:spLocks noGrp="1"/>
          </p:cNvSpPr>
          <p:nvPr>
            <p:ph type="dt" sz="half" idx="10"/>
          </p:nvPr>
        </p:nvSpPr>
        <p:spPr/>
        <p:txBody>
          <a:bodyPr/>
          <a:lstStyle/>
          <a:p>
            <a:endParaRPr lang="sv-SE"/>
          </a:p>
        </p:txBody>
      </p:sp>
      <p:sp>
        <p:nvSpPr>
          <p:cNvPr id="6" name="Platshållare för sidfot 5">
            <a:extLst>
              <a:ext uri="{FF2B5EF4-FFF2-40B4-BE49-F238E27FC236}">
                <a16:creationId xmlns:a16="http://schemas.microsoft.com/office/drawing/2014/main" id="{F0CB1480-C8A1-B4DD-EC39-7890DD212929}"/>
              </a:ext>
            </a:extLst>
          </p:cNvPr>
          <p:cNvSpPr>
            <a:spLocks noGrp="1"/>
          </p:cNvSpPr>
          <p:nvPr>
            <p:ph type="ftr" sz="quarter" idx="11"/>
          </p:nvPr>
        </p:nvSpPr>
        <p:spPr/>
        <p:txBody>
          <a:bodyPr/>
          <a:lstStyle/>
          <a:p>
            <a:endParaRPr lang="sv-SE"/>
          </a:p>
        </p:txBody>
      </p:sp>
      <p:sp>
        <p:nvSpPr>
          <p:cNvPr id="7" name="Platshållare för bildnummer 6">
            <a:extLst>
              <a:ext uri="{FF2B5EF4-FFF2-40B4-BE49-F238E27FC236}">
                <a16:creationId xmlns:a16="http://schemas.microsoft.com/office/drawing/2014/main" id="{CD8DF27C-69E8-092E-4596-17C1501F2208}"/>
              </a:ext>
            </a:extLst>
          </p:cNvPr>
          <p:cNvSpPr>
            <a:spLocks noGrp="1"/>
          </p:cNvSpPr>
          <p:nvPr>
            <p:ph type="sldNum" sz="quarter" idx="12"/>
          </p:nvPr>
        </p:nvSpPr>
        <p:spPr/>
        <p:txBody>
          <a:bodyPr/>
          <a:lstStyle/>
          <a:p>
            <a:fld id="{616115CD-4FAD-4C57-8B53-9F884DD90A0F}" type="slidenum">
              <a:rPr lang="sv-SE" smtClean="0"/>
              <a:t>‹#›</a:t>
            </a:fld>
            <a:endParaRPr lang="sv-SE"/>
          </a:p>
        </p:txBody>
      </p:sp>
    </p:spTree>
    <p:extLst>
      <p:ext uri="{BB962C8B-B14F-4D97-AF65-F5344CB8AC3E}">
        <p14:creationId xmlns:p14="http://schemas.microsoft.com/office/powerpoint/2010/main" val="136162308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cSld name="21_Två delar">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271D726-55FD-3FFB-9B60-50A95CAC443F}"/>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52823048-C398-013F-8C70-B0EA42FE3CDA}"/>
              </a:ext>
            </a:extLst>
          </p:cNvPr>
          <p:cNvSpPr>
            <a:spLocks noGrp="1"/>
          </p:cNvSpPr>
          <p:nvPr>
            <p:ph sz="half" idx="1"/>
          </p:nvPr>
        </p:nvSpPr>
        <p:spPr>
          <a:xfrm>
            <a:off x="1161298" y="1685573"/>
            <a:ext cx="4801984" cy="4346703"/>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4" name="Platshållare för innehåll 3">
            <a:extLst>
              <a:ext uri="{FF2B5EF4-FFF2-40B4-BE49-F238E27FC236}">
                <a16:creationId xmlns:a16="http://schemas.microsoft.com/office/drawing/2014/main" id="{4001A52A-9F57-8BEF-9996-A3B1C57A46CA}"/>
              </a:ext>
            </a:extLst>
          </p:cNvPr>
          <p:cNvSpPr>
            <a:spLocks noGrp="1"/>
          </p:cNvSpPr>
          <p:nvPr>
            <p:ph sz="half" idx="2"/>
          </p:nvPr>
        </p:nvSpPr>
        <p:spPr>
          <a:xfrm>
            <a:off x="6228718" y="1685572"/>
            <a:ext cx="4801984" cy="4345200"/>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5" name="Platshållare för datum 4">
            <a:extLst>
              <a:ext uri="{FF2B5EF4-FFF2-40B4-BE49-F238E27FC236}">
                <a16:creationId xmlns:a16="http://schemas.microsoft.com/office/drawing/2014/main" id="{212AA72F-C433-4386-F24B-23343294B3F7}"/>
              </a:ext>
            </a:extLst>
          </p:cNvPr>
          <p:cNvSpPr>
            <a:spLocks noGrp="1"/>
          </p:cNvSpPr>
          <p:nvPr>
            <p:ph type="dt" sz="half" idx="10"/>
          </p:nvPr>
        </p:nvSpPr>
        <p:spPr/>
        <p:txBody>
          <a:bodyPr/>
          <a:lstStyle/>
          <a:p>
            <a:endParaRPr lang="sv-SE"/>
          </a:p>
        </p:txBody>
      </p:sp>
      <p:sp>
        <p:nvSpPr>
          <p:cNvPr id="6" name="Platshållare för sidfot 5">
            <a:extLst>
              <a:ext uri="{FF2B5EF4-FFF2-40B4-BE49-F238E27FC236}">
                <a16:creationId xmlns:a16="http://schemas.microsoft.com/office/drawing/2014/main" id="{F0CB1480-C8A1-B4DD-EC39-7890DD212929}"/>
              </a:ext>
            </a:extLst>
          </p:cNvPr>
          <p:cNvSpPr>
            <a:spLocks noGrp="1"/>
          </p:cNvSpPr>
          <p:nvPr>
            <p:ph type="ftr" sz="quarter" idx="11"/>
          </p:nvPr>
        </p:nvSpPr>
        <p:spPr/>
        <p:txBody>
          <a:bodyPr/>
          <a:lstStyle/>
          <a:p>
            <a:endParaRPr lang="sv-SE"/>
          </a:p>
        </p:txBody>
      </p:sp>
      <p:sp>
        <p:nvSpPr>
          <p:cNvPr id="7" name="Platshållare för bildnummer 6">
            <a:extLst>
              <a:ext uri="{FF2B5EF4-FFF2-40B4-BE49-F238E27FC236}">
                <a16:creationId xmlns:a16="http://schemas.microsoft.com/office/drawing/2014/main" id="{CD8DF27C-69E8-092E-4596-17C1501F2208}"/>
              </a:ext>
            </a:extLst>
          </p:cNvPr>
          <p:cNvSpPr>
            <a:spLocks noGrp="1"/>
          </p:cNvSpPr>
          <p:nvPr>
            <p:ph type="sldNum" sz="quarter" idx="12"/>
          </p:nvPr>
        </p:nvSpPr>
        <p:spPr/>
        <p:txBody>
          <a:bodyPr/>
          <a:lstStyle/>
          <a:p>
            <a:fld id="{616115CD-4FAD-4C57-8B53-9F884DD90A0F}" type="slidenum">
              <a:rPr lang="sv-SE" smtClean="0"/>
              <a:t>‹#›</a:t>
            </a:fld>
            <a:endParaRPr lang="sv-SE"/>
          </a:p>
        </p:txBody>
      </p:sp>
    </p:spTree>
    <p:extLst>
      <p:ext uri="{BB962C8B-B14F-4D97-AF65-F5344CB8AC3E}">
        <p14:creationId xmlns:p14="http://schemas.microsoft.com/office/powerpoint/2010/main" val="3774340055"/>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image" Target="../media/image1.png"/><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Platshållare för sidnummer">
            <a:extLst>
              <a:ext uri="{FF2B5EF4-FFF2-40B4-BE49-F238E27FC236}">
                <a16:creationId xmlns:a16="http://schemas.microsoft.com/office/drawing/2014/main" id="{D054FFF1-22CE-4658-9ECE-65F4FEE1FB05}"/>
              </a:ext>
            </a:extLst>
          </p:cNvPr>
          <p:cNvSpPr>
            <a:spLocks noGrp="1"/>
          </p:cNvSpPr>
          <p:nvPr>
            <p:ph type="sldNum" sz="quarter" idx="4"/>
          </p:nvPr>
        </p:nvSpPr>
        <p:spPr>
          <a:xfrm>
            <a:off x="350818" y="6346241"/>
            <a:ext cx="872054" cy="297177"/>
          </a:xfrm>
          <a:prstGeom prst="rect">
            <a:avLst/>
          </a:prstGeom>
        </p:spPr>
        <p:txBody>
          <a:bodyPr vert="horz" lIns="91440" tIns="45720" rIns="91440" bIns="45720" rtlCol="0" anchor="b" anchorCtr="0"/>
          <a:lstStyle>
            <a:lvl1pPr algn="l">
              <a:defRPr sz="1000">
                <a:solidFill>
                  <a:schemeClr val="tx1"/>
                </a:solidFill>
                <a:latin typeface="+mn-lt"/>
              </a:defRPr>
            </a:lvl1pPr>
          </a:lstStyle>
          <a:p>
            <a:fld id="{873EB259-4CFD-4D03-8D50-B89672399120}" type="slidenum">
              <a:rPr lang="sv-SE" smtClean="0"/>
              <a:pPr/>
              <a:t>‹#›</a:t>
            </a:fld>
            <a:endParaRPr lang="sv-SE"/>
          </a:p>
        </p:txBody>
      </p:sp>
      <p:pic>
        <p:nvPicPr>
          <p:cNvPr id="11" name="Greppa Näringen logotyp" descr="Logotyp för Greppa Näringen.">
            <a:extLst>
              <a:ext uri="{FF2B5EF4-FFF2-40B4-BE49-F238E27FC236}">
                <a16:creationId xmlns:a16="http://schemas.microsoft.com/office/drawing/2014/main" id="{1B1051DC-0603-47E4-A8B5-C011AE6A2E30}"/>
              </a:ext>
            </a:extLst>
          </p:cNvPr>
          <p:cNvPicPr>
            <a:picLocks noChangeAspect="1"/>
          </p:cNvPicPr>
          <p:nvPr userDrawn="1"/>
        </p:nvPicPr>
        <p:blipFill>
          <a:blip r:embed="rId43">
            <a:extLst>
              <a:ext uri="{28A0092B-C50C-407E-A947-70E740481C1C}">
                <a14:useLocalDpi xmlns:a14="http://schemas.microsoft.com/office/drawing/2010/main" val="0"/>
              </a:ext>
            </a:extLst>
          </a:blip>
          <a:stretch>
            <a:fillRect/>
          </a:stretch>
        </p:blipFill>
        <p:spPr>
          <a:xfrm>
            <a:off x="10381407" y="408533"/>
            <a:ext cx="1316302" cy="417191"/>
          </a:xfrm>
          <a:prstGeom prst="rect">
            <a:avLst/>
          </a:prstGeom>
        </p:spPr>
      </p:pic>
      <p:sp>
        <p:nvSpPr>
          <p:cNvPr id="3" name="Platshållare för text">
            <a:extLst>
              <a:ext uri="{FF2B5EF4-FFF2-40B4-BE49-F238E27FC236}">
                <a16:creationId xmlns:a16="http://schemas.microsoft.com/office/drawing/2014/main" id="{68BF3625-E815-21FE-92DD-FD761B84AE85}"/>
              </a:ext>
            </a:extLst>
          </p:cNvPr>
          <p:cNvSpPr>
            <a:spLocks noGrp="1"/>
          </p:cNvSpPr>
          <p:nvPr>
            <p:ph type="body" idx="1"/>
          </p:nvPr>
        </p:nvSpPr>
        <p:spPr>
          <a:xfrm>
            <a:off x="604206" y="3339253"/>
            <a:ext cx="9512098" cy="2693023"/>
          </a:xfrm>
          <a:prstGeom prst="rect">
            <a:avLst/>
          </a:prstGeom>
        </p:spPr>
        <p:txBody>
          <a:bodyPr vert="horz" lIns="91440" tIns="45720" rIns="91440" bIns="45720" rtlCol="0">
            <a:noAutofit/>
          </a:bodyPr>
          <a:lstStyle/>
          <a:p>
            <a:pPr lvl="0"/>
            <a:r>
              <a:rPr lang="sv-SE" dirty="0"/>
              <a:t>Klicka här för att lägga till text</a:t>
            </a:r>
          </a:p>
          <a:p>
            <a:pPr lvl="0"/>
            <a:endParaRPr lang="sv-SE" dirty="0"/>
          </a:p>
          <a:p>
            <a:pPr lvl="0"/>
            <a:endParaRPr lang="sv-SE" dirty="0"/>
          </a:p>
        </p:txBody>
      </p:sp>
      <p:sp>
        <p:nvSpPr>
          <p:cNvPr id="2" name="Platshållare för rubrik 1">
            <a:extLst>
              <a:ext uri="{FF2B5EF4-FFF2-40B4-BE49-F238E27FC236}">
                <a16:creationId xmlns:a16="http://schemas.microsoft.com/office/drawing/2014/main" id="{10398551-A45D-BE15-0A00-494B3FB0614A}"/>
              </a:ext>
            </a:extLst>
          </p:cNvPr>
          <p:cNvSpPr>
            <a:spLocks noGrp="1"/>
          </p:cNvSpPr>
          <p:nvPr>
            <p:ph type="title"/>
          </p:nvPr>
        </p:nvSpPr>
        <p:spPr>
          <a:xfrm>
            <a:off x="604207" y="1866900"/>
            <a:ext cx="9512097" cy="1158388"/>
          </a:xfrm>
          <a:prstGeom prst="rect">
            <a:avLst/>
          </a:prstGeom>
        </p:spPr>
        <p:txBody>
          <a:bodyPr vert="horz" lIns="91440" tIns="45720" rIns="91440" bIns="45720" rtlCol="0" anchor="ctr" anchorCtr="0">
            <a:noAutofit/>
          </a:bodyPr>
          <a:lstStyle/>
          <a:p>
            <a:r>
              <a:rPr lang="sv-SE" dirty="0"/>
              <a:t>Klicka här för att lägga till rubrik</a:t>
            </a:r>
          </a:p>
        </p:txBody>
      </p:sp>
    </p:spTree>
    <p:extLst>
      <p:ext uri="{BB962C8B-B14F-4D97-AF65-F5344CB8AC3E}">
        <p14:creationId xmlns:p14="http://schemas.microsoft.com/office/powerpoint/2010/main" val="4078069493"/>
      </p:ext>
    </p:extLst>
  </p:cSld>
  <p:clrMap bg1="lt1" tx1="dk1" bg2="lt2" tx2="dk2" accent1="accent1" accent2="accent2" accent3="accent3" accent4="accent4" accent5="accent5" accent6="accent6" hlink="hlink" folHlink="folHlink"/>
  <p:sldLayoutIdLst>
    <p:sldLayoutId id="2147483745" r:id="rId1"/>
    <p:sldLayoutId id="2147483754" r:id="rId2"/>
    <p:sldLayoutId id="2147483721" r:id="rId3"/>
    <p:sldLayoutId id="2147483724" r:id="rId4"/>
    <p:sldLayoutId id="2147483728" r:id="rId5"/>
    <p:sldLayoutId id="2147483753" r:id="rId6"/>
    <p:sldLayoutId id="2147483727" r:id="rId7"/>
    <p:sldLayoutId id="2147483743" r:id="rId8"/>
    <p:sldLayoutId id="2147483716" r:id="rId9"/>
    <p:sldLayoutId id="2147483711" r:id="rId10"/>
    <p:sldLayoutId id="2147483744" r:id="rId11"/>
    <p:sldLayoutId id="2147483750" r:id="rId12"/>
    <p:sldLayoutId id="2147483696" r:id="rId13"/>
    <p:sldLayoutId id="2147483749" r:id="rId14"/>
    <p:sldLayoutId id="2147483755" r:id="rId15"/>
    <p:sldLayoutId id="2147483756" r:id="rId16"/>
    <p:sldLayoutId id="2147483757" r:id="rId17"/>
    <p:sldLayoutId id="2147483758" r:id="rId18"/>
    <p:sldLayoutId id="2147483759" r:id="rId19"/>
    <p:sldLayoutId id="2147483760" r:id="rId20"/>
    <p:sldLayoutId id="2147483761" r:id="rId21"/>
    <p:sldLayoutId id="2147483762" r:id="rId22"/>
    <p:sldLayoutId id="2147483763" r:id="rId23"/>
    <p:sldLayoutId id="2147483764" r:id="rId24"/>
    <p:sldLayoutId id="2147483765" r:id="rId25"/>
    <p:sldLayoutId id="2147483766" r:id="rId26"/>
    <p:sldLayoutId id="2147483767" r:id="rId27"/>
    <p:sldLayoutId id="2147483768" r:id="rId28"/>
    <p:sldLayoutId id="2147483769" r:id="rId29"/>
    <p:sldLayoutId id="2147483770" r:id="rId30"/>
    <p:sldLayoutId id="2147483771" r:id="rId31"/>
    <p:sldLayoutId id="2147483772" r:id="rId32"/>
    <p:sldLayoutId id="2147483773" r:id="rId33"/>
    <p:sldLayoutId id="2147483774" r:id="rId34"/>
    <p:sldLayoutId id="2147483775" r:id="rId35"/>
    <p:sldLayoutId id="2147483776" r:id="rId36"/>
    <p:sldLayoutId id="2147483777" r:id="rId37"/>
    <p:sldLayoutId id="2147483778" r:id="rId38"/>
    <p:sldLayoutId id="2147483779" r:id="rId39"/>
    <p:sldLayoutId id="2147483780" r:id="rId40"/>
    <p:sldLayoutId id="2147483781" r:id="rId41"/>
  </p:sldLayoutIdLst>
  <p:hf hdr="0" ftr="0" dt="0"/>
  <p:txStyles>
    <p:titleStyle>
      <a:lvl1pPr algn="l" defTabSz="914400" rtl="0" eaLnBrk="1" latinLnBrk="0" hangingPunct="1">
        <a:lnSpc>
          <a:spcPct val="90000"/>
        </a:lnSpc>
        <a:spcBef>
          <a:spcPct val="0"/>
        </a:spcBef>
        <a:buNone/>
        <a:defRPr sz="4800" b="1" kern="1200">
          <a:solidFill>
            <a:schemeClr val="tx2"/>
          </a:solidFill>
          <a:latin typeface="+mj-lt"/>
          <a:ea typeface="+mj-ea"/>
          <a:cs typeface="+mj-cs"/>
        </a:defRPr>
      </a:lvl1pPr>
    </p:titleStyle>
    <p:bodyStyle>
      <a:lvl1pPr marL="0" indent="0" algn="l" defTabSz="914400" rtl="0" eaLnBrk="1" latinLnBrk="0" hangingPunct="1">
        <a:lnSpc>
          <a:spcPct val="90000"/>
        </a:lnSpc>
        <a:spcBef>
          <a:spcPts val="1000"/>
        </a:spcBef>
        <a:buClr>
          <a:schemeClr val="accent1"/>
        </a:buClr>
        <a:buFont typeface="Arial" panose="020B0604020202020204" pitchFamily="34" charset="0"/>
        <a:buNone/>
        <a:defRPr sz="2800" kern="1200" baseline="0">
          <a:solidFill>
            <a:schemeClr val="tx2"/>
          </a:solidFill>
          <a:latin typeface="+mn-lt"/>
          <a:ea typeface="+mn-ea"/>
          <a:cs typeface="+mn-cs"/>
        </a:defRPr>
      </a:lvl1pPr>
      <a:lvl2pPr marL="685800" indent="-228600" algn="l" defTabSz="914400" rtl="0" eaLnBrk="1" latinLnBrk="0" hangingPunct="1">
        <a:lnSpc>
          <a:spcPct val="90000"/>
        </a:lnSpc>
        <a:spcBef>
          <a:spcPts val="500"/>
        </a:spcBef>
        <a:buClr>
          <a:srgbClr val="A71930"/>
        </a:buClr>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Clr>
          <a:srgbClr val="58A618"/>
        </a:buClr>
        <a:buFont typeface="Arial" panose="020B0604020202020204" pitchFamily="34" charset="0"/>
        <a:buChar char="›"/>
        <a:defRPr sz="2000" kern="1200">
          <a:solidFill>
            <a:schemeClr val="accent1"/>
          </a:solidFill>
          <a:latin typeface="+mn-lt"/>
          <a:ea typeface="+mn-ea"/>
          <a:cs typeface="+mn-cs"/>
        </a:defRPr>
      </a:lvl3pPr>
      <a:lvl4pPr marL="1600200" indent="-228600" algn="l" defTabSz="914400" rtl="0" eaLnBrk="1" latinLnBrk="0" hangingPunct="1">
        <a:lnSpc>
          <a:spcPct val="90000"/>
        </a:lnSpc>
        <a:spcBef>
          <a:spcPts val="500"/>
        </a:spcBef>
        <a:buClr>
          <a:srgbClr val="D4BA00"/>
        </a:buClr>
        <a:buFont typeface="Arial" panose="020B0604020202020204" pitchFamily="34" charset="0"/>
        <a:buChar char="›"/>
        <a:defRPr sz="1800" kern="1200">
          <a:solidFill>
            <a:schemeClr val="accent1"/>
          </a:solidFill>
          <a:latin typeface="+mn-lt"/>
          <a:ea typeface="+mn-ea"/>
          <a:cs typeface="+mn-cs"/>
        </a:defRPr>
      </a:lvl4pPr>
      <a:lvl5pPr marL="2057400" indent="-228600" algn="l" defTabSz="914400" rtl="0" eaLnBrk="1" latinLnBrk="0" hangingPunct="1">
        <a:lnSpc>
          <a:spcPct val="90000"/>
        </a:lnSpc>
        <a:spcBef>
          <a:spcPts val="500"/>
        </a:spcBef>
        <a:buClr>
          <a:srgbClr val="DC5034"/>
        </a:buClr>
        <a:buFont typeface="Arial" panose="020B0604020202020204" pitchFamily="34" charset="0"/>
        <a:buChar char="›"/>
        <a:defRPr sz="1800" kern="1200">
          <a:solidFill>
            <a:schemeClr val="accen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hyperlink" Target="http://adm.greppa.nu/radgivning/vattenforsorjningpagarden/innanbesoket14v.4.54949dbe1941722195d89fc8.html"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notesSlide" Target="../notesSlides/notesSlide7.xml"/><Relationship Id="rId1" Type="http://schemas.openxmlformats.org/officeDocument/2006/relationships/slideLayout" Target="../slideLayouts/slideLayout4.xml"/><Relationship Id="rId5" Type="http://schemas.openxmlformats.org/officeDocument/2006/relationships/image" Target="../media/image24.png"/><Relationship Id="rId4" Type="http://schemas.openxmlformats.org/officeDocument/2006/relationships/image" Target="../media/image23.emf"/></Relationships>
</file>

<file path=ppt/slides/_rels/slide18.xml.rels><?xml version="1.0" encoding="UTF-8" standalone="yes"?>
<Relationships xmlns="http://schemas.openxmlformats.org/package/2006/relationships"><Relationship Id="rId3" Type="http://schemas.openxmlformats.org/officeDocument/2006/relationships/hyperlink" Target="https://www2.jordbruksverket.se/download/18.6c309e13163f38127225024/1528806838383/ra18_18v2.pdf" TargetMode="External"/><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hyperlink" Target="file:///C:\Users\TKARL\Downloads\Sverigef&#195;&#182;rs&#195;&#182;ksboken%202019SLUTLIG.pdf"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hyperlink" Target="file:///C:\Users\TKARL\Downloads\Sverigef&#195;&#182;rs&#195;&#182;ksboken%202019SLUTLIG.pdf" TargetMode="External"/><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6.xml"/><Relationship Id="rId6" Type="http://schemas.openxmlformats.org/officeDocument/2006/relationships/hyperlink" Target="file:///C:\Users\TKARL\Downloads\Sverigef&#195;&#182;rs&#195;&#182;ksboken%202019SLUTLIG.pdf" TargetMode="External"/><Relationship Id="rId5" Type="http://schemas.openxmlformats.org/officeDocument/2006/relationships/image" Target="../media/image33.png"/><Relationship Id="rId4" Type="http://schemas.openxmlformats.org/officeDocument/2006/relationships/image" Target="../media/image3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1.xml"/><Relationship Id="rId1" Type="http://schemas.openxmlformats.org/officeDocument/2006/relationships/slideLayout" Target="../slideLayouts/slideLayout6.xml"/><Relationship Id="rId5" Type="http://schemas.openxmlformats.org/officeDocument/2006/relationships/hyperlink" Target="file:///C:\Users\TKARL\Downloads\Sverigef&#195;&#182;rs&#195;&#182;ken_digital2023_version2.pdf" TargetMode="External"/><Relationship Id="rId4" Type="http://schemas.openxmlformats.org/officeDocument/2006/relationships/image" Target="../media/image35.png"/></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2.xml"/><Relationship Id="rId1" Type="http://schemas.openxmlformats.org/officeDocument/2006/relationships/slideLayout" Target="../slideLayouts/slideLayout6.xml"/><Relationship Id="rId5" Type="http://schemas.openxmlformats.org/officeDocument/2006/relationships/hyperlink" Target="file:///C:\Users\TKARL\Downloads\Sverigef&#195;&#182;rs&#195;&#182;ken_digital2023_version2.pdf" TargetMode="External"/><Relationship Id="rId4" Type="http://schemas.openxmlformats.org/officeDocument/2006/relationships/image" Target="../media/image37.png"/></Relationships>
</file>

<file path=ppt/slides/_rels/slide27.xml.rels><?xml version="1.0" encoding="UTF-8" standalone="yes"?>
<Relationships xmlns="http://schemas.openxmlformats.org/package/2006/relationships"><Relationship Id="rId3" Type="http://schemas.openxmlformats.org/officeDocument/2006/relationships/hyperlink" Target="file:///C:\Users\TKARL\Downloads\Sverigef&#195;&#182;rs&#195;&#182;ken_digital2023_version2.pdf" TargetMode="External"/><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3" Type="http://schemas.openxmlformats.org/officeDocument/2006/relationships/hyperlink" Target="https://www.kemi.se/hallbarhet/amnen-och-material/pfas" TargetMode="External"/><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hyperlink" Target="http://www.forsoken.se/Konferens/Mellansvenska/2024/206.pdf" TargetMode="External"/></Relationships>
</file>

<file path=ppt/slides/_rels/slide32.xml.rels><?xml version="1.0" encoding="UTF-8" standalone="yes"?>
<Relationships xmlns="http://schemas.openxmlformats.org/package/2006/relationships"><Relationship Id="rId2" Type="http://schemas.openxmlformats.org/officeDocument/2006/relationships/hyperlink" Target="https://www.livsmedelsverket.se/globalassets/publikationsdatabas/rapporter/2019/s-2019-nr-02---bevattningsvatten.pdf" TargetMode="Externa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hyperlink" Target="https://webbutiken.jordbruksverket.se/sv/artiklar/vatten-till-husdjur.html" TargetMode="External"/><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hyperlink" Target="https://webbutiken.jordbruksverket.se/sv/artiklar/vatten-till-husdjur.html" TargetMode="External"/><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hyperlink" Target="https://jordbruksverket.se/download/18.56f99f4316fa13957e03e572/1699453030962/Vattenbesparande-atgarder-i-djurhallning-tga.pdf" TargetMode="External"/><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3" Type="http://schemas.openxmlformats.org/officeDocument/2006/relationships/hyperlink" Target="https://www.livsmedelsverket.se/globalassets/livsmedel-innehall/mat-dryck/dricksvatten/egen-brunn/riktvarden-tabell_rev-3-juni-24.pdf" TargetMode="External"/><Relationship Id="rId2" Type="http://schemas.openxmlformats.org/officeDocument/2006/relationships/notesSlide" Target="../notesSlides/notesSlide30.xml"/><Relationship Id="rId1" Type="http://schemas.openxmlformats.org/officeDocument/2006/relationships/slideLayout" Target="../slideLayouts/slideLayout3.xml"/><Relationship Id="rId6" Type="http://schemas.openxmlformats.org/officeDocument/2006/relationships/image" Target="../media/image43.jpeg"/><Relationship Id="rId5" Type="http://schemas.openxmlformats.org/officeDocument/2006/relationships/hyperlink" Target="https://www.sva.se/amnesomraden/sakert-foder-och-vatten/vatten-till-djur/#:~:text=Vatten%20till%20djur%20b%C3%B6r%20h%C3%A5lla%20samma%20mikrobiologiska%20kvalitet,efter%20likv%C3%A4rdig%20kvalitet%20p%C3%A5%20vatten%20till%20alla%20djurslag." TargetMode="External"/><Relationship Id="rId4" Type="http://schemas.openxmlformats.org/officeDocument/2006/relationships/hyperlink" Target="https://www.lrf.se/media/wlil2i4t/branschriktlinjer-f%C3%B6r-kontroll-av-obehandlad-mj%C3%B6lk-2024-04-23.pdf" TargetMode="External"/></Relationships>
</file>

<file path=ppt/slides/_rels/slide4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3" Type="http://schemas.openxmlformats.org/officeDocument/2006/relationships/hyperlink" Target="https://www.kemi.se/hallbarhet/amnen-och-material/pfas" TargetMode="External"/><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3" Type="http://schemas.openxmlformats.org/officeDocument/2006/relationships/hyperlink" Target="https://www.livsmedelsverket.se/livsmedel-och-innehall/dricksvatten/egen-brunn2/vattenprov-och-analys-av-ditt-dricksvatten/tolka-ditt-vattenanalysresultat" TargetMode="External"/><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5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6.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9.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6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0.xml.rels><?xml version="1.0" encoding="UTF-8" standalone="yes"?>
<Relationships xmlns="http://schemas.openxmlformats.org/package/2006/relationships"><Relationship Id="rId3" Type="http://schemas.openxmlformats.org/officeDocument/2006/relationships/image" Target="../media/image51.png"/><Relationship Id="rId7" Type="http://schemas.openxmlformats.org/officeDocument/2006/relationships/image" Target="../media/image55.png"/><Relationship Id="rId2" Type="http://schemas.openxmlformats.org/officeDocument/2006/relationships/notesSlide" Target="../notesSlides/notesSlide43.xml"/><Relationship Id="rId1" Type="http://schemas.openxmlformats.org/officeDocument/2006/relationships/slideLayout" Target="../slideLayouts/slideLayout6.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s>
</file>

<file path=ppt/slides/_rels/slide71.xml.rels><?xml version="1.0" encoding="UTF-8" standalone="yes"?>
<Relationships xmlns="http://schemas.openxmlformats.org/package/2006/relationships"><Relationship Id="rId3" Type="http://schemas.openxmlformats.org/officeDocument/2006/relationships/image" Target="../media/image56.png"/><Relationship Id="rId7" Type="http://schemas.openxmlformats.org/officeDocument/2006/relationships/image" Target="../media/image60.png"/><Relationship Id="rId2" Type="http://schemas.openxmlformats.org/officeDocument/2006/relationships/notesSlide" Target="../notesSlides/notesSlide44.xml"/><Relationship Id="rId1" Type="http://schemas.openxmlformats.org/officeDocument/2006/relationships/slideLayout" Target="../slideLayouts/slideLayout6.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png"/></Relationships>
</file>

<file path=ppt/slides/_rels/slide72.xml.rels><?xml version="1.0" encoding="UTF-8" standalone="yes"?>
<Relationships xmlns="http://schemas.openxmlformats.org/package/2006/relationships"><Relationship Id="rId3" Type="http://schemas.openxmlformats.org/officeDocument/2006/relationships/image" Target="../media/image61.png"/><Relationship Id="rId7" Type="http://schemas.openxmlformats.org/officeDocument/2006/relationships/image" Target="../media/image65.png"/><Relationship Id="rId2" Type="http://schemas.openxmlformats.org/officeDocument/2006/relationships/notesSlide" Target="../notesSlides/notesSlide45.xml"/><Relationship Id="rId1" Type="http://schemas.openxmlformats.org/officeDocument/2006/relationships/slideLayout" Target="../slideLayouts/slideLayout6.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s/_rels/slide73.xml.rels><?xml version="1.0" encoding="UTF-8" standalone="yes"?>
<Relationships xmlns="http://schemas.openxmlformats.org/package/2006/relationships"><Relationship Id="rId3" Type="http://schemas.openxmlformats.org/officeDocument/2006/relationships/image" Target="../media/image66.png"/><Relationship Id="rId7" Type="http://schemas.openxmlformats.org/officeDocument/2006/relationships/image" Target="../media/image70.png"/><Relationship Id="rId2" Type="http://schemas.openxmlformats.org/officeDocument/2006/relationships/notesSlide" Target="../notesSlides/notesSlide46.xml"/><Relationship Id="rId1" Type="http://schemas.openxmlformats.org/officeDocument/2006/relationships/slideLayout" Target="../slideLayouts/slideLayout6.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s/_rels/slide74.xml.rels><?xml version="1.0" encoding="UTF-8" standalone="yes"?>
<Relationships xmlns="http://schemas.openxmlformats.org/package/2006/relationships"><Relationship Id="rId3" Type="http://schemas.openxmlformats.org/officeDocument/2006/relationships/image" Target="../media/image71.png"/><Relationship Id="rId7" Type="http://schemas.openxmlformats.org/officeDocument/2006/relationships/image" Target="../media/image75.png"/><Relationship Id="rId2" Type="http://schemas.openxmlformats.org/officeDocument/2006/relationships/notesSlide" Target="../notesSlides/notesSlide47.xml"/><Relationship Id="rId1" Type="http://schemas.openxmlformats.org/officeDocument/2006/relationships/slideLayout" Target="../slideLayouts/slideLayout6.xml"/><Relationship Id="rId6" Type="http://schemas.openxmlformats.org/officeDocument/2006/relationships/image" Target="../media/image74.png"/><Relationship Id="rId5" Type="http://schemas.openxmlformats.org/officeDocument/2006/relationships/image" Target="../media/image73.png"/><Relationship Id="rId4" Type="http://schemas.openxmlformats.org/officeDocument/2006/relationships/image" Target="../media/image72.png"/></Relationships>
</file>

<file path=ppt/slides/_rels/slide75.xml.rels><?xml version="1.0" encoding="UTF-8" standalone="yes"?>
<Relationships xmlns="http://schemas.openxmlformats.org/package/2006/relationships"><Relationship Id="rId3" Type="http://schemas.openxmlformats.org/officeDocument/2006/relationships/image" Target="../media/image76.png"/><Relationship Id="rId7" Type="http://schemas.openxmlformats.org/officeDocument/2006/relationships/image" Target="../media/image80.png"/><Relationship Id="rId2" Type="http://schemas.openxmlformats.org/officeDocument/2006/relationships/notesSlide" Target="../notesSlides/notesSlide48.xml"/><Relationship Id="rId1" Type="http://schemas.openxmlformats.org/officeDocument/2006/relationships/slideLayout" Target="../slideLayouts/slideLayout6.xml"/><Relationship Id="rId6" Type="http://schemas.openxmlformats.org/officeDocument/2006/relationships/image" Target="../media/image79.png"/><Relationship Id="rId5" Type="http://schemas.openxmlformats.org/officeDocument/2006/relationships/image" Target="../media/image78.png"/><Relationship Id="rId4" Type="http://schemas.openxmlformats.org/officeDocument/2006/relationships/image" Target="../media/image77.png"/></Relationships>
</file>

<file path=ppt/slides/_rels/slide76.xml.rels><?xml version="1.0" encoding="UTF-8" standalone="yes"?>
<Relationships xmlns="http://schemas.openxmlformats.org/package/2006/relationships"><Relationship Id="rId3" Type="http://schemas.openxmlformats.org/officeDocument/2006/relationships/hyperlink" Target="http://adm.greppa.nu/radgivning/vattenforsorjningpagarden/innanbesoket14v.4.54949dbe1941722195d89fc8.html" TargetMode="External"/><Relationship Id="rId2" Type="http://schemas.openxmlformats.org/officeDocument/2006/relationships/notesSlide" Target="../notesSlides/notesSlide49.xml"/><Relationship Id="rId1" Type="http://schemas.openxmlformats.org/officeDocument/2006/relationships/slideLayout" Target="../slideLayouts/slideLayout3.xml"/><Relationship Id="rId4" Type="http://schemas.openxmlformats.org/officeDocument/2006/relationships/hyperlink" Target="https://www.sgu.se/grundvatten/grundvattennivaer/aktuella-grundvattennivaer/" TargetMode="Externa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3.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F2B115-06AA-A2B8-502F-2C6F9D60AC82}"/>
              </a:ext>
            </a:extLst>
          </p:cNvPr>
          <p:cNvSpPr>
            <a:spLocks noGrp="1"/>
          </p:cNvSpPr>
          <p:nvPr>
            <p:ph type="ctrTitle"/>
          </p:nvPr>
        </p:nvSpPr>
        <p:spPr/>
        <p:txBody>
          <a:bodyPr/>
          <a:lstStyle/>
          <a:p>
            <a:r>
              <a:rPr lang="sv-SE" dirty="0"/>
              <a:t>14V Vattenförsörjning på gården</a:t>
            </a:r>
          </a:p>
        </p:txBody>
      </p:sp>
      <p:sp>
        <p:nvSpPr>
          <p:cNvPr id="3" name="Underrubrik 2">
            <a:extLst>
              <a:ext uri="{FF2B5EF4-FFF2-40B4-BE49-F238E27FC236}">
                <a16:creationId xmlns:a16="http://schemas.microsoft.com/office/drawing/2014/main" id="{308F3751-D969-3965-D0E1-EB4D814E10AE}"/>
              </a:ext>
            </a:extLst>
          </p:cNvPr>
          <p:cNvSpPr>
            <a:spLocks noGrp="1"/>
          </p:cNvSpPr>
          <p:nvPr>
            <p:ph type="subTitle" idx="1"/>
          </p:nvPr>
        </p:nvSpPr>
        <p:spPr/>
        <p:txBody>
          <a:bodyPr/>
          <a:lstStyle/>
          <a:p>
            <a:r>
              <a:rPr lang="sv-SE" dirty="0"/>
              <a:t>Version 4, uppdaterad 2026-08-27</a:t>
            </a:r>
          </a:p>
        </p:txBody>
      </p:sp>
      <p:pic>
        <p:nvPicPr>
          <p:cNvPr id="8" name="Platshållare för bild 7" descr="Rampbevattning i ett höstvetefält.">
            <a:extLst>
              <a:ext uri="{FF2B5EF4-FFF2-40B4-BE49-F238E27FC236}">
                <a16:creationId xmlns:a16="http://schemas.microsoft.com/office/drawing/2014/main" id="{B0AE591C-6E04-B7D9-416B-7FD4321A1C16}"/>
              </a:ext>
            </a:extLst>
          </p:cNvPr>
          <p:cNvPicPr>
            <a:picLocks noGrp="1" noChangeAspect="1"/>
          </p:cNvPicPr>
          <p:nvPr>
            <p:ph type="pic" sz="quarter" idx="12"/>
          </p:nvPr>
        </p:nvPicPr>
        <p:blipFill>
          <a:blip r:embed="rId3">
            <a:extLst>
              <a:ext uri="{28A0092B-C50C-407E-A947-70E740481C1C}">
                <a14:useLocalDpi xmlns:a14="http://schemas.microsoft.com/office/drawing/2010/main" val="0"/>
              </a:ext>
            </a:extLst>
          </a:blip>
          <a:srcRect t="16467" b="16467"/>
          <a:stretch>
            <a:fillRect/>
          </a:stretch>
        </p:blipFill>
        <p:spPr>
          <a:prstGeom prst="rect">
            <a:avLst/>
          </a:prstGeom>
        </p:spPr>
      </p:pic>
    </p:spTree>
    <p:extLst>
      <p:ext uri="{BB962C8B-B14F-4D97-AF65-F5344CB8AC3E}">
        <p14:creationId xmlns:p14="http://schemas.microsoft.com/office/powerpoint/2010/main" val="28445007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ubrik 5">
            <a:extLst>
              <a:ext uri="{FF2B5EF4-FFF2-40B4-BE49-F238E27FC236}">
                <a16:creationId xmlns:a16="http://schemas.microsoft.com/office/drawing/2014/main" id="{A293D37F-D0DF-4027-A259-DE34C675AF32}"/>
              </a:ext>
            </a:extLst>
          </p:cNvPr>
          <p:cNvSpPr>
            <a:spLocks noGrp="1"/>
          </p:cNvSpPr>
          <p:nvPr>
            <p:ph type="title"/>
          </p:nvPr>
        </p:nvSpPr>
        <p:spPr/>
        <p:txBody>
          <a:bodyPr/>
          <a:lstStyle/>
          <a:p>
            <a:r>
              <a:rPr lang="sv-SE" dirty="0"/>
              <a:t>Innehållsförteckning</a:t>
            </a:r>
          </a:p>
        </p:txBody>
      </p:sp>
      <p:sp>
        <p:nvSpPr>
          <p:cNvPr id="7" name="Platshållare för innehåll 6">
            <a:extLst>
              <a:ext uri="{FF2B5EF4-FFF2-40B4-BE49-F238E27FC236}">
                <a16:creationId xmlns:a16="http://schemas.microsoft.com/office/drawing/2014/main" id="{65B44C2D-8322-4CB7-A341-481981905371}"/>
              </a:ext>
            </a:extLst>
          </p:cNvPr>
          <p:cNvSpPr>
            <a:spLocks noGrp="1"/>
          </p:cNvSpPr>
          <p:nvPr>
            <p:ph sz="quarter" idx="13"/>
          </p:nvPr>
        </p:nvSpPr>
        <p:spPr/>
        <p:txBody>
          <a:bodyPr/>
          <a:lstStyle/>
          <a:p>
            <a:pPr marL="514350" indent="-514350">
              <a:buAutoNum type="arabicPeriod"/>
            </a:pPr>
            <a:r>
              <a:rPr lang="sv-SE" dirty="0"/>
              <a:t>Var finns vattnet? bild 3-4	</a:t>
            </a:r>
          </a:p>
          <a:p>
            <a:pPr marL="514350" indent="-514350">
              <a:buAutoNum type="arabicPeriod"/>
            </a:pPr>
            <a:r>
              <a:rPr lang="sv-SE" dirty="0"/>
              <a:t>Vattenkällor,  5-6</a:t>
            </a:r>
          </a:p>
          <a:p>
            <a:pPr marL="514350" indent="-514350">
              <a:buFont typeface="Arial" panose="020B0604020202020204" pitchFamily="34" charset="0"/>
              <a:buAutoNum type="arabicPeriod"/>
            </a:pPr>
            <a:r>
              <a:rPr lang="sv-SE" dirty="0"/>
              <a:t>Vatten till växtodlingen, bild 7-19</a:t>
            </a:r>
          </a:p>
          <a:p>
            <a:pPr marL="514350" indent="-514350">
              <a:buAutoNum type="arabicPeriod"/>
            </a:pPr>
            <a:r>
              <a:rPr lang="sv-SE" dirty="0"/>
              <a:t>Försöksresultat – växtodling, bild 20-28</a:t>
            </a:r>
          </a:p>
          <a:p>
            <a:pPr marL="514350" indent="-514350">
              <a:buFont typeface="Arial" panose="020B0604020202020204" pitchFamily="34" charset="0"/>
              <a:buAutoNum type="arabicPeriod"/>
            </a:pPr>
            <a:r>
              <a:rPr lang="sv-SE" dirty="0"/>
              <a:t>Vattenkvalitet – växtodling, bild 29-35</a:t>
            </a:r>
          </a:p>
          <a:p>
            <a:pPr marL="514350" indent="-514350">
              <a:buAutoNum type="arabicPeriod"/>
            </a:pPr>
            <a:r>
              <a:rPr lang="sv-SE" dirty="0"/>
              <a:t>Vatten till djuren, bild 36-45</a:t>
            </a:r>
          </a:p>
          <a:p>
            <a:endParaRPr lang="sv-SE" dirty="0"/>
          </a:p>
        </p:txBody>
      </p:sp>
      <p:sp>
        <p:nvSpPr>
          <p:cNvPr id="2" name="Platshållare för innehåll 1">
            <a:extLst>
              <a:ext uri="{FF2B5EF4-FFF2-40B4-BE49-F238E27FC236}">
                <a16:creationId xmlns:a16="http://schemas.microsoft.com/office/drawing/2014/main" id="{397F2CC0-E3B2-4814-A5D0-51E8C8FAB970}"/>
              </a:ext>
            </a:extLst>
          </p:cNvPr>
          <p:cNvSpPr>
            <a:spLocks noGrp="1"/>
          </p:cNvSpPr>
          <p:nvPr>
            <p:ph sz="quarter" idx="14"/>
          </p:nvPr>
        </p:nvSpPr>
        <p:spPr/>
        <p:txBody>
          <a:bodyPr/>
          <a:lstStyle/>
          <a:p>
            <a:pPr marL="514350" indent="-514350">
              <a:buFont typeface="+mj-lt"/>
              <a:buAutoNum type="arabicPeriod" startAt="7"/>
            </a:pPr>
            <a:r>
              <a:rPr lang="sv-SE" dirty="0"/>
              <a:t>Vattenkvalitet – djur, bild 46-52</a:t>
            </a:r>
          </a:p>
          <a:p>
            <a:pPr marL="514350" indent="-514350">
              <a:buFont typeface="+mj-lt"/>
              <a:buAutoNum type="arabicPeriod" startAt="7"/>
            </a:pPr>
            <a:r>
              <a:rPr lang="sv-SE" dirty="0"/>
              <a:t>Vad säger lagen, bild 53-61</a:t>
            </a:r>
          </a:p>
          <a:p>
            <a:pPr marL="514350" indent="-514350">
              <a:buFont typeface="+mj-lt"/>
              <a:buAutoNum type="arabicPeriod" startAt="7"/>
            </a:pPr>
            <a:r>
              <a:rPr lang="sv-SE" dirty="0"/>
              <a:t>Vilken väg skall jag välja? bild 62-68</a:t>
            </a:r>
          </a:p>
          <a:p>
            <a:pPr marL="514350" indent="-514350">
              <a:buFont typeface="+mj-lt"/>
              <a:buAutoNum type="arabicPeriod" startAt="7"/>
            </a:pPr>
            <a:r>
              <a:rPr lang="sv-SE" dirty="0"/>
              <a:t>Vatten nu, då och framöver, bild 69-76</a:t>
            </a:r>
          </a:p>
          <a:p>
            <a:pPr marL="514350" indent="-514350">
              <a:buFont typeface="+mj-lt"/>
              <a:buAutoNum type="arabicPeriod" startAt="7"/>
            </a:pPr>
            <a:r>
              <a:rPr lang="sv-SE" dirty="0"/>
              <a:t>Beredskap, bild 77-82</a:t>
            </a:r>
          </a:p>
          <a:p>
            <a:endParaRPr lang="sv-SE" dirty="0"/>
          </a:p>
          <a:p>
            <a:endParaRPr lang="sv-SE" dirty="0"/>
          </a:p>
          <a:p>
            <a:endParaRPr lang="sv-SE" dirty="0"/>
          </a:p>
          <a:p>
            <a:endParaRPr lang="sv-SE" dirty="0"/>
          </a:p>
        </p:txBody>
      </p:sp>
      <p:sp>
        <p:nvSpPr>
          <p:cNvPr id="3" name="Platshållare för bildnummer 2">
            <a:extLst>
              <a:ext uri="{FF2B5EF4-FFF2-40B4-BE49-F238E27FC236}">
                <a16:creationId xmlns:a16="http://schemas.microsoft.com/office/drawing/2014/main" id="{AEBFC331-D2AA-4B0E-77CF-1F32E3843CBF}"/>
              </a:ext>
            </a:extLst>
          </p:cNvPr>
          <p:cNvSpPr>
            <a:spLocks noGrp="1"/>
          </p:cNvSpPr>
          <p:nvPr>
            <p:ph type="sldNum" sz="quarter" idx="17"/>
          </p:nvPr>
        </p:nvSpPr>
        <p:spPr/>
        <p:txBody>
          <a:bodyPr/>
          <a:lstStyle/>
          <a:p>
            <a:fld id="{873EB259-4CFD-4D03-8D50-B89672399120}" type="slidenum">
              <a:rPr lang="sv-SE" smtClean="0"/>
              <a:pPr/>
              <a:t>2</a:t>
            </a:fld>
            <a:endParaRPr lang="sv-SE"/>
          </a:p>
        </p:txBody>
      </p:sp>
    </p:spTree>
    <p:extLst>
      <p:ext uri="{BB962C8B-B14F-4D97-AF65-F5344CB8AC3E}">
        <p14:creationId xmlns:p14="http://schemas.microsoft.com/office/powerpoint/2010/main" val="20349345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ubrik 5">
            <a:extLst>
              <a:ext uri="{FF2B5EF4-FFF2-40B4-BE49-F238E27FC236}">
                <a16:creationId xmlns:a16="http://schemas.microsoft.com/office/drawing/2014/main" id="{C48FC7B6-11F2-49BE-879C-7B474A20F39B}"/>
              </a:ext>
            </a:extLst>
          </p:cNvPr>
          <p:cNvSpPr>
            <a:spLocks noGrp="1"/>
          </p:cNvSpPr>
          <p:nvPr>
            <p:ph type="ctrTitle"/>
          </p:nvPr>
        </p:nvSpPr>
        <p:spPr/>
        <p:txBody>
          <a:bodyPr/>
          <a:lstStyle/>
          <a:p>
            <a:r>
              <a:rPr lang="sv-SE" dirty="0"/>
              <a:t>1. Var finns vattnet?</a:t>
            </a:r>
          </a:p>
        </p:txBody>
      </p:sp>
    </p:spTree>
    <p:extLst>
      <p:ext uri="{BB962C8B-B14F-4D97-AF65-F5344CB8AC3E}">
        <p14:creationId xmlns:p14="http://schemas.microsoft.com/office/powerpoint/2010/main" val="31143279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9558F45B-9280-42D8-A9BA-05C712364494}"/>
              </a:ext>
            </a:extLst>
          </p:cNvPr>
          <p:cNvSpPr>
            <a:spLocks noGrp="1"/>
          </p:cNvSpPr>
          <p:nvPr>
            <p:ph type="title"/>
          </p:nvPr>
        </p:nvSpPr>
        <p:spPr/>
        <p:txBody>
          <a:bodyPr/>
          <a:lstStyle/>
          <a:p>
            <a:r>
              <a:rPr lang="sv-SE" dirty="0"/>
              <a:t>Var finns vattnet?</a:t>
            </a:r>
          </a:p>
        </p:txBody>
      </p:sp>
      <p:sp>
        <p:nvSpPr>
          <p:cNvPr id="3" name="Platshållare för innehåll 2">
            <a:extLst>
              <a:ext uri="{FF2B5EF4-FFF2-40B4-BE49-F238E27FC236}">
                <a16:creationId xmlns:a16="http://schemas.microsoft.com/office/drawing/2014/main" id="{851B8B4E-A543-4F25-ADF8-D49A089E882D}"/>
              </a:ext>
            </a:extLst>
          </p:cNvPr>
          <p:cNvSpPr>
            <a:spLocks noGrp="1"/>
          </p:cNvSpPr>
          <p:nvPr>
            <p:ph sz="quarter" idx="13"/>
          </p:nvPr>
        </p:nvSpPr>
        <p:spPr/>
        <p:txBody>
          <a:bodyPr/>
          <a:lstStyle/>
          <a:p>
            <a:r>
              <a:rPr lang="sv-SE" dirty="0"/>
              <a:t>Titta tillsammans på den grova skiss eller lista över befintliga vattenkällor på gården som lantbrukaren tagit fram innan besöket</a:t>
            </a:r>
          </a:p>
          <a:p>
            <a:pPr lvl="1"/>
            <a:r>
              <a:rPr lang="sv-SE" dirty="0"/>
              <a:t>Hur ser vattentillgången ut just nu?</a:t>
            </a:r>
          </a:p>
          <a:p>
            <a:pPr lvl="1"/>
            <a:r>
              <a:rPr lang="sv-SE" dirty="0"/>
              <a:t>Hur ser vattentillgången ut om man koller under ett längre perspektiv? </a:t>
            </a:r>
          </a:p>
          <a:p>
            <a:r>
              <a:rPr lang="sv-SE" dirty="0"/>
              <a:t>Använd passande länkar som du hittar under rubriken ”Tips på material att titta på innan och under besöket” </a:t>
            </a:r>
            <a:r>
              <a:rPr lang="sv-SE" dirty="0">
                <a:hlinkClick r:id="rId3"/>
              </a:rPr>
              <a:t>Innan besöket, 14V adm.greppa.nu</a:t>
            </a:r>
            <a:endParaRPr lang="sv-SE" dirty="0"/>
          </a:p>
          <a:p>
            <a:endParaRPr lang="sv-SE" dirty="0"/>
          </a:p>
        </p:txBody>
      </p:sp>
      <p:sp>
        <p:nvSpPr>
          <p:cNvPr id="4" name="Platshållare för bildnummer 3">
            <a:extLst>
              <a:ext uri="{FF2B5EF4-FFF2-40B4-BE49-F238E27FC236}">
                <a16:creationId xmlns:a16="http://schemas.microsoft.com/office/drawing/2014/main" id="{8DFEE67C-74FC-A039-EC63-E50183702ACE}"/>
              </a:ext>
            </a:extLst>
          </p:cNvPr>
          <p:cNvSpPr>
            <a:spLocks noGrp="1"/>
          </p:cNvSpPr>
          <p:nvPr>
            <p:ph type="sldNum" sz="quarter" idx="14"/>
          </p:nvPr>
        </p:nvSpPr>
        <p:spPr/>
        <p:txBody>
          <a:bodyPr/>
          <a:lstStyle/>
          <a:p>
            <a:fld id="{873EB259-4CFD-4D03-8D50-B89672399120}" type="slidenum">
              <a:rPr lang="sv-SE" smtClean="0"/>
              <a:pPr/>
              <a:t>4</a:t>
            </a:fld>
            <a:endParaRPr lang="sv-SE"/>
          </a:p>
        </p:txBody>
      </p:sp>
    </p:spTree>
    <p:extLst>
      <p:ext uri="{BB962C8B-B14F-4D97-AF65-F5344CB8AC3E}">
        <p14:creationId xmlns:p14="http://schemas.microsoft.com/office/powerpoint/2010/main" val="26872262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a:extLst>
              <a:ext uri="{FF2B5EF4-FFF2-40B4-BE49-F238E27FC236}">
                <a16:creationId xmlns:a16="http://schemas.microsoft.com/office/drawing/2014/main" id="{30E233D4-4BBD-4C2F-B238-CBE6D0B21087}"/>
              </a:ext>
            </a:extLst>
          </p:cNvPr>
          <p:cNvSpPr>
            <a:spLocks noGrp="1"/>
          </p:cNvSpPr>
          <p:nvPr>
            <p:ph type="ctrTitle"/>
          </p:nvPr>
        </p:nvSpPr>
        <p:spPr/>
        <p:txBody>
          <a:bodyPr/>
          <a:lstStyle/>
          <a:p>
            <a:r>
              <a:rPr lang="sv-SE" dirty="0"/>
              <a:t>2. Vattenkällor</a:t>
            </a:r>
          </a:p>
        </p:txBody>
      </p:sp>
    </p:spTree>
    <p:extLst>
      <p:ext uri="{BB962C8B-B14F-4D97-AF65-F5344CB8AC3E}">
        <p14:creationId xmlns:p14="http://schemas.microsoft.com/office/powerpoint/2010/main" val="21935390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39EB6CED-09C2-413F-B5BA-1E1043FC8A3C}"/>
              </a:ext>
            </a:extLst>
          </p:cNvPr>
          <p:cNvSpPr>
            <a:spLocks noGrp="1"/>
          </p:cNvSpPr>
          <p:nvPr>
            <p:ph type="title"/>
          </p:nvPr>
        </p:nvSpPr>
        <p:spPr/>
        <p:txBody>
          <a:bodyPr/>
          <a:lstStyle/>
          <a:p>
            <a:r>
              <a:rPr lang="sv-SE" dirty="0"/>
              <a:t>Identifiera potentiella vattenkällorna på gården</a:t>
            </a:r>
          </a:p>
        </p:txBody>
      </p:sp>
      <p:sp>
        <p:nvSpPr>
          <p:cNvPr id="3" name="Platshållare för innehåll 2">
            <a:extLst>
              <a:ext uri="{FF2B5EF4-FFF2-40B4-BE49-F238E27FC236}">
                <a16:creationId xmlns:a16="http://schemas.microsoft.com/office/drawing/2014/main" id="{03278667-4BE7-400E-83BB-E4844916EDA2}"/>
              </a:ext>
            </a:extLst>
          </p:cNvPr>
          <p:cNvSpPr>
            <a:spLocks noGrp="1"/>
          </p:cNvSpPr>
          <p:nvPr>
            <p:ph sz="quarter" idx="13"/>
          </p:nvPr>
        </p:nvSpPr>
        <p:spPr>
          <a:xfrm>
            <a:off x="1176338" y="2109087"/>
            <a:ext cx="5443818" cy="4237154"/>
          </a:xfrm>
        </p:spPr>
        <p:txBody>
          <a:bodyPr/>
          <a:lstStyle/>
          <a:p>
            <a:r>
              <a:rPr lang="sv-SE" sz="2000" dirty="0"/>
              <a:t>Ytvatten</a:t>
            </a:r>
          </a:p>
          <a:p>
            <a:pPr lvl="1"/>
            <a:r>
              <a:rPr lang="sv-SE" sz="1800" dirty="0"/>
              <a:t>Större vattendrag t.ex. sjöar eller större åar</a:t>
            </a:r>
          </a:p>
          <a:p>
            <a:pPr lvl="1"/>
            <a:r>
              <a:rPr lang="sv-SE" sz="1800" dirty="0"/>
              <a:t>Mindre vattendrag t.ex. bäckar</a:t>
            </a:r>
          </a:p>
          <a:p>
            <a:pPr lvl="2"/>
            <a:r>
              <a:rPr lang="sv-SE" sz="1600" dirty="0"/>
              <a:t>Samla i damm under högflöden</a:t>
            </a:r>
          </a:p>
          <a:p>
            <a:r>
              <a:rPr lang="sv-SE" sz="2000" dirty="0"/>
              <a:t>Grundvatten, egen brunn</a:t>
            </a:r>
          </a:p>
          <a:p>
            <a:r>
              <a:rPr lang="sv-SE" sz="2000" dirty="0"/>
              <a:t>Kommunalt vatten</a:t>
            </a:r>
          </a:p>
          <a:p>
            <a:r>
              <a:rPr lang="sv-SE" sz="2000" dirty="0"/>
              <a:t>Avsaltat vatten</a:t>
            </a:r>
          </a:p>
          <a:p>
            <a:r>
              <a:rPr lang="sv-SE" sz="2000" dirty="0"/>
              <a:t>Tekniskt vatten </a:t>
            </a:r>
          </a:p>
          <a:p>
            <a:pPr lvl="1"/>
            <a:r>
              <a:rPr lang="sv-SE" sz="1800" dirty="0"/>
              <a:t>Vatten från samhället </a:t>
            </a:r>
          </a:p>
          <a:p>
            <a:pPr lvl="1"/>
            <a:r>
              <a:rPr lang="sv-SE" sz="1800" dirty="0"/>
              <a:t>Återvunnet avloppsvatten</a:t>
            </a:r>
          </a:p>
          <a:p>
            <a:pPr lvl="1"/>
            <a:r>
              <a:rPr lang="sv-SE" sz="1800" dirty="0"/>
              <a:t>Vatten från industrin</a:t>
            </a:r>
          </a:p>
          <a:p>
            <a:r>
              <a:rPr lang="sv-SE" sz="2000" dirty="0"/>
              <a:t>Takdagvatten</a:t>
            </a:r>
          </a:p>
          <a:p>
            <a:pPr marL="457200" lvl="1" indent="0">
              <a:buNone/>
            </a:pPr>
            <a:endParaRPr lang="sv-SE" sz="1800" dirty="0">
              <a:highlight>
                <a:srgbClr val="FFFF00"/>
              </a:highlight>
            </a:endParaRPr>
          </a:p>
          <a:p>
            <a:pPr lvl="1"/>
            <a:endParaRPr lang="sv-SE" dirty="0"/>
          </a:p>
        </p:txBody>
      </p:sp>
      <p:pic>
        <p:nvPicPr>
          <p:cNvPr id="7" name="Platshållare för innehåll 6" descr="En å som rinner fram mellan fält med nyslaget gräs. Rundbalar i förgrunden och traktor med slåtterkross i bakgrunden.">
            <a:extLst>
              <a:ext uri="{FF2B5EF4-FFF2-40B4-BE49-F238E27FC236}">
                <a16:creationId xmlns:a16="http://schemas.microsoft.com/office/drawing/2014/main" id="{773417FE-CE8C-41B1-82EA-5548FE9A52AD}"/>
              </a:ext>
            </a:extLst>
          </p:cNvPr>
          <p:cNvPicPr>
            <a:picLocks noGrp="1" noChangeAspect="1"/>
          </p:cNvPicPr>
          <p:nvPr>
            <p:ph sz="quarter" idx="14"/>
          </p:nvPr>
        </p:nvPicPr>
        <p:blipFill>
          <a:blip r:embed="rId3">
            <a:extLst>
              <a:ext uri="{28A0092B-C50C-407E-A947-70E740481C1C}">
                <a14:useLocalDpi xmlns:a14="http://schemas.microsoft.com/office/drawing/2010/main" val="0"/>
              </a:ext>
            </a:extLst>
          </a:blip>
          <a:stretch>
            <a:fillRect/>
          </a:stretch>
        </p:blipFill>
        <p:spPr>
          <a:xfrm>
            <a:off x="6620156" y="2109087"/>
            <a:ext cx="4524375" cy="3016853"/>
          </a:xfrm>
        </p:spPr>
      </p:pic>
      <p:sp>
        <p:nvSpPr>
          <p:cNvPr id="4" name="Platshållare för bildnummer 3">
            <a:extLst>
              <a:ext uri="{FF2B5EF4-FFF2-40B4-BE49-F238E27FC236}">
                <a16:creationId xmlns:a16="http://schemas.microsoft.com/office/drawing/2014/main" id="{AA310153-F7D6-C4E7-44A1-9F6AEFFAD39D}"/>
              </a:ext>
            </a:extLst>
          </p:cNvPr>
          <p:cNvSpPr>
            <a:spLocks noGrp="1"/>
          </p:cNvSpPr>
          <p:nvPr>
            <p:ph type="sldNum" sz="quarter" idx="17"/>
          </p:nvPr>
        </p:nvSpPr>
        <p:spPr/>
        <p:txBody>
          <a:bodyPr/>
          <a:lstStyle/>
          <a:p>
            <a:fld id="{873EB259-4CFD-4D03-8D50-B89672399120}" type="slidenum">
              <a:rPr lang="sv-SE" smtClean="0"/>
              <a:pPr/>
              <a:t>6</a:t>
            </a:fld>
            <a:endParaRPr lang="sv-SE"/>
          </a:p>
        </p:txBody>
      </p:sp>
    </p:spTree>
    <p:extLst>
      <p:ext uri="{BB962C8B-B14F-4D97-AF65-F5344CB8AC3E}">
        <p14:creationId xmlns:p14="http://schemas.microsoft.com/office/powerpoint/2010/main" val="28185924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9C3DC924-4A6F-8D44-B013-7C1EFE21D891}"/>
              </a:ext>
            </a:extLst>
          </p:cNvPr>
          <p:cNvSpPr>
            <a:spLocks noGrp="1"/>
          </p:cNvSpPr>
          <p:nvPr>
            <p:ph type="ctrTitle"/>
          </p:nvPr>
        </p:nvSpPr>
        <p:spPr/>
        <p:txBody>
          <a:bodyPr/>
          <a:lstStyle/>
          <a:p>
            <a:r>
              <a:rPr lang="sv-SE" dirty="0"/>
              <a:t>3. Vatten till växtodlingen</a:t>
            </a:r>
          </a:p>
        </p:txBody>
      </p:sp>
    </p:spTree>
    <p:extLst>
      <p:ext uri="{BB962C8B-B14F-4D97-AF65-F5344CB8AC3E}">
        <p14:creationId xmlns:p14="http://schemas.microsoft.com/office/powerpoint/2010/main" val="9889133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A0112648-ED40-43C4-AF08-975433A3A8F5}"/>
              </a:ext>
            </a:extLst>
          </p:cNvPr>
          <p:cNvSpPr>
            <a:spLocks noGrp="1"/>
          </p:cNvSpPr>
          <p:nvPr>
            <p:ph type="title"/>
          </p:nvPr>
        </p:nvSpPr>
        <p:spPr/>
        <p:txBody>
          <a:bodyPr/>
          <a:lstStyle/>
          <a:p>
            <a:r>
              <a:rPr lang="sv-SE" dirty="0"/>
              <a:t>Vattnets kretslopp </a:t>
            </a:r>
          </a:p>
        </p:txBody>
      </p:sp>
      <p:pic>
        <p:nvPicPr>
          <p:cNvPr id="6" name="Bildobjekt 5" descr="Illustartion som beskriver vattnets kretslopp.">
            <a:extLst>
              <a:ext uri="{FF2B5EF4-FFF2-40B4-BE49-F238E27FC236}">
                <a16:creationId xmlns:a16="http://schemas.microsoft.com/office/drawing/2014/main" id="{A8C95751-87AA-CEFE-085F-F6FDD68242BF}"/>
              </a:ext>
            </a:extLst>
          </p:cNvPr>
          <p:cNvPicPr>
            <a:picLocks noChangeAspect="1"/>
          </p:cNvPicPr>
          <p:nvPr/>
        </p:nvPicPr>
        <p:blipFill>
          <a:blip r:embed="rId3"/>
          <a:stretch>
            <a:fillRect/>
          </a:stretch>
        </p:blipFill>
        <p:spPr>
          <a:xfrm>
            <a:off x="3307641" y="1934310"/>
            <a:ext cx="5576718" cy="4459204"/>
          </a:xfrm>
          <a:prstGeom prst="rect">
            <a:avLst/>
          </a:prstGeom>
        </p:spPr>
      </p:pic>
      <p:sp>
        <p:nvSpPr>
          <p:cNvPr id="9" name="Platshållare för bildnummer 8">
            <a:extLst>
              <a:ext uri="{FF2B5EF4-FFF2-40B4-BE49-F238E27FC236}">
                <a16:creationId xmlns:a16="http://schemas.microsoft.com/office/drawing/2014/main" id="{4D9A46E8-9DE3-5534-2B99-DEB4B279C121}"/>
              </a:ext>
            </a:extLst>
          </p:cNvPr>
          <p:cNvSpPr>
            <a:spLocks noGrp="1"/>
          </p:cNvSpPr>
          <p:nvPr>
            <p:ph type="sldNum" sz="quarter" idx="18"/>
          </p:nvPr>
        </p:nvSpPr>
        <p:spPr/>
        <p:txBody>
          <a:bodyPr/>
          <a:lstStyle/>
          <a:p>
            <a:fld id="{873EB259-4CFD-4D03-8D50-B89672399120}" type="slidenum">
              <a:rPr lang="sv-SE" smtClean="0"/>
              <a:pPr/>
              <a:t>8</a:t>
            </a:fld>
            <a:endParaRPr lang="sv-SE"/>
          </a:p>
        </p:txBody>
      </p:sp>
    </p:spTree>
    <p:extLst>
      <p:ext uri="{BB962C8B-B14F-4D97-AF65-F5344CB8AC3E}">
        <p14:creationId xmlns:p14="http://schemas.microsoft.com/office/powerpoint/2010/main" val="6712998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ubrik 7">
            <a:extLst>
              <a:ext uri="{FF2B5EF4-FFF2-40B4-BE49-F238E27FC236}">
                <a16:creationId xmlns:a16="http://schemas.microsoft.com/office/drawing/2014/main" id="{4D898266-2637-4181-9FB6-C724D08C1C7C}"/>
              </a:ext>
            </a:extLst>
          </p:cNvPr>
          <p:cNvSpPr>
            <a:spLocks noGrp="1"/>
          </p:cNvSpPr>
          <p:nvPr>
            <p:ph type="title"/>
          </p:nvPr>
        </p:nvSpPr>
        <p:spPr/>
        <p:txBody>
          <a:bodyPr/>
          <a:lstStyle/>
          <a:p>
            <a:r>
              <a:rPr lang="sv-SE" dirty="0"/>
              <a:t>Växttillgängligt vatten i olika jordarter</a:t>
            </a:r>
          </a:p>
        </p:txBody>
      </p:sp>
      <p:pic>
        <p:nvPicPr>
          <p:cNvPr id="5" name="Bildobjekt 4" descr="Illustration som visar mängden växttillgängligt vatten på olika djup i olika jordarter.">
            <a:extLst>
              <a:ext uri="{FF2B5EF4-FFF2-40B4-BE49-F238E27FC236}">
                <a16:creationId xmlns:a16="http://schemas.microsoft.com/office/drawing/2014/main" id="{383A2DB5-B2C8-EC51-80B4-682C7A6DE992}"/>
              </a:ext>
            </a:extLst>
          </p:cNvPr>
          <p:cNvPicPr>
            <a:picLocks noChangeAspect="1"/>
          </p:cNvPicPr>
          <p:nvPr/>
        </p:nvPicPr>
        <p:blipFill>
          <a:blip r:embed="rId3"/>
          <a:stretch>
            <a:fillRect/>
          </a:stretch>
        </p:blipFill>
        <p:spPr>
          <a:xfrm>
            <a:off x="1411110" y="1929111"/>
            <a:ext cx="4954321" cy="3910116"/>
          </a:xfrm>
          <a:prstGeom prst="rect">
            <a:avLst/>
          </a:prstGeom>
        </p:spPr>
      </p:pic>
      <p:sp>
        <p:nvSpPr>
          <p:cNvPr id="3" name="Platshållare för text 2">
            <a:extLst>
              <a:ext uri="{FF2B5EF4-FFF2-40B4-BE49-F238E27FC236}">
                <a16:creationId xmlns:a16="http://schemas.microsoft.com/office/drawing/2014/main" id="{68346FE0-B0F3-4690-82C3-4290EE56E369}"/>
              </a:ext>
            </a:extLst>
          </p:cNvPr>
          <p:cNvSpPr>
            <a:spLocks noGrp="1"/>
          </p:cNvSpPr>
          <p:nvPr>
            <p:ph sz="quarter" idx="13"/>
          </p:nvPr>
        </p:nvSpPr>
        <p:spPr>
          <a:xfrm rot="16200000">
            <a:off x="5659192" y="4804106"/>
            <a:ext cx="1741361" cy="328882"/>
          </a:xfrm>
        </p:spPr>
        <p:txBody>
          <a:bodyPr/>
          <a:lstStyle/>
          <a:p>
            <a:pPr marL="0" indent="0">
              <a:buNone/>
            </a:pPr>
            <a:r>
              <a:rPr lang="sv-SE" sz="1200" dirty="0"/>
              <a:t>Källa: Linnér m </a:t>
            </a:r>
            <a:r>
              <a:rPr lang="sv-SE" sz="1200" dirty="0" err="1"/>
              <a:t>fl</a:t>
            </a:r>
            <a:r>
              <a:rPr lang="sv-SE" sz="1200" dirty="0"/>
              <a:t>, 2006</a:t>
            </a:r>
          </a:p>
        </p:txBody>
      </p:sp>
      <p:pic>
        <p:nvPicPr>
          <p:cNvPr id="10" name="Bildobjekt 9" descr="Illustartion som visar fördelningen mellan minneraler, dränerbart vatten, tillgägnligt vatten och icke tillgängligt vatten i en jordprofil.">
            <a:extLst>
              <a:ext uri="{FF2B5EF4-FFF2-40B4-BE49-F238E27FC236}">
                <a16:creationId xmlns:a16="http://schemas.microsoft.com/office/drawing/2014/main" id="{884D8FA3-3DA5-8E37-E322-ECB3ED2D37E5}"/>
              </a:ext>
            </a:extLst>
          </p:cNvPr>
          <p:cNvPicPr>
            <a:picLocks noChangeAspect="1"/>
          </p:cNvPicPr>
          <p:nvPr/>
        </p:nvPicPr>
        <p:blipFill>
          <a:blip r:embed="rId4"/>
          <a:stretch>
            <a:fillRect/>
          </a:stretch>
        </p:blipFill>
        <p:spPr>
          <a:xfrm>
            <a:off x="7321848" y="1459138"/>
            <a:ext cx="3459042" cy="4380089"/>
          </a:xfrm>
          <a:prstGeom prst="rect">
            <a:avLst/>
          </a:prstGeom>
        </p:spPr>
      </p:pic>
      <p:sp>
        <p:nvSpPr>
          <p:cNvPr id="7" name="Platshållare för text 2">
            <a:extLst>
              <a:ext uri="{FF2B5EF4-FFF2-40B4-BE49-F238E27FC236}">
                <a16:creationId xmlns:a16="http://schemas.microsoft.com/office/drawing/2014/main" id="{2394F0C1-6983-4C1A-9AA3-621CCFF4DA03}"/>
              </a:ext>
            </a:extLst>
          </p:cNvPr>
          <p:cNvSpPr txBox="1">
            <a:spLocks/>
          </p:cNvSpPr>
          <p:nvPr/>
        </p:nvSpPr>
        <p:spPr>
          <a:xfrm rot="16200000">
            <a:off x="10232697" y="4962149"/>
            <a:ext cx="1425271" cy="328884"/>
          </a:xfrm>
          <a:prstGeom prst="rect">
            <a:avLst/>
          </a:prstGeom>
        </p:spPr>
        <p:txBody>
          <a:bodyPr vert="horz" lIns="91440" tIns="45720" rIns="91440" bIns="45720" rtlCol="0">
            <a:noAutofit/>
          </a:bodyPr>
          <a:lstStyle>
            <a:lvl1pPr marL="0" indent="0" algn="r" defTabSz="914400" rtl="0" eaLnBrk="1" latinLnBrk="0" hangingPunct="1">
              <a:lnSpc>
                <a:spcPct val="90000"/>
              </a:lnSpc>
              <a:spcBef>
                <a:spcPts val="1000"/>
              </a:spcBef>
              <a:buClr>
                <a:schemeClr val="accent1"/>
              </a:buClr>
              <a:buFont typeface="Arial" panose="020B0604020202020204" pitchFamily="34" charset="0"/>
              <a:buNone/>
              <a:defRPr sz="2400" kern="1200">
                <a:solidFill>
                  <a:schemeClr val="accent1"/>
                </a:solidFill>
                <a:latin typeface="+mn-lt"/>
                <a:ea typeface="+mn-ea"/>
                <a:cs typeface="+mn-cs"/>
              </a:defRPr>
            </a:lvl1pPr>
            <a:lvl2pPr marL="457200" indent="0" algn="l" defTabSz="914400" rtl="0" eaLnBrk="1" latinLnBrk="0" hangingPunct="1">
              <a:lnSpc>
                <a:spcPct val="90000"/>
              </a:lnSpc>
              <a:spcBef>
                <a:spcPts val="500"/>
              </a:spcBef>
              <a:buClr>
                <a:srgbClr val="A71930"/>
              </a:buClr>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Clr>
                <a:srgbClr val="58A618"/>
              </a:buClr>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Clr>
                <a:srgbClr val="D4BA00"/>
              </a:buClr>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Clr>
                <a:srgbClr val="DC5034"/>
              </a:buClr>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algn="l"/>
            <a:r>
              <a:rPr lang="sv-SE" sz="1200" dirty="0">
                <a:solidFill>
                  <a:schemeClr val="tx1"/>
                </a:solidFill>
              </a:rPr>
              <a:t>Källa: SLU, 2005</a:t>
            </a:r>
          </a:p>
        </p:txBody>
      </p:sp>
      <p:sp>
        <p:nvSpPr>
          <p:cNvPr id="11" name="Platshållare för bildnummer 10">
            <a:extLst>
              <a:ext uri="{FF2B5EF4-FFF2-40B4-BE49-F238E27FC236}">
                <a16:creationId xmlns:a16="http://schemas.microsoft.com/office/drawing/2014/main" id="{F2A1CDE7-0C74-23F4-D630-F7A92688296C}"/>
              </a:ext>
            </a:extLst>
          </p:cNvPr>
          <p:cNvSpPr>
            <a:spLocks noGrp="1"/>
          </p:cNvSpPr>
          <p:nvPr>
            <p:ph type="sldNum" sz="quarter" idx="18"/>
          </p:nvPr>
        </p:nvSpPr>
        <p:spPr/>
        <p:txBody>
          <a:bodyPr/>
          <a:lstStyle/>
          <a:p>
            <a:fld id="{873EB259-4CFD-4D03-8D50-B89672399120}" type="slidenum">
              <a:rPr lang="sv-SE" smtClean="0"/>
              <a:pPr/>
              <a:t>9</a:t>
            </a:fld>
            <a:endParaRPr lang="sv-SE"/>
          </a:p>
        </p:txBody>
      </p:sp>
    </p:spTree>
    <p:extLst>
      <p:ext uri="{BB962C8B-B14F-4D97-AF65-F5344CB8AC3E}">
        <p14:creationId xmlns:p14="http://schemas.microsoft.com/office/powerpoint/2010/main" val="11467338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ubrik 7">
            <a:extLst>
              <a:ext uri="{FF2B5EF4-FFF2-40B4-BE49-F238E27FC236}">
                <a16:creationId xmlns:a16="http://schemas.microsoft.com/office/drawing/2014/main" id="{D8289BDC-9B4B-4BCE-B9BF-E0974F5BAC3A}"/>
              </a:ext>
            </a:extLst>
          </p:cNvPr>
          <p:cNvSpPr>
            <a:spLocks noGrp="1"/>
          </p:cNvSpPr>
          <p:nvPr>
            <p:ph type="title"/>
          </p:nvPr>
        </p:nvSpPr>
        <p:spPr/>
        <p:txBody>
          <a:bodyPr/>
          <a:lstStyle/>
          <a:p>
            <a:r>
              <a:rPr lang="sv-SE" dirty="0"/>
              <a:t>Rotdjup på olika grödor</a:t>
            </a:r>
          </a:p>
        </p:txBody>
      </p:sp>
      <p:pic>
        <p:nvPicPr>
          <p:cNvPr id="4" name="Bildobjekt 3" descr="Illustrationen visar hur långt ner i jordporfilen rötterna för olika grödor har potensial att nå.">
            <a:extLst>
              <a:ext uri="{FF2B5EF4-FFF2-40B4-BE49-F238E27FC236}">
                <a16:creationId xmlns:a16="http://schemas.microsoft.com/office/drawing/2014/main" id="{B41CA4AE-E4DF-20A4-487B-D26C77E0BC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25655" y="1629624"/>
            <a:ext cx="3942537" cy="4716617"/>
          </a:xfrm>
          <a:prstGeom prst="rect">
            <a:avLst/>
          </a:prstGeom>
        </p:spPr>
      </p:pic>
      <p:sp>
        <p:nvSpPr>
          <p:cNvPr id="7" name="Platshållare för text 2">
            <a:extLst>
              <a:ext uri="{FF2B5EF4-FFF2-40B4-BE49-F238E27FC236}">
                <a16:creationId xmlns:a16="http://schemas.microsoft.com/office/drawing/2014/main" id="{3F2AD10B-AD07-DC5C-4596-BC9B1BFE4900}"/>
              </a:ext>
            </a:extLst>
          </p:cNvPr>
          <p:cNvSpPr txBox="1">
            <a:spLocks/>
          </p:cNvSpPr>
          <p:nvPr/>
        </p:nvSpPr>
        <p:spPr>
          <a:xfrm rot="16200000">
            <a:off x="4281216" y="5063934"/>
            <a:ext cx="1741361" cy="328882"/>
          </a:xfrm>
          <a:prstGeom prst="rect">
            <a:avLst/>
          </a:prstGeom>
        </p:spPr>
        <p:txBody>
          <a:bodyPr vert="horz" lIns="91440" tIns="45720" rIns="91440" bIns="45720" rtlCol="0">
            <a:noAutofit/>
          </a:bodyPr>
          <a:lstStyle>
            <a:lvl1pPr marL="342900" indent="-342900" algn="l" defTabSz="914400" rtl="0" eaLnBrk="1" latinLnBrk="0" hangingPunct="1">
              <a:lnSpc>
                <a:spcPct val="90000"/>
              </a:lnSpc>
              <a:spcBef>
                <a:spcPts val="1000"/>
              </a:spcBef>
              <a:buClrTx/>
              <a:buFont typeface="Arial" panose="020B0604020202020204" pitchFamily="34" charset="0"/>
              <a:buChar char="•"/>
              <a:defRPr sz="2400" kern="1200" baseline="0">
                <a:solidFill>
                  <a:schemeClr val="tx2"/>
                </a:solidFill>
                <a:latin typeface="+mn-lt"/>
                <a:ea typeface="+mn-ea"/>
                <a:cs typeface="+mn-cs"/>
              </a:defRPr>
            </a:lvl1pPr>
            <a:lvl2pPr marL="800100" indent="-342900" algn="l" defTabSz="914400" rtl="0" eaLnBrk="1" latinLnBrk="0" hangingPunct="1">
              <a:lnSpc>
                <a:spcPct val="90000"/>
              </a:lnSpc>
              <a:spcBef>
                <a:spcPts val="500"/>
              </a:spcBef>
              <a:buClrTx/>
              <a:buFont typeface="Arial" panose="020B0604020202020204" pitchFamily="34" charset="0"/>
              <a:buChar char="•"/>
              <a:defRPr sz="2000" kern="1200">
                <a:solidFill>
                  <a:schemeClr val="tx2"/>
                </a:solidFill>
                <a:latin typeface="+mn-lt"/>
                <a:ea typeface="+mn-ea"/>
                <a:cs typeface="+mn-cs"/>
              </a:defRPr>
            </a:lvl2pPr>
            <a:lvl3pPr marL="1200150" indent="-285750" algn="l" defTabSz="914400" rtl="0" eaLnBrk="1" latinLnBrk="0" hangingPunct="1">
              <a:lnSpc>
                <a:spcPct val="90000"/>
              </a:lnSpc>
              <a:spcBef>
                <a:spcPts val="500"/>
              </a:spcBef>
              <a:buClrTx/>
              <a:buFont typeface="Arial" panose="020B0604020202020204" pitchFamily="34" charset="0"/>
              <a:buChar char="•"/>
              <a:defRPr sz="1800" kern="1200">
                <a:solidFill>
                  <a:schemeClr val="tx2"/>
                </a:solidFill>
                <a:latin typeface="+mn-lt"/>
                <a:ea typeface="+mn-ea"/>
                <a:cs typeface="+mn-cs"/>
              </a:defRPr>
            </a:lvl3pPr>
            <a:lvl4pPr marL="1657350" indent="-285750" algn="l" defTabSz="914400" rtl="0" eaLnBrk="1" latinLnBrk="0" hangingPunct="1">
              <a:lnSpc>
                <a:spcPct val="90000"/>
              </a:lnSpc>
              <a:spcBef>
                <a:spcPts val="500"/>
              </a:spcBef>
              <a:buClr>
                <a:schemeClr val="tx2"/>
              </a:buClr>
              <a:buFont typeface="Arial" panose="020B0604020202020204" pitchFamily="34" charset="0"/>
              <a:buChar char="•"/>
              <a:defRPr sz="1600" kern="1200">
                <a:solidFill>
                  <a:schemeClr val="tx2"/>
                </a:solidFill>
                <a:latin typeface="+mn-lt"/>
                <a:ea typeface="+mn-ea"/>
                <a:cs typeface="+mn-cs"/>
              </a:defRPr>
            </a:lvl4pPr>
            <a:lvl5pPr marL="1828800" indent="0" algn="l" defTabSz="914400" rtl="0" eaLnBrk="1" latinLnBrk="0" hangingPunct="1">
              <a:lnSpc>
                <a:spcPct val="90000"/>
              </a:lnSpc>
              <a:spcBef>
                <a:spcPts val="500"/>
              </a:spcBef>
              <a:buClr>
                <a:schemeClr val="tx2"/>
              </a:buClr>
              <a:buFont typeface="Arial" panose="020B0604020202020204" pitchFamily="34" charset="0"/>
              <a:buNone/>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sv-SE" sz="1200" dirty="0"/>
              <a:t>Efter </a:t>
            </a:r>
            <a:r>
              <a:rPr lang="sv-SE" sz="1200" dirty="0" err="1"/>
              <a:t>Aslyng</a:t>
            </a:r>
            <a:r>
              <a:rPr lang="sv-SE" sz="1200" dirty="0"/>
              <a:t>, 1984 </a:t>
            </a:r>
          </a:p>
        </p:txBody>
      </p:sp>
      <p:pic>
        <p:nvPicPr>
          <p:cNvPr id="6" name="Bildobjekt 5" descr="Illustrationen visar fördelninegn av rötter i jordprofilen.">
            <a:extLst>
              <a:ext uri="{FF2B5EF4-FFF2-40B4-BE49-F238E27FC236}">
                <a16:creationId xmlns:a16="http://schemas.microsoft.com/office/drawing/2014/main" id="{7209F895-F68B-06C2-787B-94CCB4086D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17802" y="1664676"/>
            <a:ext cx="3838536" cy="4652251"/>
          </a:xfrm>
          <a:prstGeom prst="rect">
            <a:avLst/>
          </a:prstGeom>
        </p:spPr>
      </p:pic>
      <p:sp>
        <p:nvSpPr>
          <p:cNvPr id="11" name="Platshållare för text 2">
            <a:extLst>
              <a:ext uri="{FF2B5EF4-FFF2-40B4-BE49-F238E27FC236}">
                <a16:creationId xmlns:a16="http://schemas.microsoft.com/office/drawing/2014/main" id="{D9E8344A-1BB2-E654-7E6F-2032332BBDFA}"/>
              </a:ext>
            </a:extLst>
          </p:cNvPr>
          <p:cNvSpPr txBox="1">
            <a:spLocks/>
          </p:cNvSpPr>
          <p:nvPr/>
        </p:nvSpPr>
        <p:spPr>
          <a:xfrm rot="16200000">
            <a:off x="8585658" y="5063933"/>
            <a:ext cx="1741361" cy="328882"/>
          </a:xfrm>
          <a:prstGeom prst="rect">
            <a:avLst/>
          </a:prstGeom>
        </p:spPr>
        <p:txBody>
          <a:bodyPr vert="horz" lIns="91440" tIns="45720" rIns="91440" bIns="45720" rtlCol="0">
            <a:noAutofit/>
          </a:bodyPr>
          <a:lstStyle>
            <a:lvl1pPr marL="342900" indent="-342900" algn="l" defTabSz="914400" rtl="0" eaLnBrk="1" latinLnBrk="0" hangingPunct="1">
              <a:lnSpc>
                <a:spcPct val="90000"/>
              </a:lnSpc>
              <a:spcBef>
                <a:spcPts val="1000"/>
              </a:spcBef>
              <a:buClrTx/>
              <a:buFont typeface="Arial" panose="020B0604020202020204" pitchFamily="34" charset="0"/>
              <a:buChar char="•"/>
              <a:defRPr sz="2400" kern="1200" baseline="0">
                <a:solidFill>
                  <a:schemeClr val="tx2"/>
                </a:solidFill>
                <a:latin typeface="+mn-lt"/>
                <a:ea typeface="+mn-ea"/>
                <a:cs typeface="+mn-cs"/>
              </a:defRPr>
            </a:lvl1pPr>
            <a:lvl2pPr marL="800100" indent="-342900" algn="l" defTabSz="914400" rtl="0" eaLnBrk="1" latinLnBrk="0" hangingPunct="1">
              <a:lnSpc>
                <a:spcPct val="90000"/>
              </a:lnSpc>
              <a:spcBef>
                <a:spcPts val="500"/>
              </a:spcBef>
              <a:buClrTx/>
              <a:buFont typeface="Arial" panose="020B0604020202020204" pitchFamily="34" charset="0"/>
              <a:buChar char="•"/>
              <a:defRPr sz="2000" kern="1200">
                <a:solidFill>
                  <a:schemeClr val="tx2"/>
                </a:solidFill>
                <a:latin typeface="+mn-lt"/>
                <a:ea typeface="+mn-ea"/>
                <a:cs typeface="+mn-cs"/>
              </a:defRPr>
            </a:lvl2pPr>
            <a:lvl3pPr marL="1200150" indent="-285750" algn="l" defTabSz="914400" rtl="0" eaLnBrk="1" latinLnBrk="0" hangingPunct="1">
              <a:lnSpc>
                <a:spcPct val="90000"/>
              </a:lnSpc>
              <a:spcBef>
                <a:spcPts val="500"/>
              </a:spcBef>
              <a:buClrTx/>
              <a:buFont typeface="Arial" panose="020B0604020202020204" pitchFamily="34" charset="0"/>
              <a:buChar char="•"/>
              <a:defRPr sz="1800" kern="1200">
                <a:solidFill>
                  <a:schemeClr val="tx2"/>
                </a:solidFill>
                <a:latin typeface="+mn-lt"/>
                <a:ea typeface="+mn-ea"/>
                <a:cs typeface="+mn-cs"/>
              </a:defRPr>
            </a:lvl3pPr>
            <a:lvl4pPr marL="1657350" indent="-285750" algn="l" defTabSz="914400" rtl="0" eaLnBrk="1" latinLnBrk="0" hangingPunct="1">
              <a:lnSpc>
                <a:spcPct val="90000"/>
              </a:lnSpc>
              <a:spcBef>
                <a:spcPts val="500"/>
              </a:spcBef>
              <a:buClr>
                <a:schemeClr val="tx2"/>
              </a:buClr>
              <a:buFont typeface="Arial" panose="020B0604020202020204" pitchFamily="34" charset="0"/>
              <a:buChar char="•"/>
              <a:defRPr sz="1600" kern="1200">
                <a:solidFill>
                  <a:schemeClr val="tx2"/>
                </a:solidFill>
                <a:latin typeface="+mn-lt"/>
                <a:ea typeface="+mn-ea"/>
                <a:cs typeface="+mn-cs"/>
              </a:defRPr>
            </a:lvl4pPr>
            <a:lvl5pPr marL="1828800" indent="0" algn="l" defTabSz="914400" rtl="0" eaLnBrk="1" latinLnBrk="0" hangingPunct="1">
              <a:lnSpc>
                <a:spcPct val="90000"/>
              </a:lnSpc>
              <a:spcBef>
                <a:spcPts val="500"/>
              </a:spcBef>
              <a:buClr>
                <a:schemeClr val="tx2"/>
              </a:buClr>
              <a:buFont typeface="Arial" panose="020B0604020202020204" pitchFamily="34" charset="0"/>
              <a:buNone/>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sv-SE" sz="1200" dirty="0"/>
              <a:t>Linnér, m </a:t>
            </a:r>
            <a:r>
              <a:rPr lang="sv-SE" sz="1200" dirty="0" err="1"/>
              <a:t>fl</a:t>
            </a:r>
            <a:r>
              <a:rPr lang="sv-SE" sz="1200" dirty="0"/>
              <a:t> 2006</a:t>
            </a:r>
          </a:p>
        </p:txBody>
      </p:sp>
      <p:sp>
        <p:nvSpPr>
          <p:cNvPr id="2" name="Platshållare för bildnummer 1">
            <a:extLst>
              <a:ext uri="{FF2B5EF4-FFF2-40B4-BE49-F238E27FC236}">
                <a16:creationId xmlns:a16="http://schemas.microsoft.com/office/drawing/2014/main" id="{F40018C2-AE1C-DDD9-E4A2-219F1FD84614}"/>
              </a:ext>
            </a:extLst>
          </p:cNvPr>
          <p:cNvSpPr>
            <a:spLocks noGrp="1"/>
          </p:cNvSpPr>
          <p:nvPr>
            <p:ph type="sldNum" sz="quarter" idx="18"/>
          </p:nvPr>
        </p:nvSpPr>
        <p:spPr/>
        <p:txBody>
          <a:bodyPr/>
          <a:lstStyle/>
          <a:p>
            <a:fld id="{873EB259-4CFD-4D03-8D50-B89672399120}" type="slidenum">
              <a:rPr lang="sv-SE" smtClean="0"/>
              <a:pPr/>
              <a:t>10</a:t>
            </a:fld>
            <a:endParaRPr lang="sv-SE"/>
          </a:p>
        </p:txBody>
      </p:sp>
    </p:spTree>
    <p:extLst>
      <p:ext uri="{BB962C8B-B14F-4D97-AF65-F5344CB8AC3E}">
        <p14:creationId xmlns:p14="http://schemas.microsoft.com/office/powerpoint/2010/main" val="38272087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ubrik 2">
            <a:extLst>
              <a:ext uri="{FF2B5EF4-FFF2-40B4-BE49-F238E27FC236}">
                <a16:creationId xmlns:a16="http://schemas.microsoft.com/office/drawing/2014/main" id="{9F22FC5D-B73C-C910-6152-7E706DC11CBC}"/>
              </a:ext>
            </a:extLst>
          </p:cNvPr>
          <p:cNvSpPr>
            <a:spLocks noGrp="1"/>
          </p:cNvSpPr>
          <p:nvPr>
            <p:ph type="title"/>
          </p:nvPr>
        </p:nvSpPr>
        <p:spPr/>
        <p:txBody>
          <a:bodyPr/>
          <a:lstStyle/>
          <a:p>
            <a:r>
              <a:rPr lang="sv-SE" dirty="0"/>
              <a:t>Vattnets rörelse i marken</a:t>
            </a:r>
          </a:p>
        </p:txBody>
      </p:sp>
      <p:sp>
        <p:nvSpPr>
          <p:cNvPr id="2" name="Platshållare för bildnummer 1">
            <a:extLst>
              <a:ext uri="{FF2B5EF4-FFF2-40B4-BE49-F238E27FC236}">
                <a16:creationId xmlns:a16="http://schemas.microsoft.com/office/drawing/2014/main" id="{9E455ADC-00C4-7942-6A10-1FF77EA9A7C5}"/>
              </a:ext>
            </a:extLst>
          </p:cNvPr>
          <p:cNvSpPr>
            <a:spLocks noGrp="1"/>
          </p:cNvSpPr>
          <p:nvPr>
            <p:ph type="sldNum" sz="quarter" idx="18"/>
          </p:nvPr>
        </p:nvSpPr>
        <p:spPr/>
        <p:txBody>
          <a:bodyPr/>
          <a:lstStyle/>
          <a:p>
            <a:fld id="{873EB259-4CFD-4D03-8D50-B89672399120}" type="slidenum">
              <a:rPr lang="sv-SE" smtClean="0"/>
              <a:pPr/>
              <a:t>11</a:t>
            </a:fld>
            <a:endParaRPr lang="sv-SE"/>
          </a:p>
        </p:txBody>
      </p:sp>
      <p:pic>
        <p:nvPicPr>
          <p:cNvPr id="8" name="Bildobjekt 7" descr="Illustrationen visar vattnets rörelse i marken från vattenmättad till vissningsgräns.">
            <a:extLst>
              <a:ext uri="{FF2B5EF4-FFF2-40B4-BE49-F238E27FC236}">
                <a16:creationId xmlns:a16="http://schemas.microsoft.com/office/drawing/2014/main" id="{827BB895-4EFA-742A-7BC2-059128DE9D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1646" y="1750401"/>
            <a:ext cx="10648707" cy="4475062"/>
          </a:xfrm>
          <a:prstGeom prst="rect">
            <a:avLst/>
          </a:prstGeom>
        </p:spPr>
      </p:pic>
    </p:spTree>
    <p:extLst>
      <p:ext uri="{BB962C8B-B14F-4D97-AF65-F5344CB8AC3E}">
        <p14:creationId xmlns:p14="http://schemas.microsoft.com/office/powerpoint/2010/main" val="41893072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ubrik 5">
            <a:extLst>
              <a:ext uri="{FF2B5EF4-FFF2-40B4-BE49-F238E27FC236}">
                <a16:creationId xmlns:a16="http://schemas.microsoft.com/office/drawing/2014/main" id="{E1038B6B-2917-8422-B251-D786D47FC55F}"/>
              </a:ext>
            </a:extLst>
          </p:cNvPr>
          <p:cNvSpPr>
            <a:spLocks noGrp="1"/>
          </p:cNvSpPr>
          <p:nvPr>
            <p:ph type="title"/>
          </p:nvPr>
        </p:nvSpPr>
        <p:spPr/>
        <p:txBody>
          <a:bodyPr/>
          <a:lstStyle/>
          <a:p>
            <a:r>
              <a:rPr lang="sv-SE" dirty="0"/>
              <a:t>Enkelkorn- och aggregatstruktur</a:t>
            </a:r>
          </a:p>
        </p:txBody>
      </p:sp>
      <p:pic>
        <p:nvPicPr>
          <p:cNvPr id="5" name="Platshållare för innehåll 4" descr="Illustartionen visar enkelkorn- och aggregatstruktur.">
            <a:extLst>
              <a:ext uri="{FF2B5EF4-FFF2-40B4-BE49-F238E27FC236}">
                <a16:creationId xmlns:a16="http://schemas.microsoft.com/office/drawing/2014/main" id="{6D076517-F6AD-4BC3-B551-2154224D1D03}"/>
              </a:ext>
            </a:extLst>
          </p:cNvPr>
          <p:cNvPicPr>
            <a:picLocks noGrp="1" noChangeAspect="1"/>
          </p:cNvPicPr>
          <p:nvPr>
            <p:ph sz="quarter" idx="13"/>
          </p:nvPr>
        </p:nvPicPr>
        <p:blipFill>
          <a:blip r:embed="rId2"/>
          <a:stretch>
            <a:fillRect/>
          </a:stretch>
        </p:blipFill>
        <p:spPr>
          <a:xfrm>
            <a:off x="2908905" y="1988272"/>
            <a:ext cx="6374190" cy="3810000"/>
          </a:xfrm>
          <a:prstGeom prst="rect">
            <a:avLst/>
          </a:prstGeom>
        </p:spPr>
      </p:pic>
      <p:sp>
        <p:nvSpPr>
          <p:cNvPr id="3" name="textruta 2">
            <a:extLst>
              <a:ext uri="{FF2B5EF4-FFF2-40B4-BE49-F238E27FC236}">
                <a16:creationId xmlns:a16="http://schemas.microsoft.com/office/drawing/2014/main" id="{7924BBE8-DA7F-4235-8BB2-57CAC732A390}"/>
              </a:ext>
            </a:extLst>
          </p:cNvPr>
          <p:cNvSpPr txBox="1"/>
          <p:nvPr/>
        </p:nvSpPr>
        <p:spPr>
          <a:xfrm rot="16200000">
            <a:off x="8126828" y="4743101"/>
            <a:ext cx="2312536" cy="276999"/>
          </a:xfrm>
          <a:prstGeom prst="rect">
            <a:avLst/>
          </a:prstGeom>
          <a:noFill/>
        </p:spPr>
        <p:txBody>
          <a:bodyPr wrap="square" rtlCol="0" anchor="t">
            <a:spAutoFit/>
          </a:bodyPr>
          <a:lstStyle/>
          <a:p>
            <a:r>
              <a:rPr lang="sv-SE" sz="1200" dirty="0"/>
              <a:t>Källa:</a:t>
            </a:r>
            <a:r>
              <a:rPr lang="sv-SE" sz="1200" i="1" dirty="0"/>
              <a:t> </a:t>
            </a:r>
            <a:r>
              <a:rPr lang="sv-SE" sz="1200" dirty="0"/>
              <a:t>Marklära (L. Wiklander</a:t>
            </a:r>
            <a:r>
              <a:rPr lang="sv-SE" sz="1200" dirty="0">
                <a:cs typeface="Arial"/>
              </a:rPr>
              <a:t>)</a:t>
            </a:r>
            <a:endParaRPr lang="sv-SE" sz="1200" dirty="0"/>
          </a:p>
        </p:txBody>
      </p:sp>
      <p:sp>
        <p:nvSpPr>
          <p:cNvPr id="2" name="Platshållare för bildnummer 1">
            <a:extLst>
              <a:ext uri="{FF2B5EF4-FFF2-40B4-BE49-F238E27FC236}">
                <a16:creationId xmlns:a16="http://schemas.microsoft.com/office/drawing/2014/main" id="{E82ED57A-7AB2-7854-A60D-D9C1D7C21FFC}"/>
              </a:ext>
            </a:extLst>
          </p:cNvPr>
          <p:cNvSpPr>
            <a:spLocks noGrp="1"/>
          </p:cNvSpPr>
          <p:nvPr>
            <p:ph type="sldNum" sz="quarter" idx="18"/>
          </p:nvPr>
        </p:nvSpPr>
        <p:spPr/>
        <p:txBody>
          <a:bodyPr/>
          <a:lstStyle/>
          <a:p>
            <a:fld id="{873EB259-4CFD-4D03-8D50-B89672399120}" type="slidenum">
              <a:rPr lang="sv-SE" smtClean="0"/>
              <a:pPr/>
              <a:t>12</a:t>
            </a:fld>
            <a:endParaRPr lang="sv-SE"/>
          </a:p>
        </p:txBody>
      </p:sp>
    </p:spTree>
    <p:extLst>
      <p:ext uri="{BB962C8B-B14F-4D97-AF65-F5344CB8AC3E}">
        <p14:creationId xmlns:p14="http://schemas.microsoft.com/office/powerpoint/2010/main" val="27886648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cs typeface="Arial"/>
              </a:rPr>
              <a:t>"Dränering är din första bevattning"</a:t>
            </a:r>
            <a:br>
              <a:rPr lang="sv-SE" dirty="0">
                <a:cs typeface="Arial"/>
              </a:rPr>
            </a:br>
            <a:r>
              <a:rPr lang="sv-SE" sz="2400" b="0" dirty="0">
                <a:cs typeface="Arial"/>
              </a:rPr>
              <a:t>- gynnar rotutbredning djupare i markprofilen</a:t>
            </a:r>
            <a:endParaRPr lang="sv-SE" sz="2800" b="0" dirty="0">
              <a:cs typeface="Arial"/>
            </a:endParaRPr>
          </a:p>
        </p:txBody>
      </p:sp>
      <p:pic>
        <p:nvPicPr>
          <p:cNvPr id="6" name="Platshållare för innehåll 5" descr="Illustration som visar mängden växttillgängligt vatten på olika djup i olika jordarter.">
            <a:extLst>
              <a:ext uri="{FF2B5EF4-FFF2-40B4-BE49-F238E27FC236}">
                <a16:creationId xmlns:a16="http://schemas.microsoft.com/office/drawing/2014/main" id="{49E574C9-9935-77A3-C94E-82E139397D18}"/>
              </a:ext>
            </a:extLst>
          </p:cNvPr>
          <p:cNvPicPr>
            <a:picLocks noGrp="1" noChangeAspect="1"/>
          </p:cNvPicPr>
          <p:nvPr>
            <p:ph sz="quarter" idx="13"/>
          </p:nvPr>
        </p:nvPicPr>
        <p:blipFill>
          <a:blip r:embed="rId2"/>
          <a:stretch>
            <a:fillRect/>
          </a:stretch>
        </p:blipFill>
        <p:spPr>
          <a:xfrm>
            <a:off x="2904131" y="1966912"/>
            <a:ext cx="5698002" cy="4499529"/>
          </a:xfrm>
          <a:prstGeom prst="rect">
            <a:avLst/>
          </a:prstGeom>
        </p:spPr>
      </p:pic>
      <p:sp>
        <p:nvSpPr>
          <p:cNvPr id="7" name="Platshållare för bildnummer 6">
            <a:extLst>
              <a:ext uri="{FF2B5EF4-FFF2-40B4-BE49-F238E27FC236}">
                <a16:creationId xmlns:a16="http://schemas.microsoft.com/office/drawing/2014/main" id="{1F2683D9-B33D-3ED0-DC47-6E5733F83F88}"/>
              </a:ext>
            </a:extLst>
          </p:cNvPr>
          <p:cNvSpPr>
            <a:spLocks noGrp="1"/>
          </p:cNvSpPr>
          <p:nvPr>
            <p:ph type="sldNum" sz="quarter" idx="18"/>
          </p:nvPr>
        </p:nvSpPr>
        <p:spPr/>
        <p:txBody>
          <a:bodyPr/>
          <a:lstStyle/>
          <a:p>
            <a:fld id="{873EB259-4CFD-4D03-8D50-B89672399120}" type="slidenum">
              <a:rPr lang="sv-SE" smtClean="0"/>
              <a:pPr/>
              <a:t>13</a:t>
            </a:fld>
            <a:endParaRPr lang="sv-SE"/>
          </a:p>
        </p:txBody>
      </p:sp>
      <p:sp>
        <p:nvSpPr>
          <p:cNvPr id="3" name="Platshållare för text 2">
            <a:extLst>
              <a:ext uri="{FF2B5EF4-FFF2-40B4-BE49-F238E27FC236}">
                <a16:creationId xmlns:a16="http://schemas.microsoft.com/office/drawing/2014/main" id="{93E7E767-4B8F-2E81-6689-BC7406207544}"/>
              </a:ext>
            </a:extLst>
          </p:cNvPr>
          <p:cNvSpPr txBox="1">
            <a:spLocks/>
          </p:cNvSpPr>
          <p:nvPr/>
        </p:nvSpPr>
        <p:spPr>
          <a:xfrm rot="16200000">
            <a:off x="7895893" y="5459709"/>
            <a:ext cx="1741361" cy="328882"/>
          </a:xfrm>
          <a:prstGeom prst="rect">
            <a:avLst/>
          </a:prstGeom>
        </p:spPr>
        <p:txBody>
          <a:bodyPr vert="horz" lIns="91440" tIns="45720" rIns="91440" bIns="45720" rtlCol="0">
            <a:noAutofit/>
          </a:bodyPr>
          <a:lstStyle>
            <a:lvl1pPr marL="342900" indent="-342900" algn="l" defTabSz="914400" rtl="0" eaLnBrk="1" latinLnBrk="0" hangingPunct="1">
              <a:lnSpc>
                <a:spcPct val="90000"/>
              </a:lnSpc>
              <a:spcBef>
                <a:spcPts val="1000"/>
              </a:spcBef>
              <a:buClrTx/>
              <a:buFont typeface="Arial" panose="020B0604020202020204" pitchFamily="34" charset="0"/>
              <a:buChar char="•"/>
              <a:defRPr sz="2400" kern="1200" baseline="0">
                <a:solidFill>
                  <a:schemeClr val="tx2"/>
                </a:solidFill>
                <a:latin typeface="+mn-lt"/>
                <a:ea typeface="+mn-ea"/>
                <a:cs typeface="+mn-cs"/>
              </a:defRPr>
            </a:lvl1pPr>
            <a:lvl2pPr marL="800100" indent="-342900" algn="l" defTabSz="914400" rtl="0" eaLnBrk="1" latinLnBrk="0" hangingPunct="1">
              <a:lnSpc>
                <a:spcPct val="90000"/>
              </a:lnSpc>
              <a:spcBef>
                <a:spcPts val="500"/>
              </a:spcBef>
              <a:buClrTx/>
              <a:buFont typeface="Arial" panose="020B0604020202020204" pitchFamily="34" charset="0"/>
              <a:buChar char="•"/>
              <a:defRPr sz="2000" kern="1200">
                <a:solidFill>
                  <a:schemeClr val="tx2"/>
                </a:solidFill>
                <a:latin typeface="+mn-lt"/>
                <a:ea typeface="+mn-ea"/>
                <a:cs typeface="+mn-cs"/>
              </a:defRPr>
            </a:lvl2pPr>
            <a:lvl3pPr marL="1200150" indent="-285750" algn="l" defTabSz="914400" rtl="0" eaLnBrk="1" latinLnBrk="0" hangingPunct="1">
              <a:lnSpc>
                <a:spcPct val="90000"/>
              </a:lnSpc>
              <a:spcBef>
                <a:spcPts val="500"/>
              </a:spcBef>
              <a:buClrTx/>
              <a:buFont typeface="Arial" panose="020B0604020202020204" pitchFamily="34" charset="0"/>
              <a:buChar char="•"/>
              <a:defRPr sz="1800" kern="1200">
                <a:solidFill>
                  <a:schemeClr val="tx2"/>
                </a:solidFill>
                <a:latin typeface="+mn-lt"/>
                <a:ea typeface="+mn-ea"/>
                <a:cs typeface="+mn-cs"/>
              </a:defRPr>
            </a:lvl3pPr>
            <a:lvl4pPr marL="1657350" indent="-285750" algn="l" defTabSz="914400" rtl="0" eaLnBrk="1" latinLnBrk="0" hangingPunct="1">
              <a:lnSpc>
                <a:spcPct val="90000"/>
              </a:lnSpc>
              <a:spcBef>
                <a:spcPts val="500"/>
              </a:spcBef>
              <a:buClr>
                <a:schemeClr val="tx2"/>
              </a:buClr>
              <a:buFont typeface="Arial" panose="020B0604020202020204" pitchFamily="34" charset="0"/>
              <a:buChar char="•"/>
              <a:defRPr sz="1600" kern="1200">
                <a:solidFill>
                  <a:schemeClr val="tx2"/>
                </a:solidFill>
                <a:latin typeface="+mn-lt"/>
                <a:ea typeface="+mn-ea"/>
                <a:cs typeface="+mn-cs"/>
              </a:defRPr>
            </a:lvl4pPr>
            <a:lvl5pPr marL="1828800" indent="0" algn="l" defTabSz="914400" rtl="0" eaLnBrk="1" latinLnBrk="0" hangingPunct="1">
              <a:lnSpc>
                <a:spcPct val="90000"/>
              </a:lnSpc>
              <a:spcBef>
                <a:spcPts val="500"/>
              </a:spcBef>
              <a:buClr>
                <a:schemeClr val="tx2"/>
              </a:buClr>
              <a:buFont typeface="Arial" panose="020B0604020202020204" pitchFamily="34" charset="0"/>
              <a:buNone/>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sv-SE" sz="1200"/>
              <a:t>Källa: Linnér m fl, 2006</a:t>
            </a:r>
            <a:endParaRPr lang="sv-SE" sz="1200" dirty="0"/>
          </a:p>
        </p:txBody>
      </p:sp>
    </p:spTree>
    <p:extLst>
      <p:ext uri="{BB962C8B-B14F-4D97-AF65-F5344CB8AC3E}">
        <p14:creationId xmlns:p14="http://schemas.microsoft.com/office/powerpoint/2010/main" val="42768920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b="0" dirty="0">
                <a:cs typeface="Arial"/>
              </a:rPr>
              <a:t>God markstruktur bidrar till resurseffektiv bevattning!</a:t>
            </a:r>
            <a:endParaRPr lang="sv-SE" dirty="0"/>
          </a:p>
        </p:txBody>
      </p:sp>
      <p:sp>
        <p:nvSpPr>
          <p:cNvPr id="3" name="Platshållare för innehåll 2"/>
          <p:cNvSpPr>
            <a:spLocks noGrp="1"/>
          </p:cNvSpPr>
          <p:nvPr>
            <p:ph sz="quarter" idx="13"/>
          </p:nvPr>
        </p:nvSpPr>
        <p:spPr/>
        <p:txBody>
          <a:bodyPr vert="horz" lIns="91440" tIns="45720" rIns="91440" bIns="45720" rtlCol="0" anchor="t">
            <a:noAutofit/>
          </a:bodyPr>
          <a:lstStyle/>
          <a:p>
            <a:r>
              <a:rPr lang="sv-SE" sz="2000" dirty="0">
                <a:cs typeface="Arial"/>
              </a:rPr>
              <a:t>En jord i god struktur har mer gynnsam aggregat- och porstorleks-fördelning än en i dålig struktur.</a:t>
            </a:r>
            <a:br>
              <a:rPr lang="sv-SE" sz="2000" dirty="0">
                <a:cs typeface="Arial"/>
              </a:rPr>
            </a:br>
            <a:r>
              <a:rPr lang="sv-SE" sz="1050" dirty="0">
                <a:cs typeface="Arial"/>
              </a:rPr>
              <a:t> </a:t>
            </a:r>
          </a:p>
          <a:p>
            <a:pPr lvl="1"/>
            <a:r>
              <a:rPr lang="sv-SE" sz="1800" dirty="0">
                <a:cs typeface="Arial"/>
              </a:rPr>
              <a:t>Kan hålla kvar mer markvatten vid bevattning, eller efter ett regn. </a:t>
            </a:r>
          </a:p>
          <a:p>
            <a:pPr lvl="1"/>
            <a:r>
              <a:rPr lang="sv-SE" sz="1800" dirty="0">
                <a:cs typeface="Arial"/>
              </a:rPr>
              <a:t>Kan innehålla mer växttillgängligt vatten.</a:t>
            </a:r>
          </a:p>
          <a:p>
            <a:pPr lvl="1"/>
            <a:r>
              <a:rPr lang="sv-SE" sz="1800" dirty="0">
                <a:cs typeface="Arial"/>
              </a:rPr>
              <a:t>Med bra dränering kan god struktur utvecklas i en större jordvolym. </a:t>
            </a:r>
          </a:p>
          <a:p>
            <a:pPr lvl="1"/>
            <a:r>
              <a:rPr lang="sv-SE" sz="1800" dirty="0">
                <a:cs typeface="Arial"/>
              </a:rPr>
              <a:t>Det är lättare att skapa ett bra avdunstnings-skydd om jorden har bra aggregatstruktur.</a:t>
            </a:r>
          </a:p>
          <a:p>
            <a:pPr lvl="1"/>
            <a:endParaRPr lang="sv-SE" dirty="0">
              <a:cs typeface="Arial"/>
            </a:endParaRPr>
          </a:p>
          <a:p>
            <a:pPr lvl="1"/>
            <a:endParaRPr lang="sv-SE" dirty="0">
              <a:cs typeface="Arial"/>
            </a:endParaRPr>
          </a:p>
          <a:p>
            <a:pPr>
              <a:buClr>
                <a:srgbClr val="004165"/>
              </a:buClr>
            </a:pPr>
            <a:endParaRPr lang="sv-SE" dirty="0">
              <a:cs typeface="Arial"/>
            </a:endParaRPr>
          </a:p>
        </p:txBody>
      </p:sp>
      <p:sp>
        <p:nvSpPr>
          <p:cNvPr id="16" name="Pil: höger 15">
            <a:extLst>
              <a:ext uri="{C183D7F6-B498-43B3-948B-1728B52AA6E4}">
                <adec:decorative xmlns:adec="http://schemas.microsoft.com/office/drawing/2017/decorative" val="1"/>
              </a:ext>
            </a:extLst>
          </p:cNvPr>
          <p:cNvSpPr/>
          <p:nvPr/>
        </p:nvSpPr>
        <p:spPr>
          <a:xfrm>
            <a:off x="1397300" y="5945857"/>
            <a:ext cx="393963" cy="29968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9" name="Platshållare för innehåll 2"/>
          <p:cNvSpPr txBox="1">
            <a:spLocks/>
          </p:cNvSpPr>
          <p:nvPr/>
        </p:nvSpPr>
        <p:spPr>
          <a:xfrm>
            <a:off x="1248848" y="5902486"/>
            <a:ext cx="5926487" cy="396142"/>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Clr>
                <a:schemeClr val="accent1"/>
              </a:buClr>
              <a:buFont typeface="Arial" panose="020B0604020202020204" pitchFamily="34" charset="0"/>
              <a:buChar char="›"/>
              <a:defRPr sz="2800" kern="1200">
                <a:solidFill>
                  <a:schemeClr val="accent1"/>
                </a:solidFill>
                <a:latin typeface="+mn-lt"/>
                <a:ea typeface="+mn-ea"/>
                <a:cs typeface="+mn-cs"/>
              </a:defRPr>
            </a:lvl1pPr>
            <a:lvl2pPr marL="685800" indent="-228600" algn="l" defTabSz="914400" rtl="0" eaLnBrk="1" latinLnBrk="0" hangingPunct="1">
              <a:lnSpc>
                <a:spcPct val="90000"/>
              </a:lnSpc>
              <a:spcBef>
                <a:spcPts val="500"/>
              </a:spcBef>
              <a:buClr>
                <a:srgbClr val="A71930"/>
              </a:buClr>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Clr>
                <a:srgbClr val="58A618"/>
              </a:buClr>
              <a:buFont typeface="Arial" panose="020B0604020202020204" pitchFamily="34" charset="0"/>
              <a:buChar char="›"/>
              <a:defRPr sz="2000" kern="1200">
                <a:solidFill>
                  <a:schemeClr val="accent1"/>
                </a:solidFill>
                <a:latin typeface="+mn-lt"/>
                <a:ea typeface="+mn-ea"/>
                <a:cs typeface="+mn-cs"/>
              </a:defRPr>
            </a:lvl3pPr>
            <a:lvl4pPr marL="1600200" indent="-228600" algn="l" defTabSz="914400" rtl="0" eaLnBrk="1" latinLnBrk="0" hangingPunct="1">
              <a:lnSpc>
                <a:spcPct val="90000"/>
              </a:lnSpc>
              <a:spcBef>
                <a:spcPts val="500"/>
              </a:spcBef>
              <a:buClr>
                <a:srgbClr val="D4BA00"/>
              </a:buClr>
              <a:buFont typeface="Arial" panose="020B0604020202020204" pitchFamily="34" charset="0"/>
              <a:buChar char="›"/>
              <a:defRPr sz="1800" kern="1200">
                <a:solidFill>
                  <a:schemeClr val="accent1"/>
                </a:solidFill>
                <a:latin typeface="+mn-lt"/>
                <a:ea typeface="+mn-ea"/>
                <a:cs typeface="+mn-cs"/>
              </a:defRPr>
            </a:lvl4pPr>
            <a:lvl5pPr marL="2057400" indent="-228600" algn="l" defTabSz="914400" rtl="0" eaLnBrk="1" latinLnBrk="0" hangingPunct="1">
              <a:lnSpc>
                <a:spcPct val="90000"/>
              </a:lnSpc>
              <a:spcBef>
                <a:spcPts val="500"/>
              </a:spcBef>
              <a:buClr>
                <a:srgbClr val="DC5034"/>
              </a:buClr>
              <a:buFont typeface="Arial" panose="020B0604020202020204" pitchFamily="34" charset="0"/>
              <a:buChar char="›"/>
              <a:defRPr sz="1800" kern="1200">
                <a:solidFill>
                  <a:schemeClr val="accen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indent="0">
              <a:buNone/>
            </a:pPr>
            <a:r>
              <a:rPr lang="sv-SE" sz="2000" dirty="0">
                <a:cs typeface="Arial"/>
              </a:rPr>
              <a:t>Minskat bevattningsbehov, och möjlighet till mer resurseffektiv bevattning! </a:t>
            </a:r>
            <a:endParaRPr lang="sv-SE" sz="2000" b="1" dirty="0">
              <a:cs typeface="Arial"/>
            </a:endParaRPr>
          </a:p>
          <a:p>
            <a:pPr>
              <a:buClr>
                <a:srgbClr val="004165"/>
              </a:buClr>
            </a:pPr>
            <a:endParaRPr lang="sv-SE" dirty="0">
              <a:cs typeface="Arial"/>
            </a:endParaRPr>
          </a:p>
        </p:txBody>
      </p:sp>
      <p:pic>
        <p:nvPicPr>
          <p:cNvPr id="5" name="Bildobjekt 5" descr="Ett foto med två jordhögar. En med fin struktur och en med kokig."/>
          <p:cNvPicPr>
            <a:picLocks noGrp="1" noChangeAspect="1"/>
          </p:cNvPicPr>
          <p:nvPr>
            <p:ph sz="quarter" idx="14"/>
          </p:nvPr>
        </p:nvPicPr>
        <p:blipFill>
          <a:blip r:embed="rId2"/>
          <a:stretch>
            <a:fillRect/>
          </a:stretch>
        </p:blipFill>
        <p:spPr>
          <a:xfrm>
            <a:off x="7323787" y="2315275"/>
            <a:ext cx="3377477" cy="2517866"/>
          </a:xfrm>
          <a:prstGeom prst="rect">
            <a:avLst/>
          </a:prstGeom>
        </p:spPr>
      </p:pic>
      <p:pic>
        <p:nvPicPr>
          <p:cNvPr id="7" name="Bildobjekt 7">
            <a:extLs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323787" y="4567832"/>
            <a:ext cx="1585034" cy="336705"/>
          </a:xfrm>
          <a:prstGeom prst="rect">
            <a:avLst/>
          </a:prstGeom>
        </p:spPr>
      </p:pic>
      <p:sp>
        <p:nvSpPr>
          <p:cNvPr id="15" name="textruta 14"/>
          <p:cNvSpPr txBox="1"/>
          <p:nvPr/>
        </p:nvSpPr>
        <p:spPr>
          <a:xfrm>
            <a:off x="7323787" y="4975933"/>
            <a:ext cx="3377477" cy="1477328"/>
          </a:xfrm>
          <a:prstGeom prst="rect">
            <a:avLst/>
          </a:prstGeom>
          <a:solidFill>
            <a:schemeClr val="tx2">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sv-SE" dirty="0">
                <a:solidFill>
                  <a:srgbClr val="004165"/>
                </a:solidFill>
              </a:rPr>
              <a:t>Hög </a:t>
            </a:r>
            <a:r>
              <a:rPr lang="sv-SE" b="1" dirty="0">
                <a:solidFill>
                  <a:srgbClr val="004165"/>
                </a:solidFill>
              </a:rPr>
              <a:t>mullhalt</a:t>
            </a:r>
            <a:r>
              <a:rPr lang="sv-SE" dirty="0">
                <a:solidFill>
                  <a:srgbClr val="004165"/>
                </a:solidFill>
              </a:rPr>
              <a:t> och fungerande </a:t>
            </a:r>
            <a:r>
              <a:rPr lang="sv-SE" b="1" dirty="0">
                <a:solidFill>
                  <a:srgbClr val="004165"/>
                </a:solidFill>
              </a:rPr>
              <a:t>dränering</a:t>
            </a:r>
            <a:r>
              <a:rPr lang="sv-SE" dirty="0">
                <a:solidFill>
                  <a:srgbClr val="004165"/>
                </a:solidFill>
              </a:rPr>
              <a:t> gynnar en god och stabil markstruktur och vattenhushållning</a:t>
            </a:r>
            <a:r>
              <a:rPr lang="sv-SE" dirty="0">
                <a:solidFill>
                  <a:srgbClr val="004165"/>
                </a:solidFill>
                <a:cs typeface="Arial"/>
              </a:rPr>
              <a:t>, och minskar risken för strukturskador.</a:t>
            </a:r>
          </a:p>
        </p:txBody>
      </p:sp>
      <p:sp>
        <p:nvSpPr>
          <p:cNvPr id="4" name="Platshållare för bildnummer 3">
            <a:extLst>
              <a:ext uri="{FF2B5EF4-FFF2-40B4-BE49-F238E27FC236}">
                <a16:creationId xmlns:a16="http://schemas.microsoft.com/office/drawing/2014/main" id="{CC283CA1-7D6B-316C-3449-FB3C2F661C27}"/>
              </a:ext>
            </a:extLst>
          </p:cNvPr>
          <p:cNvSpPr>
            <a:spLocks noGrp="1"/>
          </p:cNvSpPr>
          <p:nvPr>
            <p:ph type="sldNum" sz="quarter" idx="17"/>
          </p:nvPr>
        </p:nvSpPr>
        <p:spPr/>
        <p:txBody>
          <a:bodyPr/>
          <a:lstStyle/>
          <a:p>
            <a:fld id="{873EB259-4CFD-4D03-8D50-B89672399120}" type="slidenum">
              <a:rPr lang="sv-SE" smtClean="0"/>
              <a:pPr/>
              <a:t>14</a:t>
            </a:fld>
            <a:endParaRPr lang="sv-SE"/>
          </a:p>
        </p:txBody>
      </p:sp>
    </p:spTree>
    <p:extLst>
      <p:ext uri="{BB962C8B-B14F-4D97-AF65-F5344CB8AC3E}">
        <p14:creationId xmlns:p14="http://schemas.microsoft.com/office/powerpoint/2010/main" val="30631398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A8A33581-C610-4808-B066-0470A164F6CF}"/>
              </a:ext>
            </a:extLst>
          </p:cNvPr>
          <p:cNvSpPr>
            <a:spLocks noGrp="1"/>
          </p:cNvSpPr>
          <p:nvPr>
            <p:ph type="title"/>
          </p:nvPr>
        </p:nvSpPr>
        <p:spPr/>
        <p:txBody>
          <a:bodyPr/>
          <a:lstStyle/>
          <a:p>
            <a:r>
              <a:rPr lang="sv-SE" dirty="0"/>
              <a:t>Tidigare uppskattade bevattningsbehov i genomsnitt</a:t>
            </a:r>
          </a:p>
        </p:txBody>
      </p:sp>
      <p:sp>
        <p:nvSpPr>
          <p:cNvPr id="3" name="Platshållare för innehåll 2">
            <a:extLst>
              <a:ext uri="{FF2B5EF4-FFF2-40B4-BE49-F238E27FC236}">
                <a16:creationId xmlns:a16="http://schemas.microsoft.com/office/drawing/2014/main" id="{E96AB0BF-C870-468E-85F8-3E09969A9B30}"/>
              </a:ext>
            </a:extLst>
          </p:cNvPr>
          <p:cNvSpPr>
            <a:spLocks noGrp="1"/>
          </p:cNvSpPr>
          <p:nvPr>
            <p:ph sz="quarter" idx="13"/>
          </p:nvPr>
        </p:nvSpPr>
        <p:spPr/>
        <p:txBody>
          <a:bodyPr/>
          <a:lstStyle/>
          <a:p>
            <a:r>
              <a:rPr lang="sv-SE" dirty="0"/>
              <a:t>I stora drag kan du titta på storleksordningen på dessa siffror även idag för att ge en fingervisning. Anpassa efter:</a:t>
            </a:r>
          </a:p>
          <a:p>
            <a:pPr lvl="1"/>
            <a:r>
              <a:rPr lang="sv-SE" dirty="0"/>
              <a:t>Lokala förutsättningar</a:t>
            </a:r>
          </a:p>
          <a:p>
            <a:pPr lvl="1"/>
            <a:r>
              <a:rPr lang="sv-SE" dirty="0"/>
              <a:t>Grödor</a:t>
            </a:r>
          </a:p>
          <a:p>
            <a:pPr lvl="1"/>
            <a:r>
              <a:rPr lang="sv-SE" dirty="0"/>
              <a:t>Storlek på skörden </a:t>
            </a:r>
          </a:p>
        </p:txBody>
      </p:sp>
      <p:pic>
        <p:nvPicPr>
          <p:cNvPr id="5" name="Platshållare för innehåll 4" descr="Karta som visar ungefärliga bevattningsnivåer i olika delar av Sverige.">
            <a:extLst>
              <a:ext uri="{FF2B5EF4-FFF2-40B4-BE49-F238E27FC236}">
                <a16:creationId xmlns:a16="http://schemas.microsoft.com/office/drawing/2014/main" id="{3AEFF9E6-C91E-45D1-95C9-2E542363EE2E}"/>
              </a:ext>
            </a:extLst>
          </p:cNvPr>
          <p:cNvPicPr>
            <a:picLocks noGrp="1" noChangeAspect="1"/>
          </p:cNvPicPr>
          <p:nvPr>
            <p:ph sz="half" idx="4294967295"/>
          </p:nvPr>
        </p:nvPicPr>
        <p:blipFill>
          <a:blip r:embed="rId2"/>
          <a:stretch>
            <a:fillRect/>
          </a:stretch>
        </p:blipFill>
        <p:spPr>
          <a:xfrm>
            <a:off x="9017810" y="1391731"/>
            <a:ext cx="2755900" cy="5441950"/>
          </a:xfrm>
          <a:prstGeom prst="rect">
            <a:avLst/>
          </a:prstGeom>
        </p:spPr>
      </p:pic>
      <p:sp>
        <p:nvSpPr>
          <p:cNvPr id="6" name="textruta 5">
            <a:extLst>
              <a:ext uri="{FF2B5EF4-FFF2-40B4-BE49-F238E27FC236}">
                <a16:creationId xmlns:a16="http://schemas.microsoft.com/office/drawing/2014/main" id="{F3228705-C1ED-456F-A3AE-DB6F29101854}"/>
              </a:ext>
            </a:extLst>
          </p:cNvPr>
          <p:cNvSpPr txBox="1"/>
          <p:nvPr/>
        </p:nvSpPr>
        <p:spPr>
          <a:xfrm>
            <a:off x="10838606" y="4629891"/>
            <a:ext cx="353943" cy="2013527"/>
          </a:xfrm>
          <a:prstGeom prst="rect">
            <a:avLst/>
          </a:prstGeom>
          <a:noFill/>
        </p:spPr>
        <p:txBody>
          <a:bodyPr vert="vert270" wrap="square" rtlCol="0">
            <a:spAutoFit/>
          </a:bodyPr>
          <a:lstStyle/>
          <a:p>
            <a:r>
              <a:rPr lang="sv-SE" sz="1100" dirty="0"/>
              <a:t>Bild lånad från SLU</a:t>
            </a:r>
          </a:p>
        </p:txBody>
      </p:sp>
      <p:sp>
        <p:nvSpPr>
          <p:cNvPr id="4" name="Platshållare för bildnummer 3">
            <a:extLst>
              <a:ext uri="{FF2B5EF4-FFF2-40B4-BE49-F238E27FC236}">
                <a16:creationId xmlns:a16="http://schemas.microsoft.com/office/drawing/2014/main" id="{B4A27258-564A-1533-72C7-6C52316261E3}"/>
              </a:ext>
            </a:extLst>
          </p:cNvPr>
          <p:cNvSpPr>
            <a:spLocks noGrp="1"/>
          </p:cNvSpPr>
          <p:nvPr>
            <p:ph type="sldNum" sz="quarter" idx="18"/>
          </p:nvPr>
        </p:nvSpPr>
        <p:spPr/>
        <p:txBody>
          <a:bodyPr/>
          <a:lstStyle/>
          <a:p>
            <a:fld id="{873EB259-4CFD-4D03-8D50-B89672399120}" type="slidenum">
              <a:rPr lang="sv-SE" smtClean="0"/>
              <a:pPr/>
              <a:t>15</a:t>
            </a:fld>
            <a:endParaRPr lang="sv-SE"/>
          </a:p>
        </p:txBody>
      </p:sp>
    </p:spTree>
    <p:extLst>
      <p:ext uri="{BB962C8B-B14F-4D97-AF65-F5344CB8AC3E}">
        <p14:creationId xmlns:p14="http://schemas.microsoft.com/office/powerpoint/2010/main" val="34300654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7CAC4567-2B2E-4870-BBDB-EF6AB4E9F8C1}"/>
              </a:ext>
            </a:extLst>
          </p:cNvPr>
          <p:cNvSpPr>
            <a:spLocks noGrp="1"/>
          </p:cNvSpPr>
          <p:nvPr>
            <p:ph type="title"/>
          </p:nvPr>
        </p:nvSpPr>
        <p:spPr>
          <a:xfrm>
            <a:off x="1176338" y="464486"/>
            <a:ext cx="8280000" cy="969203"/>
          </a:xfrm>
        </p:spPr>
        <p:txBody>
          <a:bodyPr/>
          <a:lstStyle/>
          <a:p>
            <a:r>
              <a:rPr lang="sv-SE" dirty="0"/>
              <a:t>Bevattningsmängd (1976)</a:t>
            </a:r>
          </a:p>
        </p:txBody>
      </p:sp>
      <p:sp>
        <p:nvSpPr>
          <p:cNvPr id="9" name="Platshållare för innehåll 8">
            <a:extLst>
              <a:ext uri="{FF2B5EF4-FFF2-40B4-BE49-F238E27FC236}">
                <a16:creationId xmlns:a16="http://schemas.microsoft.com/office/drawing/2014/main" id="{361A858F-D317-BB38-02E1-1F955E8676A1}"/>
              </a:ext>
            </a:extLst>
          </p:cNvPr>
          <p:cNvSpPr>
            <a:spLocks noGrp="1"/>
          </p:cNvSpPr>
          <p:nvPr>
            <p:ph sz="quarter" idx="13"/>
          </p:nvPr>
        </p:nvSpPr>
        <p:spPr>
          <a:xfrm>
            <a:off x="836579" y="1629624"/>
            <a:ext cx="8590474" cy="331231"/>
          </a:xfrm>
        </p:spPr>
        <p:txBody>
          <a:bodyPr/>
          <a:lstStyle/>
          <a:p>
            <a:pPr marL="0" indent="0">
              <a:buNone/>
            </a:pPr>
            <a:r>
              <a:rPr lang="sv-SE" sz="2000" dirty="0"/>
              <a:t>Underlagssiffror – Vattenbehov per gröda och region (mm(år)</a:t>
            </a:r>
          </a:p>
        </p:txBody>
      </p:sp>
      <p:graphicFrame>
        <p:nvGraphicFramePr>
          <p:cNvPr id="7" name="Tabell 6">
            <a:extLst>
              <a:ext uri="{FF2B5EF4-FFF2-40B4-BE49-F238E27FC236}">
                <a16:creationId xmlns:a16="http://schemas.microsoft.com/office/drawing/2014/main" id="{94C9621A-B081-28BE-E527-33F00BFA468C}"/>
              </a:ext>
            </a:extLst>
          </p:cNvPr>
          <p:cNvGraphicFramePr>
            <a:graphicFrameLocks noGrp="1"/>
          </p:cNvGraphicFramePr>
          <p:nvPr>
            <p:extLst>
              <p:ext uri="{D42A27DB-BD31-4B8C-83A1-F6EECF244321}">
                <p14:modId xmlns:p14="http://schemas.microsoft.com/office/powerpoint/2010/main" val="1165256557"/>
              </p:ext>
            </p:extLst>
          </p:nvPr>
        </p:nvGraphicFramePr>
        <p:xfrm>
          <a:off x="836579" y="2023997"/>
          <a:ext cx="8269200" cy="3596640"/>
        </p:xfrm>
        <a:graphic>
          <a:graphicData uri="http://schemas.openxmlformats.org/drawingml/2006/table">
            <a:tbl>
              <a:tblPr firstRow="1" bandRow="1">
                <a:tableStyleId>{5C22544A-7EE6-4342-B048-85BDC9FD1C3A}</a:tableStyleId>
              </a:tblPr>
              <a:tblGrid>
                <a:gridCol w="925200">
                  <a:extLst>
                    <a:ext uri="{9D8B030D-6E8A-4147-A177-3AD203B41FA5}">
                      <a16:colId xmlns:a16="http://schemas.microsoft.com/office/drawing/2014/main" val="898396563"/>
                    </a:ext>
                  </a:extLst>
                </a:gridCol>
                <a:gridCol w="900000">
                  <a:extLst>
                    <a:ext uri="{9D8B030D-6E8A-4147-A177-3AD203B41FA5}">
                      <a16:colId xmlns:a16="http://schemas.microsoft.com/office/drawing/2014/main" val="2804873395"/>
                    </a:ext>
                  </a:extLst>
                </a:gridCol>
                <a:gridCol w="792000">
                  <a:extLst>
                    <a:ext uri="{9D8B030D-6E8A-4147-A177-3AD203B41FA5}">
                      <a16:colId xmlns:a16="http://schemas.microsoft.com/office/drawing/2014/main" val="3204204352"/>
                    </a:ext>
                  </a:extLst>
                </a:gridCol>
                <a:gridCol w="828000">
                  <a:extLst>
                    <a:ext uri="{9D8B030D-6E8A-4147-A177-3AD203B41FA5}">
                      <a16:colId xmlns:a16="http://schemas.microsoft.com/office/drawing/2014/main" val="3282110900"/>
                    </a:ext>
                  </a:extLst>
                </a:gridCol>
                <a:gridCol w="756000">
                  <a:extLst>
                    <a:ext uri="{9D8B030D-6E8A-4147-A177-3AD203B41FA5}">
                      <a16:colId xmlns:a16="http://schemas.microsoft.com/office/drawing/2014/main" val="1701651589"/>
                    </a:ext>
                  </a:extLst>
                </a:gridCol>
                <a:gridCol w="792000">
                  <a:extLst>
                    <a:ext uri="{9D8B030D-6E8A-4147-A177-3AD203B41FA5}">
                      <a16:colId xmlns:a16="http://schemas.microsoft.com/office/drawing/2014/main" val="218276556"/>
                    </a:ext>
                  </a:extLst>
                </a:gridCol>
                <a:gridCol w="864000">
                  <a:extLst>
                    <a:ext uri="{9D8B030D-6E8A-4147-A177-3AD203B41FA5}">
                      <a16:colId xmlns:a16="http://schemas.microsoft.com/office/drawing/2014/main" val="4275213598"/>
                    </a:ext>
                  </a:extLst>
                </a:gridCol>
                <a:gridCol w="720000">
                  <a:extLst>
                    <a:ext uri="{9D8B030D-6E8A-4147-A177-3AD203B41FA5}">
                      <a16:colId xmlns:a16="http://schemas.microsoft.com/office/drawing/2014/main" val="3620201957"/>
                    </a:ext>
                  </a:extLst>
                </a:gridCol>
                <a:gridCol w="936000">
                  <a:extLst>
                    <a:ext uri="{9D8B030D-6E8A-4147-A177-3AD203B41FA5}">
                      <a16:colId xmlns:a16="http://schemas.microsoft.com/office/drawing/2014/main" val="3074124483"/>
                    </a:ext>
                  </a:extLst>
                </a:gridCol>
                <a:gridCol w="756000">
                  <a:extLst>
                    <a:ext uri="{9D8B030D-6E8A-4147-A177-3AD203B41FA5}">
                      <a16:colId xmlns:a16="http://schemas.microsoft.com/office/drawing/2014/main" val="2722530580"/>
                    </a:ext>
                  </a:extLst>
                </a:gridCol>
              </a:tblGrid>
              <a:tr h="370840">
                <a:tc>
                  <a:txBody>
                    <a:bodyPr/>
                    <a:lstStyle/>
                    <a:p>
                      <a:endParaRPr lang="sv-SE" sz="1400" dirty="0"/>
                    </a:p>
                  </a:txBody>
                  <a:tcPr/>
                </a:tc>
                <a:tc>
                  <a:txBody>
                    <a:bodyPr/>
                    <a:lstStyle/>
                    <a:p>
                      <a:r>
                        <a:rPr lang="sv-SE" sz="1400" dirty="0"/>
                        <a:t>Höstsäd</a:t>
                      </a:r>
                    </a:p>
                  </a:txBody>
                  <a:tcPr/>
                </a:tc>
                <a:tc>
                  <a:txBody>
                    <a:bodyPr/>
                    <a:lstStyle/>
                    <a:p>
                      <a:r>
                        <a:rPr lang="sv-SE" sz="1400" dirty="0"/>
                        <a:t>Vårsäd</a:t>
                      </a:r>
                    </a:p>
                  </a:txBody>
                  <a:tcPr/>
                </a:tc>
                <a:tc>
                  <a:txBody>
                    <a:bodyPr/>
                    <a:lstStyle/>
                    <a:p>
                      <a:r>
                        <a:rPr lang="sv-SE" sz="1400" dirty="0"/>
                        <a:t>Slåtter-vall</a:t>
                      </a:r>
                    </a:p>
                  </a:txBody>
                  <a:tcPr/>
                </a:tc>
                <a:tc>
                  <a:txBody>
                    <a:bodyPr/>
                    <a:lstStyle/>
                    <a:p>
                      <a:r>
                        <a:rPr lang="sv-SE" sz="1400" dirty="0"/>
                        <a:t>Betes-vall</a:t>
                      </a:r>
                    </a:p>
                  </a:txBody>
                  <a:tcPr/>
                </a:tc>
                <a:tc>
                  <a:txBody>
                    <a:bodyPr/>
                    <a:lstStyle/>
                    <a:p>
                      <a:r>
                        <a:rPr lang="sv-SE" sz="1400" dirty="0"/>
                        <a:t>Potatis</a:t>
                      </a:r>
                    </a:p>
                  </a:txBody>
                  <a:tcPr/>
                </a:tc>
                <a:tc>
                  <a:txBody>
                    <a:bodyPr/>
                    <a:lstStyle/>
                    <a:p>
                      <a:r>
                        <a:rPr lang="sv-SE" sz="1400" dirty="0"/>
                        <a:t>Socker-betor</a:t>
                      </a:r>
                    </a:p>
                  </a:txBody>
                  <a:tcPr/>
                </a:tc>
                <a:tc>
                  <a:txBody>
                    <a:bodyPr/>
                    <a:lstStyle/>
                    <a:p>
                      <a:r>
                        <a:rPr lang="sv-SE" sz="1400" dirty="0"/>
                        <a:t>Olje-växter</a:t>
                      </a:r>
                    </a:p>
                  </a:txBody>
                  <a:tcPr/>
                </a:tc>
                <a:tc>
                  <a:txBody>
                    <a:bodyPr/>
                    <a:lstStyle/>
                    <a:p>
                      <a:r>
                        <a:rPr lang="sv-SE" sz="1400" dirty="0"/>
                        <a:t>Grön-saker på friland samt bär och frukt</a:t>
                      </a:r>
                    </a:p>
                  </a:txBody>
                  <a:tcPr/>
                </a:tc>
                <a:tc>
                  <a:txBody>
                    <a:bodyPr/>
                    <a:lstStyle/>
                    <a:p>
                      <a:r>
                        <a:rPr lang="sv-SE" sz="1400" dirty="0"/>
                        <a:t>Övriga grödor</a:t>
                      </a:r>
                    </a:p>
                  </a:txBody>
                  <a:tcPr/>
                </a:tc>
                <a:extLst>
                  <a:ext uri="{0D108BD9-81ED-4DB2-BD59-A6C34878D82A}">
                    <a16:rowId xmlns:a16="http://schemas.microsoft.com/office/drawing/2014/main" val="489322495"/>
                  </a:ext>
                </a:extLst>
              </a:tr>
              <a:tr h="370840">
                <a:tc>
                  <a:txBody>
                    <a:bodyPr/>
                    <a:lstStyle/>
                    <a:p>
                      <a:r>
                        <a:rPr lang="sv-SE" sz="1400" dirty="0"/>
                        <a:t>Region 1</a:t>
                      </a:r>
                    </a:p>
                  </a:txBody>
                  <a:tcPr/>
                </a:tc>
                <a:tc>
                  <a:txBody>
                    <a:bodyPr/>
                    <a:lstStyle/>
                    <a:p>
                      <a:r>
                        <a:rPr lang="sv-SE" sz="1400" dirty="0"/>
                        <a:t>0</a:t>
                      </a:r>
                    </a:p>
                  </a:txBody>
                  <a:tcPr/>
                </a:tc>
                <a:tc>
                  <a:txBody>
                    <a:bodyPr/>
                    <a:lstStyle/>
                    <a:p>
                      <a:r>
                        <a:rPr lang="sv-SE" sz="1400" dirty="0"/>
                        <a:t>35</a:t>
                      </a:r>
                    </a:p>
                  </a:txBody>
                  <a:tcPr/>
                </a:tc>
                <a:tc>
                  <a:txBody>
                    <a:bodyPr/>
                    <a:lstStyle/>
                    <a:p>
                      <a:r>
                        <a:rPr lang="sv-SE" sz="1400" dirty="0"/>
                        <a:t>135</a:t>
                      </a:r>
                    </a:p>
                  </a:txBody>
                  <a:tcPr/>
                </a:tc>
                <a:tc>
                  <a:txBody>
                    <a:bodyPr/>
                    <a:lstStyle/>
                    <a:p>
                      <a:r>
                        <a:rPr lang="sv-SE" sz="1400" dirty="0"/>
                        <a:t>110</a:t>
                      </a:r>
                    </a:p>
                  </a:txBody>
                  <a:tcPr/>
                </a:tc>
                <a:tc>
                  <a:txBody>
                    <a:bodyPr/>
                    <a:lstStyle/>
                    <a:p>
                      <a:r>
                        <a:rPr lang="sv-SE" sz="1400" dirty="0"/>
                        <a:t>90</a:t>
                      </a:r>
                    </a:p>
                  </a:txBody>
                  <a:tcPr/>
                </a:tc>
                <a:tc>
                  <a:txBody>
                    <a:bodyPr/>
                    <a:lstStyle/>
                    <a:p>
                      <a:r>
                        <a:rPr lang="sv-SE" sz="1400" dirty="0"/>
                        <a:t>0</a:t>
                      </a:r>
                    </a:p>
                  </a:txBody>
                  <a:tcPr/>
                </a:tc>
                <a:tc>
                  <a:txBody>
                    <a:bodyPr/>
                    <a:lstStyle/>
                    <a:p>
                      <a:r>
                        <a:rPr lang="sv-SE" sz="1400" dirty="0"/>
                        <a:t>0</a:t>
                      </a:r>
                    </a:p>
                  </a:txBody>
                  <a:tcPr/>
                </a:tc>
                <a:tc>
                  <a:txBody>
                    <a:bodyPr/>
                    <a:lstStyle/>
                    <a:p>
                      <a:r>
                        <a:rPr lang="sv-SE" sz="1400" dirty="0"/>
                        <a:t>110</a:t>
                      </a:r>
                    </a:p>
                  </a:txBody>
                  <a:tcPr/>
                </a:tc>
                <a:tc>
                  <a:txBody>
                    <a:bodyPr/>
                    <a:lstStyle/>
                    <a:p>
                      <a:r>
                        <a:rPr lang="sv-SE" sz="1400" dirty="0"/>
                        <a:t>50</a:t>
                      </a:r>
                    </a:p>
                  </a:txBody>
                  <a:tcPr/>
                </a:tc>
                <a:extLst>
                  <a:ext uri="{0D108BD9-81ED-4DB2-BD59-A6C34878D82A}">
                    <a16:rowId xmlns:a16="http://schemas.microsoft.com/office/drawing/2014/main" val="904393988"/>
                  </a:ext>
                </a:extLst>
              </a:tr>
              <a:tr h="370840">
                <a:tc>
                  <a:txBody>
                    <a:bodyPr/>
                    <a:lstStyle/>
                    <a:p>
                      <a:r>
                        <a:rPr lang="sv-SE" sz="1400" dirty="0"/>
                        <a:t>Region 2</a:t>
                      </a:r>
                    </a:p>
                  </a:txBody>
                  <a:tcPr/>
                </a:tc>
                <a:tc>
                  <a:txBody>
                    <a:bodyPr/>
                    <a:lstStyle/>
                    <a:p>
                      <a:r>
                        <a:rPr lang="sv-SE" sz="1400" dirty="0"/>
                        <a:t>30</a:t>
                      </a:r>
                    </a:p>
                  </a:txBody>
                  <a:tcPr/>
                </a:tc>
                <a:tc>
                  <a:txBody>
                    <a:bodyPr/>
                    <a:lstStyle/>
                    <a:p>
                      <a:r>
                        <a:rPr lang="sv-SE" sz="1400" dirty="0"/>
                        <a:t>40</a:t>
                      </a:r>
                    </a:p>
                  </a:txBody>
                  <a:tcPr/>
                </a:tc>
                <a:tc>
                  <a:txBody>
                    <a:bodyPr/>
                    <a:lstStyle/>
                    <a:p>
                      <a:r>
                        <a:rPr lang="sv-SE" sz="1400" dirty="0"/>
                        <a:t>145</a:t>
                      </a:r>
                    </a:p>
                  </a:txBody>
                  <a:tcPr/>
                </a:tc>
                <a:tc>
                  <a:txBody>
                    <a:bodyPr/>
                    <a:lstStyle/>
                    <a:p>
                      <a:r>
                        <a:rPr lang="sv-SE" sz="1400" dirty="0"/>
                        <a:t>125</a:t>
                      </a:r>
                    </a:p>
                  </a:txBody>
                  <a:tcPr/>
                </a:tc>
                <a:tc>
                  <a:txBody>
                    <a:bodyPr/>
                    <a:lstStyle/>
                    <a:p>
                      <a:r>
                        <a:rPr lang="sv-SE" sz="1400" dirty="0"/>
                        <a:t>100</a:t>
                      </a:r>
                    </a:p>
                  </a:txBody>
                  <a:tcPr/>
                </a:tc>
                <a:tc>
                  <a:txBody>
                    <a:bodyPr/>
                    <a:lstStyle/>
                    <a:p>
                      <a:r>
                        <a:rPr lang="sv-SE" sz="1400" dirty="0"/>
                        <a:t>0</a:t>
                      </a:r>
                    </a:p>
                  </a:txBody>
                  <a:tcPr/>
                </a:tc>
                <a:tc>
                  <a:txBody>
                    <a:bodyPr/>
                    <a:lstStyle/>
                    <a:p>
                      <a:r>
                        <a:rPr lang="sv-SE" sz="1400" dirty="0"/>
                        <a:t>35</a:t>
                      </a:r>
                    </a:p>
                  </a:txBody>
                  <a:tcPr/>
                </a:tc>
                <a:tc>
                  <a:txBody>
                    <a:bodyPr/>
                    <a:lstStyle/>
                    <a:p>
                      <a:r>
                        <a:rPr lang="sv-SE" sz="1400" dirty="0"/>
                        <a:t>125</a:t>
                      </a:r>
                    </a:p>
                  </a:txBody>
                  <a:tcPr/>
                </a:tc>
                <a:tc>
                  <a:txBody>
                    <a:bodyPr/>
                    <a:lstStyle/>
                    <a:p>
                      <a:r>
                        <a:rPr lang="sv-SE" sz="1400" dirty="0"/>
                        <a:t>20</a:t>
                      </a:r>
                    </a:p>
                  </a:txBody>
                  <a:tcPr/>
                </a:tc>
                <a:extLst>
                  <a:ext uri="{0D108BD9-81ED-4DB2-BD59-A6C34878D82A}">
                    <a16:rowId xmlns:a16="http://schemas.microsoft.com/office/drawing/2014/main" val="3893194786"/>
                  </a:ext>
                </a:extLst>
              </a:tr>
              <a:tr h="370840">
                <a:tc>
                  <a:txBody>
                    <a:bodyPr/>
                    <a:lstStyle/>
                    <a:p>
                      <a:r>
                        <a:rPr lang="sv-SE" sz="1400" dirty="0"/>
                        <a:t>Region 3</a:t>
                      </a:r>
                    </a:p>
                  </a:txBody>
                  <a:tcPr/>
                </a:tc>
                <a:tc>
                  <a:txBody>
                    <a:bodyPr/>
                    <a:lstStyle/>
                    <a:p>
                      <a:r>
                        <a:rPr lang="sv-SE" sz="1400" dirty="0"/>
                        <a:t>50</a:t>
                      </a:r>
                    </a:p>
                  </a:txBody>
                  <a:tcPr/>
                </a:tc>
                <a:tc>
                  <a:txBody>
                    <a:bodyPr/>
                    <a:lstStyle/>
                    <a:p>
                      <a:r>
                        <a:rPr lang="sv-SE" sz="1400" dirty="0"/>
                        <a:t>65</a:t>
                      </a:r>
                    </a:p>
                  </a:txBody>
                  <a:tcPr/>
                </a:tc>
                <a:tc>
                  <a:txBody>
                    <a:bodyPr/>
                    <a:lstStyle/>
                    <a:p>
                      <a:r>
                        <a:rPr lang="sv-SE" sz="1400" dirty="0"/>
                        <a:t>175</a:t>
                      </a:r>
                    </a:p>
                  </a:txBody>
                  <a:tcPr/>
                </a:tc>
                <a:tc>
                  <a:txBody>
                    <a:bodyPr/>
                    <a:lstStyle/>
                    <a:p>
                      <a:r>
                        <a:rPr lang="sv-SE" sz="1400" dirty="0"/>
                        <a:t>155</a:t>
                      </a:r>
                    </a:p>
                  </a:txBody>
                  <a:tcPr/>
                </a:tc>
                <a:tc>
                  <a:txBody>
                    <a:bodyPr/>
                    <a:lstStyle/>
                    <a:p>
                      <a:r>
                        <a:rPr lang="sv-SE" sz="1400" dirty="0"/>
                        <a:t>115</a:t>
                      </a:r>
                    </a:p>
                  </a:txBody>
                  <a:tcPr/>
                </a:tc>
                <a:tc>
                  <a:txBody>
                    <a:bodyPr/>
                    <a:lstStyle/>
                    <a:p>
                      <a:r>
                        <a:rPr lang="sv-SE" sz="1400" dirty="0"/>
                        <a:t>0</a:t>
                      </a:r>
                    </a:p>
                  </a:txBody>
                  <a:tcPr/>
                </a:tc>
                <a:tc>
                  <a:txBody>
                    <a:bodyPr/>
                    <a:lstStyle/>
                    <a:p>
                      <a:r>
                        <a:rPr lang="sv-SE" sz="1400" dirty="0"/>
                        <a:t>58</a:t>
                      </a:r>
                    </a:p>
                  </a:txBody>
                  <a:tcPr/>
                </a:tc>
                <a:tc>
                  <a:txBody>
                    <a:bodyPr/>
                    <a:lstStyle/>
                    <a:p>
                      <a:r>
                        <a:rPr lang="sv-SE" sz="1400" dirty="0"/>
                        <a:t>150</a:t>
                      </a:r>
                    </a:p>
                  </a:txBody>
                  <a:tcPr/>
                </a:tc>
                <a:tc>
                  <a:txBody>
                    <a:bodyPr/>
                    <a:lstStyle/>
                    <a:p>
                      <a:r>
                        <a:rPr lang="sv-SE" sz="1400" dirty="0"/>
                        <a:t>65</a:t>
                      </a:r>
                    </a:p>
                  </a:txBody>
                  <a:tcPr/>
                </a:tc>
                <a:extLst>
                  <a:ext uri="{0D108BD9-81ED-4DB2-BD59-A6C34878D82A}">
                    <a16:rowId xmlns:a16="http://schemas.microsoft.com/office/drawing/2014/main" val="3559952225"/>
                  </a:ext>
                </a:extLst>
              </a:tr>
              <a:tr h="370840">
                <a:tc>
                  <a:txBody>
                    <a:bodyPr/>
                    <a:lstStyle/>
                    <a:p>
                      <a:r>
                        <a:rPr lang="sv-SE" sz="1400" dirty="0"/>
                        <a:t>Region 4</a:t>
                      </a:r>
                    </a:p>
                  </a:txBody>
                  <a:tcPr/>
                </a:tc>
                <a:tc>
                  <a:txBody>
                    <a:bodyPr/>
                    <a:lstStyle/>
                    <a:p>
                      <a:r>
                        <a:rPr lang="sv-SE" sz="1400" dirty="0"/>
                        <a:t>50</a:t>
                      </a:r>
                    </a:p>
                  </a:txBody>
                  <a:tcPr/>
                </a:tc>
                <a:tc>
                  <a:txBody>
                    <a:bodyPr/>
                    <a:lstStyle/>
                    <a:p>
                      <a:r>
                        <a:rPr lang="sv-SE" sz="1400" dirty="0"/>
                        <a:t>65</a:t>
                      </a:r>
                    </a:p>
                  </a:txBody>
                  <a:tcPr/>
                </a:tc>
                <a:tc>
                  <a:txBody>
                    <a:bodyPr/>
                    <a:lstStyle/>
                    <a:p>
                      <a:r>
                        <a:rPr lang="sv-SE" sz="1400" dirty="0"/>
                        <a:t>190</a:t>
                      </a:r>
                    </a:p>
                  </a:txBody>
                  <a:tcPr/>
                </a:tc>
                <a:tc>
                  <a:txBody>
                    <a:bodyPr/>
                    <a:lstStyle/>
                    <a:p>
                      <a:r>
                        <a:rPr lang="sv-SE" sz="1400" dirty="0"/>
                        <a:t>160</a:t>
                      </a:r>
                    </a:p>
                  </a:txBody>
                  <a:tcPr/>
                </a:tc>
                <a:tc>
                  <a:txBody>
                    <a:bodyPr/>
                    <a:lstStyle/>
                    <a:p>
                      <a:r>
                        <a:rPr lang="sv-SE" sz="1400" dirty="0"/>
                        <a:t>125</a:t>
                      </a:r>
                    </a:p>
                  </a:txBody>
                  <a:tcPr/>
                </a:tc>
                <a:tc>
                  <a:txBody>
                    <a:bodyPr/>
                    <a:lstStyle/>
                    <a:p>
                      <a:r>
                        <a:rPr lang="sv-SE" sz="1400" dirty="0"/>
                        <a:t>105</a:t>
                      </a:r>
                    </a:p>
                  </a:txBody>
                  <a:tcPr/>
                </a:tc>
                <a:tc>
                  <a:txBody>
                    <a:bodyPr/>
                    <a:lstStyle/>
                    <a:p>
                      <a:r>
                        <a:rPr lang="sv-SE" sz="1400" dirty="0"/>
                        <a:t>58</a:t>
                      </a:r>
                    </a:p>
                  </a:txBody>
                  <a:tcPr/>
                </a:tc>
                <a:tc>
                  <a:txBody>
                    <a:bodyPr/>
                    <a:lstStyle/>
                    <a:p>
                      <a:r>
                        <a:rPr lang="sv-SE" sz="1400" dirty="0"/>
                        <a:t>150</a:t>
                      </a:r>
                    </a:p>
                  </a:txBody>
                  <a:tcPr/>
                </a:tc>
                <a:tc>
                  <a:txBody>
                    <a:bodyPr/>
                    <a:lstStyle/>
                    <a:p>
                      <a:r>
                        <a:rPr lang="sv-SE" sz="1400" dirty="0"/>
                        <a:t>70</a:t>
                      </a:r>
                    </a:p>
                  </a:txBody>
                  <a:tcPr/>
                </a:tc>
                <a:extLst>
                  <a:ext uri="{0D108BD9-81ED-4DB2-BD59-A6C34878D82A}">
                    <a16:rowId xmlns:a16="http://schemas.microsoft.com/office/drawing/2014/main" val="877626903"/>
                  </a:ext>
                </a:extLst>
              </a:tr>
              <a:tr h="370840">
                <a:tc>
                  <a:txBody>
                    <a:bodyPr/>
                    <a:lstStyle/>
                    <a:p>
                      <a:r>
                        <a:rPr lang="sv-SE" sz="1400" dirty="0"/>
                        <a:t>Region 5</a:t>
                      </a:r>
                    </a:p>
                  </a:txBody>
                  <a:tcPr/>
                </a:tc>
                <a:tc>
                  <a:txBody>
                    <a:bodyPr/>
                    <a:lstStyle/>
                    <a:p>
                      <a:r>
                        <a:rPr lang="sv-SE" sz="1400" dirty="0"/>
                        <a:t>50</a:t>
                      </a:r>
                    </a:p>
                  </a:txBody>
                  <a:tcPr/>
                </a:tc>
                <a:tc>
                  <a:txBody>
                    <a:bodyPr/>
                    <a:lstStyle/>
                    <a:p>
                      <a:r>
                        <a:rPr lang="sv-SE" sz="1400" dirty="0"/>
                        <a:t>65</a:t>
                      </a:r>
                    </a:p>
                  </a:txBody>
                  <a:tcPr/>
                </a:tc>
                <a:tc>
                  <a:txBody>
                    <a:bodyPr/>
                    <a:lstStyle/>
                    <a:p>
                      <a:r>
                        <a:rPr lang="sv-SE" sz="1400" dirty="0"/>
                        <a:t>195</a:t>
                      </a:r>
                    </a:p>
                  </a:txBody>
                  <a:tcPr/>
                </a:tc>
                <a:tc>
                  <a:txBody>
                    <a:bodyPr/>
                    <a:lstStyle/>
                    <a:p>
                      <a:r>
                        <a:rPr lang="sv-SE" sz="1400" dirty="0"/>
                        <a:t>160</a:t>
                      </a:r>
                    </a:p>
                  </a:txBody>
                  <a:tcPr/>
                </a:tc>
                <a:tc>
                  <a:txBody>
                    <a:bodyPr/>
                    <a:lstStyle/>
                    <a:p>
                      <a:r>
                        <a:rPr lang="sv-SE" sz="1400" dirty="0"/>
                        <a:t>140</a:t>
                      </a:r>
                    </a:p>
                  </a:txBody>
                  <a:tcPr/>
                </a:tc>
                <a:tc>
                  <a:txBody>
                    <a:bodyPr/>
                    <a:lstStyle/>
                    <a:p>
                      <a:r>
                        <a:rPr lang="sv-SE" sz="1400" dirty="0"/>
                        <a:t>110</a:t>
                      </a:r>
                    </a:p>
                  </a:txBody>
                  <a:tcPr/>
                </a:tc>
                <a:tc>
                  <a:txBody>
                    <a:bodyPr/>
                    <a:lstStyle/>
                    <a:p>
                      <a:r>
                        <a:rPr lang="sv-SE" sz="1400" dirty="0"/>
                        <a:t>58</a:t>
                      </a:r>
                    </a:p>
                  </a:txBody>
                  <a:tcPr/>
                </a:tc>
                <a:tc>
                  <a:txBody>
                    <a:bodyPr/>
                    <a:lstStyle/>
                    <a:p>
                      <a:r>
                        <a:rPr lang="sv-SE" sz="1400" dirty="0"/>
                        <a:t>160</a:t>
                      </a:r>
                    </a:p>
                  </a:txBody>
                  <a:tcPr/>
                </a:tc>
                <a:tc>
                  <a:txBody>
                    <a:bodyPr/>
                    <a:lstStyle/>
                    <a:p>
                      <a:r>
                        <a:rPr lang="sv-SE" sz="1400" dirty="0"/>
                        <a:t>80</a:t>
                      </a:r>
                    </a:p>
                  </a:txBody>
                  <a:tcPr/>
                </a:tc>
                <a:extLst>
                  <a:ext uri="{0D108BD9-81ED-4DB2-BD59-A6C34878D82A}">
                    <a16:rowId xmlns:a16="http://schemas.microsoft.com/office/drawing/2014/main" val="3985008827"/>
                  </a:ext>
                </a:extLst>
              </a:tr>
              <a:tr h="370840">
                <a:tc>
                  <a:txBody>
                    <a:bodyPr/>
                    <a:lstStyle/>
                    <a:p>
                      <a:r>
                        <a:rPr lang="sv-SE" sz="1400" dirty="0"/>
                        <a:t>Region 6</a:t>
                      </a:r>
                    </a:p>
                  </a:txBody>
                  <a:tcPr/>
                </a:tc>
                <a:tc>
                  <a:txBody>
                    <a:bodyPr/>
                    <a:lstStyle/>
                    <a:p>
                      <a:r>
                        <a:rPr lang="sv-SE" sz="1400" dirty="0"/>
                        <a:t>50</a:t>
                      </a:r>
                    </a:p>
                  </a:txBody>
                  <a:tcPr/>
                </a:tc>
                <a:tc>
                  <a:txBody>
                    <a:bodyPr/>
                    <a:lstStyle/>
                    <a:p>
                      <a:r>
                        <a:rPr lang="sv-SE" sz="1400" dirty="0"/>
                        <a:t>65</a:t>
                      </a:r>
                    </a:p>
                  </a:txBody>
                  <a:tcPr/>
                </a:tc>
                <a:tc>
                  <a:txBody>
                    <a:bodyPr/>
                    <a:lstStyle/>
                    <a:p>
                      <a:r>
                        <a:rPr lang="sv-SE" sz="1400" dirty="0"/>
                        <a:t>180</a:t>
                      </a:r>
                    </a:p>
                  </a:txBody>
                  <a:tcPr/>
                </a:tc>
                <a:tc>
                  <a:txBody>
                    <a:bodyPr/>
                    <a:lstStyle/>
                    <a:p>
                      <a:r>
                        <a:rPr lang="sv-SE" sz="1400" dirty="0"/>
                        <a:t>155</a:t>
                      </a:r>
                    </a:p>
                  </a:txBody>
                  <a:tcPr/>
                </a:tc>
                <a:tc>
                  <a:txBody>
                    <a:bodyPr/>
                    <a:lstStyle/>
                    <a:p>
                      <a:r>
                        <a:rPr lang="sv-SE" sz="1400" dirty="0"/>
                        <a:t>145</a:t>
                      </a:r>
                    </a:p>
                  </a:txBody>
                  <a:tcPr/>
                </a:tc>
                <a:tc>
                  <a:txBody>
                    <a:bodyPr/>
                    <a:lstStyle/>
                    <a:p>
                      <a:r>
                        <a:rPr lang="sv-SE" sz="1400" dirty="0"/>
                        <a:t>0</a:t>
                      </a:r>
                    </a:p>
                  </a:txBody>
                  <a:tcPr/>
                </a:tc>
                <a:tc>
                  <a:txBody>
                    <a:bodyPr/>
                    <a:lstStyle/>
                    <a:p>
                      <a:r>
                        <a:rPr lang="sv-SE" sz="1400" dirty="0"/>
                        <a:t>58</a:t>
                      </a:r>
                    </a:p>
                  </a:txBody>
                  <a:tcPr/>
                </a:tc>
                <a:tc>
                  <a:txBody>
                    <a:bodyPr/>
                    <a:lstStyle/>
                    <a:p>
                      <a:r>
                        <a:rPr lang="sv-SE" sz="1400" dirty="0"/>
                        <a:t>150</a:t>
                      </a:r>
                    </a:p>
                  </a:txBody>
                  <a:tcPr/>
                </a:tc>
                <a:tc>
                  <a:txBody>
                    <a:bodyPr/>
                    <a:lstStyle/>
                    <a:p>
                      <a:r>
                        <a:rPr lang="sv-SE" sz="1400" dirty="0"/>
                        <a:t>70</a:t>
                      </a:r>
                    </a:p>
                  </a:txBody>
                  <a:tcPr/>
                </a:tc>
                <a:extLst>
                  <a:ext uri="{0D108BD9-81ED-4DB2-BD59-A6C34878D82A}">
                    <a16:rowId xmlns:a16="http://schemas.microsoft.com/office/drawing/2014/main" val="19673584"/>
                  </a:ext>
                </a:extLst>
              </a:tr>
            </a:tbl>
          </a:graphicData>
        </a:graphic>
      </p:graphicFrame>
      <p:sp>
        <p:nvSpPr>
          <p:cNvPr id="3" name="textruta 2">
            <a:extLst>
              <a:ext uri="{FF2B5EF4-FFF2-40B4-BE49-F238E27FC236}">
                <a16:creationId xmlns:a16="http://schemas.microsoft.com/office/drawing/2014/main" id="{2FDF3AF8-3298-469E-8798-415C3E4F67A3}"/>
              </a:ext>
            </a:extLst>
          </p:cNvPr>
          <p:cNvSpPr txBox="1"/>
          <p:nvPr/>
        </p:nvSpPr>
        <p:spPr>
          <a:xfrm>
            <a:off x="970726" y="5683779"/>
            <a:ext cx="7443433" cy="276999"/>
          </a:xfrm>
          <a:prstGeom prst="rect">
            <a:avLst/>
          </a:prstGeom>
          <a:noFill/>
        </p:spPr>
        <p:txBody>
          <a:bodyPr wrap="square" rtlCol="0">
            <a:spAutoFit/>
          </a:bodyPr>
          <a:lstStyle/>
          <a:p>
            <a:r>
              <a:rPr lang="sv-SE" sz="1200" i="1" dirty="0">
                <a:solidFill>
                  <a:schemeClr val="dk1"/>
                </a:solidFill>
              </a:rPr>
              <a:t>Källa: Bevattningen inom lantbruket 1976 (</a:t>
            </a:r>
            <a:r>
              <a:rPr lang="sv-SE" sz="1200" dirty="0">
                <a:solidFill>
                  <a:schemeClr val="dk1"/>
                </a:solidFill>
              </a:rPr>
              <a:t>Johansson &amp; Klingspor, P. 1977). </a:t>
            </a:r>
            <a:endParaRPr lang="sv-SE" sz="1200" dirty="0"/>
          </a:p>
        </p:txBody>
      </p:sp>
      <p:pic>
        <p:nvPicPr>
          <p:cNvPr id="5" name="Bildobjekt 4" descr="Karta med regionsindelning. Region 1 i norr och 5 i söder">
            <a:extLst>
              <a:ext uri="{FF2B5EF4-FFF2-40B4-BE49-F238E27FC236}">
                <a16:creationId xmlns:a16="http://schemas.microsoft.com/office/drawing/2014/main" id="{E3D3D06F-F64C-465D-9628-358EDAF1AAAD}"/>
              </a:ext>
            </a:extLst>
          </p:cNvPr>
          <p:cNvPicPr>
            <a:picLocks noChangeAspect="1"/>
          </p:cNvPicPr>
          <p:nvPr/>
        </p:nvPicPr>
        <p:blipFill>
          <a:blip r:embed="rId2"/>
          <a:stretch>
            <a:fillRect/>
          </a:stretch>
        </p:blipFill>
        <p:spPr>
          <a:xfrm>
            <a:off x="9239926" y="1629624"/>
            <a:ext cx="2115495" cy="4060288"/>
          </a:xfrm>
          <a:prstGeom prst="rect">
            <a:avLst/>
          </a:prstGeom>
        </p:spPr>
      </p:pic>
      <p:sp>
        <p:nvSpPr>
          <p:cNvPr id="6" name="Platshållare för bildnummer 5">
            <a:extLst>
              <a:ext uri="{FF2B5EF4-FFF2-40B4-BE49-F238E27FC236}">
                <a16:creationId xmlns:a16="http://schemas.microsoft.com/office/drawing/2014/main" id="{A8D2D3D9-AFA2-1C72-26BE-30A035C963B4}"/>
              </a:ext>
            </a:extLst>
          </p:cNvPr>
          <p:cNvSpPr>
            <a:spLocks noGrp="1"/>
          </p:cNvSpPr>
          <p:nvPr>
            <p:ph type="sldNum" sz="quarter" idx="18"/>
          </p:nvPr>
        </p:nvSpPr>
        <p:spPr/>
        <p:txBody>
          <a:bodyPr/>
          <a:lstStyle/>
          <a:p>
            <a:fld id="{873EB259-4CFD-4D03-8D50-B89672399120}" type="slidenum">
              <a:rPr lang="sv-SE" smtClean="0"/>
              <a:pPr/>
              <a:t>16</a:t>
            </a:fld>
            <a:endParaRPr lang="sv-SE"/>
          </a:p>
        </p:txBody>
      </p:sp>
    </p:spTree>
    <p:extLst>
      <p:ext uri="{BB962C8B-B14F-4D97-AF65-F5344CB8AC3E}">
        <p14:creationId xmlns:p14="http://schemas.microsoft.com/office/powerpoint/2010/main" val="33726563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C4148A2-620B-429C-A2B0-6CCE1A22B8DD}"/>
              </a:ext>
            </a:extLst>
          </p:cNvPr>
          <p:cNvSpPr>
            <a:spLocks noGrp="1"/>
          </p:cNvSpPr>
          <p:nvPr>
            <p:ph type="title"/>
          </p:nvPr>
        </p:nvSpPr>
        <p:spPr/>
        <p:txBody>
          <a:bodyPr/>
          <a:lstStyle/>
          <a:p>
            <a:r>
              <a:rPr lang="sv-SE" dirty="0"/>
              <a:t>Bevattningsmängd (2020)</a:t>
            </a:r>
          </a:p>
        </p:txBody>
      </p:sp>
      <p:pic>
        <p:nvPicPr>
          <p:cNvPr id="4" name="Platshållare för innehåll 3" descr="Tabell som visar medianvärdet av bevattningsbehovet under 30 år, i mm totalt över säsongen (april-september)">
            <a:extLst>
              <a:ext uri="{FF2B5EF4-FFF2-40B4-BE49-F238E27FC236}">
                <a16:creationId xmlns:a16="http://schemas.microsoft.com/office/drawing/2014/main" id="{17F99AC8-B5FE-40D2-A046-39D08B728C1B}"/>
              </a:ext>
            </a:extLst>
          </p:cNvPr>
          <p:cNvPicPr>
            <a:picLocks noGrp="1" noChangeAspect="1"/>
          </p:cNvPicPr>
          <p:nvPr>
            <p:ph sz="quarter" idx="13"/>
          </p:nvPr>
        </p:nvPicPr>
        <p:blipFill>
          <a:blip r:embed="rId3"/>
          <a:stretch>
            <a:fillRect/>
          </a:stretch>
        </p:blipFill>
        <p:spPr>
          <a:xfrm>
            <a:off x="1176338" y="1608672"/>
            <a:ext cx="6438900" cy="2305050"/>
          </a:xfrm>
        </p:spPr>
      </p:pic>
      <p:pic>
        <p:nvPicPr>
          <p:cNvPr id="5" name="Bildobjekt 4" descr="Tabell som vidar de 25 % av åren med störst bevattningsbehov under 30 år, i mm totalt över säsongen (april-september)">
            <a:extLst>
              <a:ext uri="{FF2B5EF4-FFF2-40B4-BE49-F238E27FC236}">
                <a16:creationId xmlns:a16="http://schemas.microsoft.com/office/drawing/2014/main" id="{0ABE19FD-AA75-4618-B7EB-BDF47D6FF2FF}"/>
              </a:ext>
            </a:extLst>
          </p:cNvPr>
          <p:cNvPicPr>
            <a:picLocks noChangeAspect="1"/>
          </p:cNvPicPr>
          <p:nvPr/>
        </p:nvPicPr>
        <p:blipFill>
          <a:blip r:embed="rId4"/>
          <a:stretch>
            <a:fillRect/>
          </a:stretch>
        </p:blipFill>
        <p:spPr>
          <a:xfrm>
            <a:off x="1176338" y="3964835"/>
            <a:ext cx="6438900" cy="2305050"/>
          </a:xfrm>
          <a:prstGeom prst="rect">
            <a:avLst/>
          </a:prstGeom>
        </p:spPr>
      </p:pic>
      <p:sp>
        <p:nvSpPr>
          <p:cNvPr id="7" name="textruta 6">
            <a:extLst>
              <a:ext uri="{FF2B5EF4-FFF2-40B4-BE49-F238E27FC236}">
                <a16:creationId xmlns:a16="http://schemas.microsoft.com/office/drawing/2014/main" id="{36DDD937-C3A9-43A4-BD83-AE685095C45D}"/>
              </a:ext>
            </a:extLst>
          </p:cNvPr>
          <p:cNvSpPr txBox="1"/>
          <p:nvPr/>
        </p:nvSpPr>
        <p:spPr>
          <a:xfrm>
            <a:off x="1176338" y="6320998"/>
            <a:ext cx="6313434" cy="461665"/>
          </a:xfrm>
          <a:prstGeom prst="rect">
            <a:avLst/>
          </a:prstGeom>
          <a:noFill/>
        </p:spPr>
        <p:txBody>
          <a:bodyPr wrap="square" rtlCol="0">
            <a:spAutoFit/>
          </a:bodyPr>
          <a:lstStyle/>
          <a:p>
            <a:r>
              <a:rPr lang="sv-SE" sz="1200" dirty="0">
                <a:solidFill>
                  <a:sysClr val="windowText" lastClr="000000"/>
                </a:solidFill>
              </a:rPr>
              <a:t>Källa: Beräknat bevattningsbehov för svenskt jordbruk under två 30-års perioder; 1989-2018 och 2021-2050 (</a:t>
            </a:r>
            <a:r>
              <a:rPr lang="sv-SE" sz="1200" dirty="0" err="1">
                <a:solidFill>
                  <a:sysClr val="windowText" lastClr="000000"/>
                </a:solidFill>
              </a:rPr>
              <a:t>Grusson</a:t>
            </a:r>
            <a:r>
              <a:rPr lang="sv-SE" sz="1200" dirty="0">
                <a:solidFill>
                  <a:sysClr val="windowText" lastClr="000000"/>
                </a:solidFill>
              </a:rPr>
              <a:t>, Y. Wesström, I &amp; Joel, A. 2021). </a:t>
            </a:r>
            <a:endParaRPr lang="sv-SE" sz="1200" dirty="0"/>
          </a:p>
        </p:txBody>
      </p:sp>
      <p:pic>
        <p:nvPicPr>
          <p:cNvPr id="6" name="Bildobjekt 5" descr="Karta som visar regionsindelningen.">
            <a:extLst>
              <a:ext uri="{FF2B5EF4-FFF2-40B4-BE49-F238E27FC236}">
                <a16:creationId xmlns:a16="http://schemas.microsoft.com/office/drawing/2014/main" id="{E7262159-FB0F-4267-9556-96D398EA429A}"/>
              </a:ext>
            </a:extLst>
          </p:cNvPr>
          <p:cNvPicPr>
            <a:picLocks noChangeAspect="1"/>
          </p:cNvPicPr>
          <p:nvPr/>
        </p:nvPicPr>
        <p:blipFill>
          <a:blip r:embed="rId5"/>
          <a:stretch>
            <a:fillRect/>
          </a:stretch>
        </p:blipFill>
        <p:spPr>
          <a:xfrm>
            <a:off x="8197074" y="1629624"/>
            <a:ext cx="3402880" cy="4802306"/>
          </a:xfrm>
          <a:prstGeom prst="rect">
            <a:avLst/>
          </a:prstGeom>
        </p:spPr>
      </p:pic>
      <p:sp>
        <p:nvSpPr>
          <p:cNvPr id="3" name="Platshållare för bildnummer 2">
            <a:extLst>
              <a:ext uri="{FF2B5EF4-FFF2-40B4-BE49-F238E27FC236}">
                <a16:creationId xmlns:a16="http://schemas.microsoft.com/office/drawing/2014/main" id="{B21CA5DB-3D98-27A1-EF18-5B070EBA6346}"/>
              </a:ext>
            </a:extLst>
          </p:cNvPr>
          <p:cNvSpPr>
            <a:spLocks noGrp="1"/>
          </p:cNvSpPr>
          <p:nvPr>
            <p:ph type="sldNum" sz="quarter" idx="18"/>
          </p:nvPr>
        </p:nvSpPr>
        <p:spPr/>
        <p:txBody>
          <a:bodyPr/>
          <a:lstStyle/>
          <a:p>
            <a:fld id="{873EB259-4CFD-4D03-8D50-B89672399120}" type="slidenum">
              <a:rPr lang="sv-SE" smtClean="0"/>
              <a:pPr/>
              <a:t>17</a:t>
            </a:fld>
            <a:endParaRPr lang="sv-SE"/>
          </a:p>
        </p:txBody>
      </p:sp>
    </p:spTree>
    <p:extLst>
      <p:ext uri="{BB962C8B-B14F-4D97-AF65-F5344CB8AC3E}">
        <p14:creationId xmlns:p14="http://schemas.microsoft.com/office/powerpoint/2010/main" val="10109677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9C3DC924-4A6F-8D44-B013-7C1EFE21D891}"/>
              </a:ext>
            </a:extLst>
          </p:cNvPr>
          <p:cNvSpPr>
            <a:spLocks noGrp="1"/>
          </p:cNvSpPr>
          <p:nvPr>
            <p:ph type="title"/>
          </p:nvPr>
        </p:nvSpPr>
        <p:spPr/>
        <p:txBody>
          <a:bodyPr/>
          <a:lstStyle/>
          <a:p>
            <a:r>
              <a:rPr lang="sv-SE" dirty="0"/>
              <a:t>Bevattning per gång, mm</a:t>
            </a:r>
          </a:p>
        </p:txBody>
      </p:sp>
      <p:graphicFrame>
        <p:nvGraphicFramePr>
          <p:cNvPr id="5" name="Platshållare för innehåll 4">
            <a:extLst>
              <a:ext uri="{FF2B5EF4-FFF2-40B4-BE49-F238E27FC236}">
                <a16:creationId xmlns:a16="http://schemas.microsoft.com/office/drawing/2014/main" id="{C1E8E1AC-DE6A-3D6D-F383-2A62F92DEF10}"/>
              </a:ext>
            </a:extLst>
          </p:cNvPr>
          <p:cNvGraphicFramePr>
            <a:graphicFrameLocks noGrp="1"/>
          </p:cNvGraphicFramePr>
          <p:nvPr>
            <p:ph sz="quarter" idx="13"/>
            <p:extLst>
              <p:ext uri="{D42A27DB-BD31-4B8C-83A1-F6EECF244321}">
                <p14:modId xmlns:p14="http://schemas.microsoft.com/office/powerpoint/2010/main" val="3718598352"/>
              </p:ext>
            </p:extLst>
          </p:nvPr>
        </p:nvGraphicFramePr>
        <p:xfrm>
          <a:off x="1222872" y="1762892"/>
          <a:ext cx="8472266" cy="4450080"/>
        </p:xfrm>
        <a:graphic>
          <a:graphicData uri="http://schemas.openxmlformats.org/drawingml/2006/table">
            <a:tbl>
              <a:tblPr firstRow="1" bandRow="1">
                <a:tableStyleId>{F5AB1C69-6EDB-4FF4-983F-18BD219EF322}</a:tableStyleId>
              </a:tblPr>
              <a:tblGrid>
                <a:gridCol w="2760133">
                  <a:extLst>
                    <a:ext uri="{9D8B030D-6E8A-4147-A177-3AD203B41FA5}">
                      <a16:colId xmlns:a16="http://schemas.microsoft.com/office/drawing/2014/main" val="3280927310"/>
                    </a:ext>
                  </a:extLst>
                </a:gridCol>
                <a:gridCol w="2760133">
                  <a:extLst>
                    <a:ext uri="{9D8B030D-6E8A-4147-A177-3AD203B41FA5}">
                      <a16:colId xmlns:a16="http://schemas.microsoft.com/office/drawing/2014/main" val="3123133195"/>
                    </a:ext>
                  </a:extLst>
                </a:gridCol>
                <a:gridCol w="2952000">
                  <a:extLst>
                    <a:ext uri="{9D8B030D-6E8A-4147-A177-3AD203B41FA5}">
                      <a16:colId xmlns:a16="http://schemas.microsoft.com/office/drawing/2014/main" val="1423841193"/>
                    </a:ext>
                  </a:extLst>
                </a:gridCol>
              </a:tblGrid>
              <a:tr h="370840">
                <a:tc>
                  <a:txBody>
                    <a:bodyPr/>
                    <a:lstStyle/>
                    <a:p>
                      <a:r>
                        <a:rPr lang="sv-SE" dirty="0"/>
                        <a:t>Jordart i matjorden</a:t>
                      </a:r>
                    </a:p>
                  </a:txBody>
                  <a:tcPr/>
                </a:tc>
                <a:tc>
                  <a:txBody>
                    <a:bodyPr/>
                    <a:lstStyle/>
                    <a:p>
                      <a:r>
                        <a:rPr lang="sv-SE" dirty="0" err="1"/>
                        <a:t>Rotdjup</a:t>
                      </a:r>
                      <a:r>
                        <a:rPr lang="sv-SE" dirty="0"/>
                        <a:t>, cm</a:t>
                      </a:r>
                    </a:p>
                  </a:txBody>
                  <a:tcPr/>
                </a:tc>
                <a:tc>
                  <a:txBody>
                    <a:bodyPr/>
                    <a:lstStyle/>
                    <a:p>
                      <a:r>
                        <a:rPr lang="sv-SE" dirty="0"/>
                        <a:t>Bevattning, mm per gång</a:t>
                      </a:r>
                    </a:p>
                  </a:txBody>
                  <a:tcPr/>
                </a:tc>
                <a:extLst>
                  <a:ext uri="{0D108BD9-81ED-4DB2-BD59-A6C34878D82A}">
                    <a16:rowId xmlns:a16="http://schemas.microsoft.com/office/drawing/2014/main" val="2848831757"/>
                  </a:ext>
                </a:extLst>
              </a:tr>
              <a:tr h="370840">
                <a:tc>
                  <a:txBody>
                    <a:bodyPr/>
                    <a:lstStyle/>
                    <a:p>
                      <a:r>
                        <a:rPr lang="sv-SE" dirty="0"/>
                        <a:t>Mullhaltig sand</a:t>
                      </a:r>
                    </a:p>
                  </a:txBody>
                  <a:tcPr/>
                </a:tc>
                <a:tc>
                  <a:txBody>
                    <a:bodyPr/>
                    <a:lstStyle/>
                    <a:p>
                      <a:r>
                        <a:rPr lang="sv-SE" dirty="0"/>
                        <a:t>0-30</a:t>
                      </a:r>
                    </a:p>
                  </a:txBody>
                  <a:tcPr/>
                </a:tc>
                <a:tc>
                  <a:txBody>
                    <a:bodyPr/>
                    <a:lstStyle/>
                    <a:p>
                      <a:r>
                        <a:rPr lang="sv-SE" dirty="0"/>
                        <a:t>15-20</a:t>
                      </a:r>
                    </a:p>
                  </a:txBody>
                  <a:tcPr/>
                </a:tc>
                <a:extLst>
                  <a:ext uri="{0D108BD9-81ED-4DB2-BD59-A6C34878D82A}">
                    <a16:rowId xmlns:a16="http://schemas.microsoft.com/office/drawing/2014/main" val="2433183977"/>
                  </a:ext>
                </a:extLst>
              </a:tr>
              <a:tr h="370840">
                <a:tc>
                  <a:txBody>
                    <a:bodyPr/>
                    <a:lstStyle/>
                    <a:p>
                      <a:endParaRPr lang="sv-SE"/>
                    </a:p>
                  </a:txBody>
                  <a:tcPr/>
                </a:tc>
                <a:tc>
                  <a:txBody>
                    <a:bodyPr/>
                    <a:lstStyle/>
                    <a:p>
                      <a:r>
                        <a:rPr lang="sv-SE" dirty="0"/>
                        <a:t>0-50</a:t>
                      </a:r>
                    </a:p>
                  </a:txBody>
                  <a:tcPr/>
                </a:tc>
                <a:tc>
                  <a:txBody>
                    <a:bodyPr/>
                    <a:lstStyle/>
                    <a:p>
                      <a:r>
                        <a:rPr lang="sv-SE" dirty="0"/>
                        <a:t>25-30</a:t>
                      </a:r>
                    </a:p>
                  </a:txBody>
                  <a:tcPr/>
                </a:tc>
                <a:extLst>
                  <a:ext uri="{0D108BD9-81ED-4DB2-BD59-A6C34878D82A}">
                    <a16:rowId xmlns:a16="http://schemas.microsoft.com/office/drawing/2014/main" val="4229691768"/>
                  </a:ext>
                </a:extLst>
              </a:tr>
              <a:tr h="370840">
                <a:tc>
                  <a:txBody>
                    <a:bodyPr/>
                    <a:lstStyle/>
                    <a:p>
                      <a:r>
                        <a:rPr lang="sv-SE" dirty="0"/>
                        <a:t>Mullhaltig </a:t>
                      </a:r>
                      <a:r>
                        <a:rPr lang="sv-SE" dirty="0" err="1"/>
                        <a:t>grovmo</a:t>
                      </a:r>
                      <a:endParaRPr lang="sv-SE" dirty="0"/>
                    </a:p>
                  </a:txBody>
                  <a:tcPr/>
                </a:tc>
                <a:tc>
                  <a:txBody>
                    <a:bodyPr/>
                    <a:lstStyle/>
                    <a:p>
                      <a:r>
                        <a:rPr lang="sv-SE" dirty="0"/>
                        <a:t>0-30</a:t>
                      </a:r>
                    </a:p>
                  </a:txBody>
                  <a:tcPr/>
                </a:tc>
                <a:tc>
                  <a:txBody>
                    <a:bodyPr/>
                    <a:lstStyle/>
                    <a:p>
                      <a:r>
                        <a:rPr lang="sv-SE" dirty="0"/>
                        <a:t>25-30</a:t>
                      </a:r>
                    </a:p>
                  </a:txBody>
                  <a:tcPr/>
                </a:tc>
                <a:extLst>
                  <a:ext uri="{0D108BD9-81ED-4DB2-BD59-A6C34878D82A}">
                    <a16:rowId xmlns:a16="http://schemas.microsoft.com/office/drawing/2014/main" val="382694212"/>
                  </a:ext>
                </a:extLst>
              </a:tr>
              <a:tr h="370840">
                <a:tc>
                  <a:txBody>
                    <a:bodyPr/>
                    <a:lstStyle/>
                    <a:p>
                      <a:endParaRPr lang="sv-SE" dirty="0"/>
                    </a:p>
                  </a:txBody>
                  <a:tcPr/>
                </a:tc>
                <a:tc>
                  <a:txBody>
                    <a:bodyPr/>
                    <a:lstStyle/>
                    <a:p>
                      <a:r>
                        <a:rPr lang="sv-SE" dirty="0"/>
                        <a:t>0-50</a:t>
                      </a:r>
                    </a:p>
                  </a:txBody>
                  <a:tcPr/>
                </a:tc>
                <a:tc>
                  <a:txBody>
                    <a:bodyPr/>
                    <a:lstStyle/>
                    <a:p>
                      <a:r>
                        <a:rPr lang="sv-SE" dirty="0"/>
                        <a:t>35-45</a:t>
                      </a:r>
                    </a:p>
                  </a:txBody>
                  <a:tcPr/>
                </a:tc>
                <a:extLst>
                  <a:ext uri="{0D108BD9-81ED-4DB2-BD59-A6C34878D82A}">
                    <a16:rowId xmlns:a16="http://schemas.microsoft.com/office/drawing/2014/main" val="1489958657"/>
                  </a:ext>
                </a:extLst>
              </a:tr>
              <a:tr h="370840">
                <a:tc>
                  <a:txBody>
                    <a:bodyPr/>
                    <a:lstStyle/>
                    <a:p>
                      <a:r>
                        <a:rPr lang="sv-SE" dirty="0"/>
                        <a:t>Mullhaltig lättlera</a:t>
                      </a:r>
                    </a:p>
                  </a:txBody>
                  <a:tcPr/>
                </a:tc>
                <a:tc>
                  <a:txBody>
                    <a:bodyPr/>
                    <a:lstStyle/>
                    <a:p>
                      <a:r>
                        <a:rPr lang="sv-SE" dirty="0"/>
                        <a:t>0-30</a:t>
                      </a:r>
                    </a:p>
                  </a:txBody>
                  <a:tcPr/>
                </a:tc>
                <a:tc>
                  <a:txBody>
                    <a:bodyPr/>
                    <a:lstStyle/>
                    <a:p>
                      <a:r>
                        <a:rPr lang="sv-SE" dirty="0"/>
                        <a:t>30-40</a:t>
                      </a:r>
                    </a:p>
                  </a:txBody>
                  <a:tcPr/>
                </a:tc>
                <a:extLst>
                  <a:ext uri="{0D108BD9-81ED-4DB2-BD59-A6C34878D82A}">
                    <a16:rowId xmlns:a16="http://schemas.microsoft.com/office/drawing/2014/main" val="3048216642"/>
                  </a:ext>
                </a:extLst>
              </a:tr>
              <a:tr h="370840">
                <a:tc>
                  <a:txBody>
                    <a:bodyPr/>
                    <a:lstStyle/>
                    <a:p>
                      <a:endParaRPr lang="sv-SE"/>
                    </a:p>
                  </a:txBody>
                  <a:tcPr/>
                </a:tc>
                <a:tc>
                  <a:txBody>
                    <a:bodyPr/>
                    <a:lstStyle/>
                    <a:p>
                      <a:r>
                        <a:rPr lang="sv-SE" dirty="0"/>
                        <a:t>0-50</a:t>
                      </a:r>
                    </a:p>
                  </a:txBody>
                  <a:tcPr/>
                </a:tc>
                <a:tc>
                  <a:txBody>
                    <a:bodyPr/>
                    <a:lstStyle/>
                    <a:p>
                      <a:r>
                        <a:rPr lang="sv-SE" dirty="0"/>
                        <a:t>40-50</a:t>
                      </a:r>
                    </a:p>
                  </a:txBody>
                  <a:tcPr/>
                </a:tc>
                <a:extLst>
                  <a:ext uri="{0D108BD9-81ED-4DB2-BD59-A6C34878D82A}">
                    <a16:rowId xmlns:a16="http://schemas.microsoft.com/office/drawing/2014/main" val="2510509648"/>
                  </a:ext>
                </a:extLst>
              </a:tr>
              <a:tr h="370840">
                <a:tc>
                  <a:txBody>
                    <a:bodyPr/>
                    <a:lstStyle/>
                    <a:p>
                      <a:r>
                        <a:rPr lang="sv-SE" dirty="0"/>
                        <a:t>Mullhaltig styv lera</a:t>
                      </a:r>
                    </a:p>
                  </a:txBody>
                  <a:tcPr/>
                </a:tc>
                <a:tc>
                  <a:txBody>
                    <a:bodyPr/>
                    <a:lstStyle/>
                    <a:p>
                      <a:r>
                        <a:rPr lang="sv-SE" dirty="0"/>
                        <a:t>0-30</a:t>
                      </a:r>
                    </a:p>
                  </a:txBody>
                  <a:tcPr/>
                </a:tc>
                <a:tc>
                  <a:txBody>
                    <a:bodyPr/>
                    <a:lstStyle/>
                    <a:p>
                      <a:r>
                        <a:rPr lang="sv-SE" dirty="0"/>
                        <a:t>25-30</a:t>
                      </a:r>
                    </a:p>
                  </a:txBody>
                  <a:tcPr/>
                </a:tc>
                <a:extLst>
                  <a:ext uri="{0D108BD9-81ED-4DB2-BD59-A6C34878D82A}">
                    <a16:rowId xmlns:a16="http://schemas.microsoft.com/office/drawing/2014/main" val="3164200118"/>
                  </a:ext>
                </a:extLst>
              </a:tr>
              <a:tr h="370840">
                <a:tc>
                  <a:txBody>
                    <a:bodyPr/>
                    <a:lstStyle/>
                    <a:p>
                      <a:endParaRPr lang="sv-SE"/>
                    </a:p>
                  </a:txBody>
                  <a:tcPr/>
                </a:tc>
                <a:tc>
                  <a:txBody>
                    <a:bodyPr/>
                    <a:lstStyle/>
                    <a:p>
                      <a:r>
                        <a:rPr lang="sv-SE" dirty="0"/>
                        <a:t>0-50</a:t>
                      </a:r>
                    </a:p>
                  </a:txBody>
                  <a:tcPr/>
                </a:tc>
                <a:tc>
                  <a:txBody>
                    <a:bodyPr/>
                    <a:lstStyle/>
                    <a:p>
                      <a:r>
                        <a:rPr lang="sv-SE" dirty="0"/>
                        <a:t>35-45</a:t>
                      </a:r>
                    </a:p>
                  </a:txBody>
                  <a:tcPr/>
                </a:tc>
                <a:extLst>
                  <a:ext uri="{0D108BD9-81ED-4DB2-BD59-A6C34878D82A}">
                    <a16:rowId xmlns:a16="http://schemas.microsoft.com/office/drawing/2014/main" val="1664781982"/>
                  </a:ext>
                </a:extLst>
              </a:tr>
              <a:tr h="370840">
                <a:tc>
                  <a:txBody>
                    <a:bodyPr/>
                    <a:lstStyle/>
                    <a:p>
                      <a:r>
                        <a:rPr lang="sv-SE" dirty="0"/>
                        <a:t>Mulljord</a:t>
                      </a:r>
                    </a:p>
                  </a:txBody>
                  <a:tcPr/>
                </a:tc>
                <a:tc>
                  <a:txBody>
                    <a:bodyPr/>
                    <a:lstStyle/>
                    <a:p>
                      <a:r>
                        <a:rPr lang="sv-SE" dirty="0"/>
                        <a:t>0-30</a:t>
                      </a:r>
                    </a:p>
                  </a:txBody>
                  <a:tcPr/>
                </a:tc>
                <a:tc>
                  <a:txBody>
                    <a:bodyPr/>
                    <a:lstStyle/>
                    <a:p>
                      <a:r>
                        <a:rPr lang="sv-SE" dirty="0"/>
                        <a:t>30-40</a:t>
                      </a:r>
                    </a:p>
                  </a:txBody>
                  <a:tcPr/>
                </a:tc>
                <a:extLst>
                  <a:ext uri="{0D108BD9-81ED-4DB2-BD59-A6C34878D82A}">
                    <a16:rowId xmlns:a16="http://schemas.microsoft.com/office/drawing/2014/main" val="3100532146"/>
                  </a:ext>
                </a:extLst>
              </a:tr>
              <a:tr h="370840">
                <a:tc>
                  <a:txBody>
                    <a:bodyPr/>
                    <a:lstStyle/>
                    <a:p>
                      <a:endParaRPr lang="sv-SE" dirty="0"/>
                    </a:p>
                  </a:txBody>
                  <a:tcPr/>
                </a:tc>
                <a:tc>
                  <a:txBody>
                    <a:bodyPr/>
                    <a:lstStyle/>
                    <a:p>
                      <a:r>
                        <a:rPr lang="sv-SE" dirty="0"/>
                        <a:t>0-50</a:t>
                      </a:r>
                    </a:p>
                  </a:txBody>
                  <a:tcPr/>
                </a:tc>
                <a:tc>
                  <a:txBody>
                    <a:bodyPr/>
                    <a:lstStyle/>
                    <a:p>
                      <a:r>
                        <a:rPr lang="sv-SE" dirty="0"/>
                        <a:t>40-50</a:t>
                      </a:r>
                    </a:p>
                  </a:txBody>
                  <a:tcPr/>
                </a:tc>
                <a:extLst>
                  <a:ext uri="{0D108BD9-81ED-4DB2-BD59-A6C34878D82A}">
                    <a16:rowId xmlns:a16="http://schemas.microsoft.com/office/drawing/2014/main" val="183368977"/>
                  </a:ext>
                </a:extLst>
              </a:tr>
              <a:tr h="370840">
                <a:tc gridSpan="3">
                  <a:txBody>
                    <a:bodyPr/>
                    <a:lstStyle/>
                    <a:p>
                      <a:r>
                        <a:rPr lang="sv-SE" dirty="0"/>
                        <a:t>Källa: </a:t>
                      </a:r>
                      <a:r>
                        <a:rPr lang="sv-SE" dirty="0">
                          <a:hlinkClick r:id="rId3"/>
                        </a:rPr>
                        <a:t>ra18_18v2.pdf</a:t>
                      </a:r>
                      <a:endParaRPr lang="sv-SE" dirty="0"/>
                    </a:p>
                  </a:txBody>
                  <a:tcPr/>
                </a:tc>
                <a:tc hMerge="1">
                  <a:txBody>
                    <a:bodyPr/>
                    <a:lstStyle/>
                    <a:p>
                      <a:endParaRPr lang="sv-SE"/>
                    </a:p>
                  </a:txBody>
                  <a:tcPr/>
                </a:tc>
                <a:tc hMerge="1">
                  <a:txBody>
                    <a:bodyPr/>
                    <a:lstStyle/>
                    <a:p>
                      <a:endParaRPr lang="sv-SE" dirty="0"/>
                    </a:p>
                  </a:txBody>
                  <a:tcPr/>
                </a:tc>
                <a:extLst>
                  <a:ext uri="{0D108BD9-81ED-4DB2-BD59-A6C34878D82A}">
                    <a16:rowId xmlns:a16="http://schemas.microsoft.com/office/drawing/2014/main" val="3028942001"/>
                  </a:ext>
                </a:extLst>
              </a:tr>
            </a:tbl>
          </a:graphicData>
        </a:graphic>
      </p:graphicFrame>
      <p:sp>
        <p:nvSpPr>
          <p:cNvPr id="3" name="Platshållare för bildnummer 2">
            <a:extLst>
              <a:ext uri="{FF2B5EF4-FFF2-40B4-BE49-F238E27FC236}">
                <a16:creationId xmlns:a16="http://schemas.microsoft.com/office/drawing/2014/main" id="{D36EAB06-90E1-A46A-5AF2-0032EECA6DB8}"/>
              </a:ext>
            </a:extLst>
          </p:cNvPr>
          <p:cNvSpPr>
            <a:spLocks noGrp="1"/>
          </p:cNvSpPr>
          <p:nvPr>
            <p:ph type="sldNum" sz="quarter" idx="14"/>
          </p:nvPr>
        </p:nvSpPr>
        <p:spPr/>
        <p:txBody>
          <a:bodyPr/>
          <a:lstStyle/>
          <a:p>
            <a:fld id="{873EB259-4CFD-4D03-8D50-B89672399120}" type="slidenum">
              <a:rPr lang="sv-SE" smtClean="0"/>
              <a:pPr/>
              <a:t>18</a:t>
            </a:fld>
            <a:endParaRPr lang="sv-SE"/>
          </a:p>
        </p:txBody>
      </p:sp>
    </p:spTree>
    <p:extLst>
      <p:ext uri="{BB962C8B-B14F-4D97-AF65-F5344CB8AC3E}">
        <p14:creationId xmlns:p14="http://schemas.microsoft.com/office/powerpoint/2010/main" val="42661725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6ED8BF2-031B-4FA6-B2D1-12CDF1207655}"/>
              </a:ext>
            </a:extLst>
          </p:cNvPr>
          <p:cNvSpPr>
            <a:spLocks noGrp="1"/>
          </p:cNvSpPr>
          <p:nvPr>
            <p:ph type="title"/>
          </p:nvPr>
        </p:nvSpPr>
        <p:spPr/>
        <p:txBody>
          <a:bodyPr/>
          <a:lstStyle/>
          <a:p>
            <a:r>
              <a:rPr lang="sv-SE" dirty="0"/>
              <a:t>Bevattning och växtnäringsutnyttjande</a:t>
            </a:r>
          </a:p>
        </p:txBody>
      </p:sp>
      <p:sp>
        <p:nvSpPr>
          <p:cNvPr id="3" name="Platshållare för innehåll 2">
            <a:extLst>
              <a:ext uri="{FF2B5EF4-FFF2-40B4-BE49-F238E27FC236}">
                <a16:creationId xmlns:a16="http://schemas.microsoft.com/office/drawing/2014/main" id="{3898AB77-A5AF-4901-B48E-C463487A61E5}"/>
              </a:ext>
            </a:extLst>
          </p:cNvPr>
          <p:cNvSpPr>
            <a:spLocks noGrp="1"/>
          </p:cNvSpPr>
          <p:nvPr>
            <p:ph sz="quarter" idx="13"/>
          </p:nvPr>
        </p:nvSpPr>
        <p:spPr/>
        <p:txBody>
          <a:bodyPr/>
          <a:lstStyle/>
          <a:p>
            <a:r>
              <a:rPr lang="sv-SE" dirty="0"/>
              <a:t>Väl utförd bevattning kan öka rotdjupet och göra rotsystemet mer kraftigt. Vilket ökar växtens förmåga att ta upp mer växtnäring och vatten. En förutsättning är att dräneringen är fungerande. </a:t>
            </a:r>
          </a:p>
          <a:p>
            <a:r>
              <a:rPr lang="sv-SE" dirty="0"/>
              <a:t>Om grödans vattenbehov är tillgodosett kan den växa mer optimalt och för också bort mer näringen med skörden som annars kunde riskerat att avgå som lustgas eller lakas ut till exempel.  </a:t>
            </a:r>
          </a:p>
        </p:txBody>
      </p:sp>
      <p:sp>
        <p:nvSpPr>
          <p:cNvPr id="4" name="Platshållare för bildnummer 3">
            <a:extLst>
              <a:ext uri="{FF2B5EF4-FFF2-40B4-BE49-F238E27FC236}">
                <a16:creationId xmlns:a16="http://schemas.microsoft.com/office/drawing/2014/main" id="{AE015C85-A6BD-369B-1285-EE139AEC9709}"/>
              </a:ext>
            </a:extLst>
          </p:cNvPr>
          <p:cNvSpPr>
            <a:spLocks noGrp="1"/>
          </p:cNvSpPr>
          <p:nvPr>
            <p:ph type="sldNum" sz="quarter" idx="14"/>
          </p:nvPr>
        </p:nvSpPr>
        <p:spPr/>
        <p:txBody>
          <a:bodyPr/>
          <a:lstStyle/>
          <a:p>
            <a:fld id="{873EB259-4CFD-4D03-8D50-B89672399120}" type="slidenum">
              <a:rPr lang="sv-SE" smtClean="0"/>
              <a:pPr/>
              <a:t>19</a:t>
            </a:fld>
            <a:endParaRPr lang="sv-SE"/>
          </a:p>
        </p:txBody>
      </p:sp>
    </p:spTree>
    <p:extLst>
      <p:ext uri="{BB962C8B-B14F-4D97-AF65-F5344CB8AC3E}">
        <p14:creationId xmlns:p14="http://schemas.microsoft.com/office/powerpoint/2010/main" val="16880168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ubrik 4">
            <a:extLst>
              <a:ext uri="{FF2B5EF4-FFF2-40B4-BE49-F238E27FC236}">
                <a16:creationId xmlns:a16="http://schemas.microsoft.com/office/drawing/2014/main" id="{6D93687D-FEB9-48C2-B793-68FE027AF2C6}"/>
              </a:ext>
            </a:extLst>
          </p:cNvPr>
          <p:cNvSpPr>
            <a:spLocks noGrp="1"/>
          </p:cNvSpPr>
          <p:nvPr>
            <p:ph type="ctrTitle"/>
          </p:nvPr>
        </p:nvSpPr>
        <p:spPr/>
        <p:txBody>
          <a:bodyPr/>
          <a:lstStyle/>
          <a:p>
            <a:r>
              <a:rPr lang="sv-SE" dirty="0"/>
              <a:t>4. Försöksresultat - växtodling</a:t>
            </a:r>
          </a:p>
        </p:txBody>
      </p:sp>
    </p:spTree>
    <p:extLst>
      <p:ext uri="{BB962C8B-B14F-4D97-AF65-F5344CB8AC3E}">
        <p14:creationId xmlns:p14="http://schemas.microsoft.com/office/powerpoint/2010/main" val="36091134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41FF574-AB7F-4BDE-9BA3-7154956356CE}"/>
              </a:ext>
            </a:extLst>
          </p:cNvPr>
          <p:cNvSpPr>
            <a:spLocks noGrp="1"/>
          </p:cNvSpPr>
          <p:nvPr>
            <p:ph type="title"/>
          </p:nvPr>
        </p:nvSpPr>
        <p:spPr>
          <a:xfrm>
            <a:off x="1176338" y="768732"/>
            <a:ext cx="8112941" cy="1219263"/>
          </a:xfrm>
        </p:spPr>
        <p:txBody>
          <a:bodyPr/>
          <a:lstStyle/>
          <a:p>
            <a:r>
              <a:rPr lang="sv-SE" dirty="0">
                <a:cs typeface="Arial"/>
              </a:rPr>
              <a:t>L1-265 tillskottsbevattning till vete</a:t>
            </a:r>
            <a:endParaRPr lang="sv-SE" dirty="0"/>
          </a:p>
        </p:txBody>
      </p:sp>
      <p:sp>
        <p:nvSpPr>
          <p:cNvPr id="3" name="Platshållare för innehåll 2">
            <a:extLst>
              <a:ext uri="{FF2B5EF4-FFF2-40B4-BE49-F238E27FC236}">
                <a16:creationId xmlns:a16="http://schemas.microsoft.com/office/drawing/2014/main" id="{885155B5-387C-4B28-9093-1D142CB93FDD}"/>
              </a:ext>
            </a:extLst>
          </p:cNvPr>
          <p:cNvSpPr>
            <a:spLocks noGrp="1"/>
          </p:cNvSpPr>
          <p:nvPr>
            <p:ph sz="quarter" idx="13"/>
          </p:nvPr>
        </p:nvSpPr>
        <p:spPr>
          <a:xfrm>
            <a:off x="1176422" y="2315275"/>
            <a:ext cx="4632404" cy="1723633"/>
          </a:xfrm>
        </p:spPr>
        <p:txBody>
          <a:bodyPr vert="horz" lIns="91440" tIns="45720" rIns="91440" bIns="45720" rtlCol="0" anchor="t">
            <a:noAutofit/>
          </a:bodyPr>
          <a:lstStyle/>
          <a:p>
            <a:r>
              <a:rPr lang="sv-SE" dirty="0">
                <a:cs typeface="Arial"/>
              </a:rPr>
              <a:t>Tre platser</a:t>
            </a:r>
          </a:p>
          <a:p>
            <a:pPr lvl="1"/>
            <a:r>
              <a:rPr lang="sv-SE" dirty="0">
                <a:cs typeface="Arial"/>
              </a:rPr>
              <a:t>Helgegården, Kristianstad</a:t>
            </a:r>
          </a:p>
          <a:p>
            <a:pPr lvl="1"/>
            <a:r>
              <a:rPr lang="sv-SE" dirty="0" err="1">
                <a:cs typeface="Arial"/>
              </a:rPr>
              <a:t>Torslunda</a:t>
            </a:r>
            <a:r>
              <a:rPr lang="sv-SE" dirty="0">
                <a:cs typeface="Arial"/>
              </a:rPr>
              <a:t>, Öland</a:t>
            </a:r>
          </a:p>
          <a:p>
            <a:pPr lvl="1"/>
            <a:r>
              <a:rPr lang="sv-SE" dirty="0" err="1">
                <a:cs typeface="Arial"/>
              </a:rPr>
              <a:t>Stentollby</a:t>
            </a:r>
            <a:r>
              <a:rPr lang="sv-SE" dirty="0">
                <a:cs typeface="Arial"/>
              </a:rPr>
              <a:t> 2017, Ekeby Smide 2018, Gotland</a:t>
            </a:r>
          </a:p>
        </p:txBody>
      </p:sp>
      <p:pic>
        <p:nvPicPr>
          <p:cNvPr id="14" name="Bildobjekt 14" descr="Foto på en rampbevattning i höstvete.">
            <a:extLst>
              <a:ext uri="{FF2B5EF4-FFF2-40B4-BE49-F238E27FC236}">
                <a16:creationId xmlns:a16="http://schemas.microsoft.com/office/drawing/2014/main" id="{B20737E2-2859-4A12-BF80-6946D9D2B7F2}"/>
              </a:ext>
            </a:extLst>
          </p:cNvPr>
          <p:cNvPicPr>
            <a:picLocks noChangeAspect="1"/>
          </p:cNvPicPr>
          <p:nvPr/>
        </p:nvPicPr>
        <p:blipFill>
          <a:blip r:embed="rId3"/>
          <a:stretch>
            <a:fillRect/>
          </a:stretch>
        </p:blipFill>
        <p:spPr>
          <a:xfrm>
            <a:off x="1374227" y="4182448"/>
            <a:ext cx="3998081" cy="2317638"/>
          </a:xfrm>
          <a:prstGeom prst="rect">
            <a:avLst/>
          </a:prstGeom>
        </p:spPr>
      </p:pic>
      <p:sp>
        <p:nvSpPr>
          <p:cNvPr id="12" name="textruta 11">
            <a:extLst>
              <a:ext uri="{FF2B5EF4-FFF2-40B4-BE49-F238E27FC236}">
                <a16:creationId xmlns:a16="http://schemas.microsoft.com/office/drawing/2014/main" id="{1BA77CA0-DD3E-CD99-EF42-635CE2D87176}"/>
              </a:ext>
            </a:extLst>
          </p:cNvPr>
          <p:cNvSpPr txBox="1"/>
          <p:nvPr/>
        </p:nvSpPr>
        <p:spPr>
          <a:xfrm>
            <a:off x="1374227" y="6244650"/>
            <a:ext cx="1572173" cy="276999"/>
          </a:xfrm>
          <a:prstGeom prst="rect">
            <a:avLst/>
          </a:prstGeom>
          <a:solidFill>
            <a:srgbClr val="F8F5ED">
              <a:alpha val="74000"/>
            </a:srgbClr>
          </a:solidFill>
        </p:spPr>
        <p:txBody>
          <a:bodyPr wrap="square" rtlCol="0">
            <a:spAutoFit/>
          </a:bodyPr>
          <a:lstStyle/>
          <a:p>
            <a:r>
              <a:rPr lang="sv-SE" sz="1200" dirty="0"/>
              <a:t>Foto: Tellie Karlsson</a:t>
            </a:r>
          </a:p>
        </p:txBody>
      </p:sp>
      <p:sp>
        <p:nvSpPr>
          <p:cNvPr id="7" name="Platshållare för innehåll 6">
            <a:extLst>
              <a:ext uri="{FF2B5EF4-FFF2-40B4-BE49-F238E27FC236}">
                <a16:creationId xmlns:a16="http://schemas.microsoft.com/office/drawing/2014/main" id="{67809955-86F7-8048-FA95-1B6D9BC14C72}"/>
              </a:ext>
            </a:extLst>
          </p:cNvPr>
          <p:cNvSpPr>
            <a:spLocks noGrp="1"/>
          </p:cNvSpPr>
          <p:nvPr>
            <p:ph sz="quarter" idx="14"/>
          </p:nvPr>
        </p:nvSpPr>
        <p:spPr>
          <a:xfrm>
            <a:off x="6096000" y="2350194"/>
            <a:ext cx="5372309" cy="3894456"/>
          </a:xfrm>
        </p:spPr>
        <p:txBody>
          <a:bodyPr/>
          <a:lstStyle/>
          <a:p>
            <a:pPr>
              <a:buAutoNum type="alphaUcPeriod"/>
            </a:pPr>
            <a:r>
              <a:rPr lang="sv-SE" sz="2400" dirty="0" err="1">
                <a:solidFill>
                  <a:schemeClr val="accent1"/>
                </a:solidFill>
                <a:cs typeface="Arial"/>
              </a:rPr>
              <a:t>Obevattnat</a:t>
            </a:r>
            <a:r>
              <a:rPr lang="sv-SE" sz="2400" dirty="0">
                <a:solidFill>
                  <a:schemeClr val="accent1"/>
                </a:solidFill>
                <a:cs typeface="Arial"/>
              </a:rPr>
              <a:t> led, kontroll</a:t>
            </a:r>
          </a:p>
          <a:p>
            <a:pPr>
              <a:buAutoNum type="alphaUcPeriod"/>
            </a:pPr>
            <a:r>
              <a:rPr lang="sv-SE" sz="2400" dirty="0">
                <a:solidFill>
                  <a:schemeClr val="accent1"/>
                </a:solidFill>
                <a:cs typeface="Arial"/>
              </a:rPr>
              <a:t>Optimal bevattning, när 40% av växttillgängligt vatten förbrukats</a:t>
            </a:r>
          </a:p>
          <a:p>
            <a:pPr>
              <a:buAutoNum type="alphaUcPeriod"/>
            </a:pPr>
            <a:r>
              <a:rPr lang="sv-SE" sz="2400" dirty="0">
                <a:solidFill>
                  <a:schemeClr val="accent1"/>
                </a:solidFill>
                <a:cs typeface="Arial"/>
              </a:rPr>
              <a:t>Tidig bevattning, 1-3 gånger, om behov finns vid dålig uppkomst annars från bestockning till stråskjutning</a:t>
            </a:r>
          </a:p>
          <a:p>
            <a:pPr>
              <a:buAutoNum type="alphaUcPeriod"/>
            </a:pPr>
            <a:r>
              <a:rPr lang="sv-SE" sz="2400" dirty="0">
                <a:solidFill>
                  <a:schemeClr val="accent1"/>
                </a:solidFill>
                <a:cs typeface="Arial"/>
              </a:rPr>
              <a:t>Sen bevattning, 1-3 gånger, från  </a:t>
            </a:r>
            <a:r>
              <a:rPr lang="sv-SE" sz="2400" dirty="0" err="1">
                <a:solidFill>
                  <a:schemeClr val="accent1"/>
                </a:solidFill>
                <a:cs typeface="Arial"/>
              </a:rPr>
              <a:t>axgång</a:t>
            </a:r>
            <a:r>
              <a:rPr lang="sv-SE" sz="2400" dirty="0">
                <a:solidFill>
                  <a:schemeClr val="accent1"/>
                </a:solidFill>
                <a:cs typeface="Arial"/>
              </a:rPr>
              <a:t> till </a:t>
            </a:r>
            <a:r>
              <a:rPr lang="sv-SE" sz="2400" dirty="0" err="1">
                <a:solidFill>
                  <a:schemeClr val="accent1"/>
                </a:solidFill>
                <a:cs typeface="Arial"/>
              </a:rPr>
              <a:t>blommning</a:t>
            </a:r>
            <a:r>
              <a:rPr lang="sv-SE" sz="2400" dirty="0">
                <a:solidFill>
                  <a:schemeClr val="accent1"/>
                </a:solidFill>
                <a:cs typeface="Arial"/>
              </a:rPr>
              <a:t> och från </a:t>
            </a:r>
            <a:r>
              <a:rPr lang="sv-SE" sz="2400" dirty="0" err="1">
                <a:solidFill>
                  <a:schemeClr val="accent1"/>
                </a:solidFill>
                <a:cs typeface="Arial"/>
              </a:rPr>
              <a:t>blommning</a:t>
            </a:r>
            <a:r>
              <a:rPr lang="sv-SE" sz="2400" dirty="0">
                <a:solidFill>
                  <a:schemeClr val="accent1"/>
                </a:solidFill>
                <a:cs typeface="Arial"/>
              </a:rPr>
              <a:t> till degmognad</a:t>
            </a:r>
          </a:p>
          <a:p>
            <a:endParaRPr lang="sv-SE" dirty="0"/>
          </a:p>
        </p:txBody>
      </p:sp>
      <p:sp>
        <p:nvSpPr>
          <p:cNvPr id="4" name="textruta 3">
            <a:extLst>
              <a:ext uri="{FF2B5EF4-FFF2-40B4-BE49-F238E27FC236}">
                <a16:creationId xmlns:a16="http://schemas.microsoft.com/office/drawing/2014/main" id="{C186F325-36DE-4F38-B1AC-01008F2B5F35}"/>
              </a:ext>
            </a:extLst>
          </p:cNvPr>
          <p:cNvSpPr txBox="1"/>
          <p:nvPr/>
        </p:nvSpPr>
        <p:spPr>
          <a:xfrm>
            <a:off x="6096000" y="6209731"/>
            <a:ext cx="6096000" cy="36933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sv-SE" dirty="0"/>
              <a:t>Källa: </a:t>
            </a:r>
            <a:r>
              <a:rPr lang="sv-SE" dirty="0">
                <a:hlinkClick r:id="rId4"/>
              </a:rPr>
              <a:t>Sverigeförsöksboken 2019SLUTLIG.pdf</a:t>
            </a:r>
            <a:endParaRPr lang="sv-SE" dirty="0"/>
          </a:p>
        </p:txBody>
      </p:sp>
      <p:sp>
        <p:nvSpPr>
          <p:cNvPr id="8" name="Platshållare för bildnummer 7">
            <a:extLst>
              <a:ext uri="{FF2B5EF4-FFF2-40B4-BE49-F238E27FC236}">
                <a16:creationId xmlns:a16="http://schemas.microsoft.com/office/drawing/2014/main" id="{2A4E727F-BFC4-4ECD-CF9D-CEE15D55A53C}"/>
              </a:ext>
            </a:extLst>
          </p:cNvPr>
          <p:cNvSpPr>
            <a:spLocks noGrp="1"/>
          </p:cNvSpPr>
          <p:nvPr>
            <p:ph type="sldNum" sz="quarter" idx="17"/>
          </p:nvPr>
        </p:nvSpPr>
        <p:spPr/>
        <p:txBody>
          <a:bodyPr/>
          <a:lstStyle/>
          <a:p>
            <a:fld id="{873EB259-4CFD-4D03-8D50-B89672399120}" type="slidenum">
              <a:rPr lang="sv-SE" smtClean="0"/>
              <a:pPr/>
              <a:t>21</a:t>
            </a:fld>
            <a:endParaRPr lang="sv-SE"/>
          </a:p>
        </p:txBody>
      </p:sp>
    </p:spTree>
    <p:extLst>
      <p:ext uri="{BB962C8B-B14F-4D97-AF65-F5344CB8AC3E}">
        <p14:creationId xmlns:p14="http://schemas.microsoft.com/office/powerpoint/2010/main" val="39590409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75AE3BFD-3A6A-4F2C-B28E-D14329A9A798}"/>
              </a:ext>
            </a:extLst>
          </p:cNvPr>
          <p:cNvSpPr>
            <a:spLocks noGrp="1"/>
          </p:cNvSpPr>
          <p:nvPr>
            <p:ph type="title"/>
          </p:nvPr>
        </p:nvSpPr>
        <p:spPr/>
        <p:txBody>
          <a:bodyPr/>
          <a:lstStyle/>
          <a:p>
            <a:r>
              <a:rPr lang="sv-SE" dirty="0">
                <a:cs typeface="Arial"/>
              </a:rPr>
              <a:t>L1-265 tillskottsbevattning till vete</a:t>
            </a:r>
            <a:endParaRPr lang="sv-SE" b="0" dirty="0">
              <a:cs typeface="Arial"/>
            </a:endParaRPr>
          </a:p>
          <a:p>
            <a:endParaRPr lang="sv-SE" dirty="0">
              <a:cs typeface="Arial"/>
            </a:endParaRPr>
          </a:p>
        </p:txBody>
      </p:sp>
      <p:pic>
        <p:nvPicPr>
          <p:cNvPr id="5" name="Bildobjekt 5" descr="Tabell över skörd i Skåne 2017 i försök L1-265 tillskottsbevattning i vete.">
            <a:extLst>
              <a:ext uri="{FF2B5EF4-FFF2-40B4-BE49-F238E27FC236}">
                <a16:creationId xmlns:a16="http://schemas.microsoft.com/office/drawing/2014/main" id="{D532E381-E4E3-434D-B169-0FBC17DB3E89}"/>
              </a:ext>
            </a:extLst>
          </p:cNvPr>
          <p:cNvPicPr>
            <a:picLocks noGrp="1" noChangeAspect="1"/>
          </p:cNvPicPr>
          <p:nvPr>
            <p:ph sz="half" idx="4294967295"/>
          </p:nvPr>
        </p:nvPicPr>
        <p:blipFill>
          <a:blip r:embed="rId3"/>
          <a:stretch>
            <a:fillRect/>
          </a:stretch>
        </p:blipFill>
        <p:spPr>
          <a:xfrm>
            <a:off x="928777" y="1546225"/>
            <a:ext cx="4800600" cy="1882775"/>
          </a:xfrm>
          <a:prstGeom prst="rect">
            <a:avLst/>
          </a:prstGeom>
        </p:spPr>
      </p:pic>
      <p:pic>
        <p:nvPicPr>
          <p:cNvPr id="7" name="Bildobjekt 7" descr="Tabell över skörd på Öland 2017 i försök L1-265 tillskottsbevattning i vete.">
            <a:extLst>
              <a:ext uri="{FF2B5EF4-FFF2-40B4-BE49-F238E27FC236}">
                <a16:creationId xmlns:a16="http://schemas.microsoft.com/office/drawing/2014/main" id="{124509B2-B45F-48BD-A659-BDED18A20773}"/>
              </a:ext>
            </a:extLst>
          </p:cNvPr>
          <p:cNvPicPr>
            <a:picLocks noGrp="1" noChangeAspect="1"/>
          </p:cNvPicPr>
          <p:nvPr>
            <p:ph sz="half" idx="4294967295"/>
          </p:nvPr>
        </p:nvPicPr>
        <p:blipFill>
          <a:blip r:embed="rId4"/>
          <a:stretch>
            <a:fillRect/>
          </a:stretch>
        </p:blipFill>
        <p:spPr>
          <a:xfrm>
            <a:off x="5900648" y="1546225"/>
            <a:ext cx="5362575" cy="2011362"/>
          </a:xfrm>
          <a:prstGeom prst="rect">
            <a:avLst/>
          </a:prstGeom>
        </p:spPr>
      </p:pic>
      <p:pic>
        <p:nvPicPr>
          <p:cNvPr id="9" name="Bildobjekt 9" descr="Tabell över skörd på Gotland 2017 i försök L1-265 tillskottsbevattning i vete.">
            <a:extLst>
              <a:ext uri="{FF2B5EF4-FFF2-40B4-BE49-F238E27FC236}">
                <a16:creationId xmlns:a16="http://schemas.microsoft.com/office/drawing/2014/main" id="{4EBF87F1-B378-479F-9E5C-E688D3DE9417}"/>
              </a:ext>
            </a:extLst>
          </p:cNvPr>
          <p:cNvPicPr>
            <a:picLocks noChangeAspect="1"/>
          </p:cNvPicPr>
          <p:nvPr/>
        </p:nvPicPr>
        <p:blipFill>
          <a:blip r:embed="rId5"/>
          <a:stretch>
            <a:fillRect/>
          </a:stretch>
        </p:blipFill>
        <p:spPr>
          <a:xfrm>
            <a:off x="928777" y="4013340"/>
            <a:ext cx="4727275" cy="1798616"/>
          </a:xfrm>
          <a:prstGeom prst="rect">
            <a:avLst/>
          </a:prstGeom>
        </p:spPr>
      </p:pic>
      <p:pic>
        <p:nvPicPr>
          <p:cNvPr id="11" name="Bildobjekt 11" descr="Tabell över merutbyte av bevattning 2017 i försök L1-265 tillskottsbevattning i vete.">
            <a:extLst>
              <a:ext uri="{FF2B5EF4-FFF2-40B4-BE49-F238E27FC236}">
                <a16:creationId xmlns:a16="http://schemas.microsoft.com/office/drawing/2014/main" id="{CA6E90C0-F57E-4280-BD64-6362CBF9F6A5}"/>
              </a:ext>
            </a:extLst>
          </p:cNvPr>
          <p:cNvPicPr>
            <a:picLocks noChangeAspect="1"/>
          </p:cNvPicPr>
          <p:nvPr/>
        </p:nvPicPr>
        <p:blipFill>
          <a:blip r:embed="rId6"/>
          <a:stretch>
            <a:fillRect/>
          </a:stretch>
        </p:blipFill>
        <p:spPr>
          <a:xfrm>
            <a:off x="6096000" y="3830598"/>
            <a:ext cx="4741651" cy="2208155"/>
          </a:xfrm>
          <a:prstGeom prst="rect">
            <a:avLst/>
          </a:prstGeom>
        </p:spPr>
      </p:pic>
      <p:sp>
        <p:nvSpPr>
          <p:cNvPr id="8" name="textruta 7">
            <a:extLst>
              <a:ext uri="{FF2B5EF4-FFF2-40B4-BE49-F238E27FC236}">
                <a16:creationId xmlns:a16="http://schemas.microsoft.com/office/drawing/2014/main" id="{5273526F-B7D4-4783-9A41-8E1EBE8BE406}"/>
              </a:ext>
            </a:extLst>
          </p:cNvPr>
          <p:cNvSpPr txBox="1"/>
          <p:nvPr/>
        </p:nvSpPr>
        <p:spPr>
          <a:xfrm>
            <a:off x="928777" y="6253761"/>
            <a:ext cx="6096000" cy="36933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sv-SE" dirty="0"/>
              <a:t>Källa: </a:t>
            </a:r>
            <a:r>
              <a:rPr lang="sv-SE" dirty="0">
                <a:hlinkClick r:id="rId7"/>
              </a:rPr>
              <a:t>Sverigeförsöksboken 2019SLUTLIG.pdf</a:t>
            </a:r>
            <a:endParaRPr lang="sv-SE" dirty="0"/>
          </a:p>
        </p:txBody>
      </p:sp>
      <p:sp>
        <p:nvSpPr>
          <p:cNvPr id="3" name="Platshållare för bildnummer 2">
            <a:extLst>
              <a:ext uri="{FF2B5EF4-FFF2-40B4-BE49-F238E27FC236}">
                <a16:creationId xmlns:a16="http://schemas.microsoft.com/office/drawing/2014/main" id="{75BEBCFE-A77F-6F20-2F79-5A3D34CB373B}"/>
              </a:ext>
            </a:extLst>
          </p:cNvPr>
          <p:cNvSpPr>
            <a:spLocks noGrp="1"/>
          </p:cNvSpPr>
          <p:nvPr>
            <p:ph type="sldNum" sz="quarter" idx="18"/>
          </p:nvPr>
        </p:nvSpPr>
        <p:spPr/>
        <p:txBody>
          <a:bodyPr/>
          <a:lstStyle/>
          <a:p>
            <a:fld id="{616115CD-4FAD-4C57-8B53-9F884DD90A0F}" type="slidenum">
              <a:rPr lang="sv-SE" smtClean="0"/>
              <a:t>22</a:t>
            </a:fld>
            <a:endParaRPr lang="sv-SE"/>
          </a:p>
        </p:txBody>
      </p:sp>
    </p:spTree>
    <p:extLst>
      <p:ext uri="{BB962C8B-B14F-4D97-AF65-F5344CB8AC3E}">
        <p14:creationId xmlns:p14="http://schemas.microsoft.com/office/powerpoint/2010/main" val="7672759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ubrik 11">
            <a:extLst>
              <a:ext uri="{FF2B5EF4-FFF2-40B4-BE49-F238E27FC236}">
                <a16:creationId xmlns:a16="http://schemas.microsoft.com/office/drawing/2014/main" id="{DBA6A1CD-425E-E60D-025F-6E57714425DE}"/>
              </a:ext>
            </a:extLst>
          </p:cNvPr>
          <p:cNvSpPr>
            <a:spLocks noGrp="1"/>
          </p:cNvSpPr>
          <p:nvPr>
            <p:ph type="title"/>
          </p:nvPr>
        </p:nvSpPr>
        <p:spPr/>
        <p:txBody>
          <a:bodyPr/>
          <a:lstStyle/>
          <a:p>
            <a:r>
              <a:rPr lang="sv-SE" dirty="0">
                <a:cs typeface="Arial"/>
              </a:rPr>
              <a:t>L1-265 tillskottsbevattning till vete</a:t>
            </a:r>
            <a:endParaRPr lang="sv-SE" dirty="0"/>
          </a:p>
        </p:txBody>
      </p:sp>
      <p:pic>
        <p:nvPicPr>
          <p:cNvPr id="5" name="Bildobjekt 5" descr="Tabell över skörd i Skåne 2018 i försök L1-265 tillskottsbevattning i vete.">
            <a:extLst>
              <a:ext uri="{FF2B5EF4-FFF2-40B4-BE49-F238E27FC236}">
                <a16:creationId xmlns:a16="http://schemas.microsoft.com/office/drawing/2014/main" id="{65668A82-88A9-4059-B103-C373FAA37817}"/>
              </a:ext>
            </a:extLst>
          </p:cNvPr>
          <p:cNvPicPr>
            <a:picLocks noGrp="1" noChangeAspect="1"/>
          </p:cNvPicPr>
          <p:nvPr>
            <p:ph sz="half" idx="4294967295"/>
          </p:nvPr>
        </p:nvPicPr>
        <p:blipFill>
          <a:blip r:embed="rId2"/>
          <a:srcRect l="11947"/>
          <a:stretch>
            <a:fillRect/>
          </a:stretch>
        </p:blipFill>
        <p:spPr>
          <a:xfrm>
            <a:off x="1158816" y="1530932"/>
            <a:ext cx="4784784" cy="2028825"/>
          </a:xfrm>
          <a:prstGeom prst="rect">
            <a:avLst/>
          </a:prstGeom>
        </p:spPr>
      </p:pic>
      <p:pic>
        <p:nvPicPr>
          <p:cNvPr id="7" name="Bildobjekt 7" descr="Tabell över skörd på Öland 2018 i försök L1-265 tillskottsbevattning i vete.">
            <a:extLst>
              <a:ext uri="{FF2B5EF4-FFF2-40B4-BE49-F238E27FC236}">
                <a16:creationId xmlns:a16="http://schemas.microsoft.com/office/drawing/2014/main" id="{24E0FA2F-70F6-4E12-8F14-C1C09150D12B}"/>
              </a:ext>
            </a:extLst>
          </p:cNvPr>
          <p:cNvPicPr>
            <a:picLocks noGrp="1" noChangeAspect="1"/>
          </p:cNvPicPr>
          <p:nvPr>
            <p:ph sz="half" idx="4294967295"/>
          </p:nvPr>
        </p:nvPicPr>
        <p:blipFill>
          <a:blip r:embed="rId3"/>
          <a:stretch>
            <a:fillRect/>
          </a:stretch>
        </p:blipFill>
        <p:spPr>
          <a:xfrm>
            <a:off x="6232584" y="1707145"/>
            <a:ext cx="4800600" cy="1852612"/>
          </a:xfrm>
          <a:prstGeom prst="rect">
            <a:avLst/>
          </a:prstGeom>
        </p:spPr>
      </p:pic>
      <p:pic>
        <p:nvPicPr>
          <p:cNvPr id="9" name="Bildobjekt 9" descr="Tabell över skörd på Gotland 2018 i försök L1-265 tillskottsbevattning i vete.">
            <a:extLst>
              <a:ext uri="{FF2B5EF4-FFF2-40B4-BE49-F238E27FC236}">
                <a16:creationId xmlns:a16="http://schemas.microsoft.com/office/drawing/2014/main" id="{34001192-C771-4FC2-A364-D9002FFF1603}"/>
              </a:ext>
            </a:extLst>
          </p:cNvPr>
          <p:cNvPicPr>
            <a:picLocks noChangeAspect="1"/>
          </p:cNvPicPr>
          <p:nvPr/>
        </p:nvPicPr>
        <p:blipFill>
          <a:blip r:embed="rId4"/>
          <a:stretch>
            <a:fillRect/>
          </a:stretch>
        </p:blipFill>
        <p:spPr>
          <a:xfrm>
            <a:off x="1227934" y="3948155"/>
            <a:ext cx="4784784" cy="2009688"/>
          </a:xfrm>
          <a:prstGeom prst="rect">
            <a:avLst/>
          </a:prstGeom>
        </p:spPr>
      </p:pic>
      <p:pic>
        <p:nvPicPr>
          <p:cNvPr id="11" name="Bildobjekt 11" descr="Tabell över merutbyte av bevattning 2018 i försök L1-265 tillskottsbevattning i vete.">
            <a:extLst>
              <a:ext uri="{FF2B5EF4-FFF2-40B4-BE49-F238E27FC236}">
                <a16:creationId xmlns:a16="http://schemas.microsoft.com/office/drawing/2014/main" id="{7EF330D6-4EA8-430E-A8B9-2960C4E67A89}"/>
              </a:ext>
            </a:extLst>
          </p:cNvPr>
          <p:cNvPicPr>
            <a:picLocks noChangeAspect="1"/>
          </p:cNvPicPr>
          <p:nvPr/>
        </p:nvPicPr>
        <p:blipFill>
          <a:blip r:embed="rId5"/>
          <a:stretch>
            <a:fillRect/>
          </a:stretch>
        </p:blipFill>
        <p:spPr>
          <a:xfrm>
            <a:off x="6232584" y="4284829"/>
            <a:ext cx="4928558" cy="1546300"/>
          </a:xfrm>
          <a:prstGeom prst="rect">
            <a:avLst/>
          </a:prstGeom>
        </p:spPr>
      </p:pic>
      <p:sp>
        <p:nvSpPr>
          <p:cNvPr id="8" name="textruta 7">
            <a:extLst>
              <a:ext uri="{FF2B5EF4-FFF2-40B4-BE49-F238E27FC236}">
                <a16:creationId xmlns:a16="http://schemas.microsoft.com/office/drawing/2014/main" id="{564AC01B-95DC-48BC-A5BD-E864E23AD6A9}"/>
              </a:ext>
            </a:extLst>
          </p:cNvPr>
          <p:cNvSpPr txBox="1"/>
          <p:nvPr/>
        </p:nvSpPr>
        <p:spPr>
          <a:xfrm>
            <a:off x="1176338" y="6186869"/>
            <a:ext cx="6096000" cy="36933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sv-SE" dirty="0"/>
              <a:t>Källa: </a:t>
            </a:r>
            <a:r>
              <a:rPr lang="sv-SE" dirty="0">
                <a:hlinkClick r:id="rId6"/>
              </a:rPr>
              <a:t>Sverigeförsöksboken 2019SLUTLIG.pdf</a:t>
            </a:r>
            <a:endParaRPr lang="sv-SE" dirty="0"/>
          </a:p>
        </p:txBody>
      </p:sp>
      <p:sp>
        <p:nvSpPr>
          <p:cNvPr id="3" name="Platshållare för bildnummer 2">
            <a:extLst>
              <a:ext uri="{FF2B5EF4-FFF2-40B4-BE49-F238E27FC236}">
                <a16:creationId xmlns:a16="http://schemas.microsoft.com/office/drawing/2014/main" id="{D9DFC212-2B34-CAE3-D57B-1215A09C8A76}"/>
              </a:ext>
            </a:extLst>
          </p:cNvPr>
          <p:cNvSpPr>
            <a:spLocks noGrp="1"/>
          </p:cNvSpPr>
          <p:nvPr>
            <p:ph type="sldNum" sz="quarter" idx="18"/>
          </p:nvPr>
        </p:nvSpPr>
        <p:spPr/>
        <p:txBody>
          <a:bodyPr/>
          <a:lstStyle/>
          <a:p>
            <a:fld id="{616115CD-4FAD-4C57-8B53-9F884DD90A0F}" type="slidenum">
              <a:rPr lang="sv-SE" smtClean="0"/>
              <a:t>23</a:t>
            </a:fld>
            <a:endParaRPr lang="sv-SE"/>
          </a:p>
        </p:txBody>
      </p:sp>
    </p:spTree>
    <p:extLst>
      <p:ext uri="{BB962C8B-B14F-4D97-AF65-F5344CB8AC3E}">
        <p14:creationId xmlns:p14="http://schemas.microsoft.com/office/powerpoint/2010/main" val="14074367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7ED969D2-0F34-4A6B-9ECC-9BCD78E008D8}"/>
              </a:ext>
            </a:extLst>
          </p:cNvPr>
          <p:cNvSpPr>
            <a:spLocks noGrp="1"/>
          </p:cNvSpPr>
          <p:nvPr>
            <p:ph type="title"/>
          </p:nvPr>
        </p:nvSpPr>
        <p:spPr/>
        <p:txBody>
          <a:bodyPr/>
          <a:lstStyle/>
          <a:p>
            <a:r>
              <a:rPr lang="sv-SE" dirty="0"/>
              <a:t>Slutsatser försök bevattning till spannmål</a:t>
            </a:r>
          </a:p>
        </p:txBody>
      </p:sp>
      <p:sp>
        <p:nvSpPr>
          <p:cNvPr id="3" name="Platshållare för innehåll 2">
            <a:extLst>
              <a:ext uri="{FF2B5EF4-FFF2-40B4-BE49-F238E27FC236}">
                <a16:creationId xmlns:a16="http://schemas.microsoft.com/office/drawing/2014/main" id="{ACB3B247-4EF8-4954-9FC4-AACCB3604710}"/>
              </a:ext>
            </a:extLst>
          </p:cNvPr>
          <p:cNvSpPr>
            <a:spLocks noGrp="1"/>
          </p:cNvSpPr>
          <p:nvPr>
            <p:ph sz="quarter" idx="13"/>
          </p:nvPr>
        </p:nvSpPr>
        <p:spPr/>
        <p:txBody>
          <a:bodyPr/>
          <a:lstStyle/>
          <a:p>
            <a:r>
              <a:rPr lang="sv-SE" dirty="0"/>
              <a:t>I alla försök var det en högre skörd samt ett högre kväveupptag vid bevattning.</a:t>
            </a:r>
          </a:p>
          <a:p>
            <a:r>
              <a:rPr lang="sv-SE" dirty="0"/>
              <a:t>Den tidiga bevattningen var i de flesta fall det tillfället som gav mest merskörd.</a:t>
            </a:r>
          </a:p>
          <a:p>
            <a:r>
              <a:rPr lang="sv-SE" dirty="0"/>
              <a:t>2017 &amp; 2019 varierade skördeökningarna med 0-20 % beroende på plats och gröda.</a:t>
            </a:r>
          </a:p>
          <a:p>
            <a:r>
              <a:rPr lang="sv-SE" dirty="0"/>
              <a:t>Under torråret 2018 var ökningarna högre på Gotland uppemot 200% .</a:t>
            </a:r>
          </a:p>
        </p:txBody>
      </p:sp>
      <p:sp>
        <p:nvSpPr>
          <p:cNvPr id="4" name="Platshållare för bildnummer 3">
            <a:extLst>
              <a:ext uri="{FF2B5EF4-FFF2-40B4-BE49-F238E27FC236}">
                <a16:creationId xmlns:a16="http://schemas.microsoft.com/office/drawing/2014/main" id="{BECE8B2E-70B6-90FE-A7A3-CC17A6EA0552}"/>
              </a:ext>
            </a:extLst>
          </p:cNvPr>
          <p:cNvSpPr>
            <a:spLocks noGrp="1"/>
          </p:cNvSpPr>
          <p:nvPr>
            <p:ph type="sldNum" sz="quarter" idx="14"/>
          </p:nvPr>
        </p:nvSpPr>
        <p:spPr/>
        <p:txBody>
          <a:bodyPr/>
          <a:lstStyle/>
          <a:p>
            <a:fld id="{616115CD-4FAD-4C57-8B53-9F884DD90A0F}" type="slidenum">
              <a:rPr lang="sv-SE" smtClean="0"/>
              <a:t>24</a:t>
            </a:fld>
            <a:endParaRPr lang="sv-SE"/>
          </a:p>
        </p:txBody>
      </p:sp>
    </p:spTree>
    <p:extLst>
      <p:ext uri="{BB962C8B-B14F-4D97-AF65-F5344CB8AC3E}">
        <p14:creationId xmlns:p14="http://schemas.microsoft.com/office/powerpoint/2010/main" val="41929144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79F888CB-04A6-4A88-AC1A-ECCB9AB7F47A}"/>
              </a:ext>
            </a:extLst>
          </p:cNvPr>
          <p:cNvSpPr>
            <a:spLocks noGrp="1"/>
          </p:cNvSpPr>
          <p:nvPr>
            <p:ph type="title"/>
          </p:nvPr>
        </p:nvSpPr>
        <p:spPr/>
        <p:txBody>
          <a:bodyPr/>
          <a:lstStyle/>
          <a:p>
            <a:r>
              <a:rPr lang="sv-SE" dirty="0">
                <a:cs typeface="Arial"/>
              </a:rPr>
              <a:t>L1-268 bevattning av vall torktåliga arter på Öland och Gotland 2021</a:t>
            </a:r>
            <a:endParaRPr lang="sv-SE" dirty="0"/>
          </a:p>
        </p:txBody>
      </p:sp>
      <p:pic>
        <p:nvPicPr>
          <p:cNvPr id="6" name="Bildobjekt 6" descr="Stapeldiagram över resultatet av försökt L1-268 på Öland.">
            <a:extLst>
              <a:ext uri="{FF2B5EF4-FFF2-40B4-BE49-F238E27FC236}">
                <a16:creationId xmlns:a16="http://schemas.microsoft.com/office/drawing/2014/main" id="{0FC27E90-6F2F-43CE-8F54-D55DB898F7ED}"/>
              </a:ext>
            </a:extLst>
          </p:cNvPr>
          <p:cNvPicPr>
            <a:picLocks noGrp="1" noChangeAspect="1"/>
          </p:cNvPicPr>
          <p:nvPr>
            <p:ph sz="half" idx="4294967295"/>
          </p:nvPr>
        </p:nvPicPr>
        <p:blipFill>
          <a:blip r:embed="rId3"/>
          <a:stretch>
            <a:fillRect/>
          </a:stretch>
        </p:blipFill>
        <p:spPr>
          <a:xfrm>
            <a:off x="1222872" y="1939926"/>
            <a:ext cx="4800600" cy="3808412"/>
          </a:xfrm>
          <a:prstGeom prst="rect">
            <a:avLst/>
          </a:prstGeom>
        </p:spPr>
      </p:pic>
      <p:sp>
        <p:nvSpPr>
          <p:cNvPr id="3" name="textruta 2">
            <a:extLst>
              <a:ext uri="{FF2B5EF4-FFF2-40B4-BE49-F238E27FC236}">
                <a16:creationId xmlns:a16="http://schemas.microsoft.com/office/drawing/2014/main" id="{109F5FFB-28A9-4AC4-B1A0-1BEC29B9D9EC}"/>
              </a:ext>
            </a:extLst>
          </p:cNvPr>
          <p:cNvSpPr txBox="1"/>
          <p:nvPr/>
        </p:nvSpPr>
        <p:spPr>
          <a:xfrm>
            <a:off x="2914554" y="2704563"/>
            <a:ext cx="949108" cy="369332"/>
          </a:xfrm>
          <a:prstGeom prst="rect">
            <a:avLst/>
          </a:prstGeom>
          <a:noFill/>
        </p:spPr>
        <p:txBody>
          <a:bodyPr wrap="square" rtlCol="0">
            <a:spAutoFit/>
          </a:bodyPr>
          <a:lstStyle/>
          <a:p>
            <a:r>
              <a:rPr lang="sv-SE" dirty="0"/>
              <a:t>140mm </a:t>
            </a:r>
          </a:p>
        </p:txBody>
      </p:sp>
      <p:pic>
        <p:nvPicPr>
          <p:cNvPr id="8" name="Bildobjekt 8" descr="Stapeldiagram över resultatet av försökt L1-268 på Gotland.">
            <a:extLst>
              <a:ext uri="{FF2B5EF4-FFF2-40B4-BE49-F238E27FC236}">
                <a16:creationId xmlns:a16="http://schemas.microsoft.com/office/drawing/2014/main" id="{88779B4E-3444-4020-B201-41AC19FAEF66}"/>
              </a:ext>
            </a:extLst>
          </p:cNvPr>
          <p:cNvPicPr>
            <a:picLocks noGrp="1" noChangeAspect="1"/>
          </p:cNvPicPr>
          <p:nvPr>
            <p:ph sz="half" idx="4294967295"/>
          </p:nvPr>
        </p:nvPicPr>
        <p:blipFill>
          <a:blip r:embed="rId4"/>
          <a:stretch>
            <a:fillRect/>
          </a:stretch>
        </p:blipFill>
        <p:spPr>
          <a:xfrm>
            <a:off x="6318955" y="1968500"/>
            <a:ext cx="4800600" cy="3779838"/>
          </a:xfrm>
          <a:prstGeom prst="rect">
            <a:avLst/>
          </a:prstGeom>
        </p:spPr>
      </p:pic>
      <p:sp>
        <p:nvSpPr>
          <p:cNvPr id="7" name="textruta 6">
            <a:extLst>
              <a:ext uri="{FF2B5EF4-FFF2-40B4-BE49-F238E27FC236}">
                <a16:creationId xmlns:a16="http://schemas.microsoft.com/office/drawing/2014/main" id="{C004C23B-1967-422D-99FB-39CCA675D9AD}"/>
              </a:ext>
            </a:extLst>
          </p:cNvPr>
          <p:cNvSpPr txBox="1"/>
          <p:nvPr/>
        </p:nvSpPr>
        <p:spPr>
          <a:xfrm>
            <a:off x="7999563" y="2519897"/>
            <a:ext cx="949108" cy="369332"/>
          </a:xfrm>
          <a:prstGeom prst="rect">
            <a:avLst/>
          </a:prstGeom>
          <a:noFill/>
        </p:spPr>
        <p:txBody>
          <a:bodyPr wrap="square" rtlCol="0">
            <a:spAutoFit/>
          </a:bodyPr>
          <a:lstStyle/>
          <a:p>
            <a:r>
              <a:rPr lang="sv-SE" dirty="0"/>
              <a:t>160mm </a:t>
            </a:r>
          </a:p>
        </p:txBody>
      </p:sp>
      <p:sp>
        <p:nvSpPr>
          <p:cNvPr id="11" name="textruta 10">
            <a:extLst>
              <a:ext uri="{FF2B5EF4-FFF2-40B4-BE49-F238E27FC236}">
                <a16:creationId xmlns:a16="http://schemas.microsoft.com/office/drawing/2014/main" id="{43C3EE22-9754-4BE1-9153-B7285BC5B6B2}"/>
              </a:ext>
            </a:extLst>
          </p:cNvPr>
          <p:cNvSpPr txBox="1"/>
          <p:nvPr/>
        </p:nvSpPr>
        <p:spPr>
          <a:xfrm>
            <a:off x="1222872" y="5732169"/>
            <a:ext cx="6096000" cy="36933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sv-SE" dirty="0"/>
              <a:t>Källa: </a:t>
            </a:r>
            <a:r>
              <a:rPr lang="sv-SE" dirty="0">
                <a:hlinkClick r:id="rId5"/>
              </a:rPr>
              <a:t>Sverigeförsöken_digital2023_version2.pdf</a:t>
            </a:r>
            <a:endParaRPr lang="sv-SE" dirty="0"/>
          </a:p>
        </p:txBody>
      </p:sp>
      <p:sp>
        <p:nvSpPr>
          <p:cNvPr id="4" name="Platshållare för bildnummer 3">
            <a:extLst>
              <a:ext uri="{FF2B5EF4-FFF2-40B4-BE49-F238E27FC236}">
                <a16:creationId xmlns:a16="http://schemas.microsoft.com/office/drawing/2014/main" id="{6EEAF44E-498F-4A54-55CB-763EFC03BA8D}"/>
              </a:ext>
            </a:extLst>
          </p:cNvPr>
          <p:cNvSpPr>
            <a:spLocks noGrp="1"/>
          </p:cNvSpPr>
          <p:nvPr>
            <p:ph type="sldNum" sz="quarter" idx="18"/>
          </p:nvPr>
        </p:nvSpPr>
        <p:spPr/>
        <p:txBody>
          <a:bodyPr/>
          <a:lstStyle/>
          <a:p>
            <a:fld id="{616115CD-4FAD-4C57-8B53-9F884DD90A0F}" type="slidenum">
              <a:rPr lang="sv-SE" smtClean="0"/>
              <a:t>25</a:t>
            </a:fld>
            <a:endParaRPr lang="sv-SE"/>
          </a:p>
        </p:txBody>
      </p:sp>
    </p:spTree>
    <p:extLst>
      <p:ext uri="{BB962C8B-B14F-4D97-AF65-F5344CB8AC3E}">
        <p14:creationId xmlns:p14="http://schemas.microsoft.com/office/powerpoint/2010/main" val="28403141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AF342869-88F7-47F8-B43A-E71249CC542A}"/>
              </a:ext>
            </a:extLst>
          </p:cNvPr>
          <p:cNvSpPr>
            <a:spLocks noGrp="1"/>
          </p:cNvSpPr>
          <p:nvPr>
            <p:ph type="title"/>
          </p:nvPr>
        </p:nvSpPr>
        <p:spPr>
          <a:xfrm>
            <a:off x="1176337" y="464486"/>
            <a:ext cx="8554685" cy="1165138"/>
          </a:xfrm>
        </p:spPr>
        <p:txBody>
          <a:bodyPr/>
          <a:lstStyle/>
          <a:p>
            <a:r>
              <a:rPr lang="sv-SE" dirty="0">
                <a:cs typeface="Arial"/>
              </a:rPr>
              <a:t>L1-269 bevattning av vall vanliga arter på Öland och Gotland 2021</a:t>
            </a:r>
            <a:endParaRPr lang="sv-SE" b="0" dirty="0">
              <a:cs typeface="Arial"/>
            </a:endParaRPr>
          </a:p>
        </p:txBody>
      </p:sp>
      <p:pic>
        <p:nvPicPr>
          <p:cNvPr id="7" name="Bildobjekt 7" descr="Stapeldiagram över resultatet av försökt L1-268 på Öland.">
            <a:extLst>
              <a:ext uri="{FF2B5EF4-FFF2-40B4-BE49-F238E27FC236}">
                <a16:creationId xmlns:a16="http://schemas.microsoft.com/office/drawing/2014/main" id="{3C3D0565-4610-4612-AFFD-7F8326D38910}"/>
              </a:ext>
            </a:extLst>
          </p:cNvPr>
          <p:cNvPicPr>
            <a:picLocks noGrp="1" noChangeAspect="1"/>
          </p:cNvPicPr>
          <p:nvPr>
            <p:ph sz="half" idx="4294967295"/>
          </p:nvPr>
        </p:nvPicPr>
        <p:blipFill>
          <a:blip r:embed="rId3"/>
          <a:stretch>
            <a:fillRect/>
          </a:stretch>
        </p:blipFill>
        <p:spPr>
          <a:xfrm>
            <a:off x="786845" y="2012950"/>
            <a:ext cx="4802188" cy="3651250"/>
          </a:xfrm>
          <a:prstGeom prst="rect">
            <a:avLst/>
          </a:prstGeom>
        </p:spPr>
      </p:pic>
      <p:pic>
        <p:nvPicPr>
          <p:cNvPr id="11" name="Bildobjekt 11" descr="Stapeldiagram över resultatet av försökt L1-268 på Gotland.">
            <a:extLst>
              <a:ext uri="{FF2B5EF4-FFF2-40B4-BE49-F238E27FC236}">
                <a16:creationId xmlns:a16="http://schemas.microsoft.com/office/drawing/2014/main" id="{AD362FF5-A4D2-4A9D-8B7E-6E5B97EF5502}"/>
              </a:ext>
            </a:extLst>
          </p:cNvPr>
          <p:cNvPicPr>
            <a:picLocks noGrp="1" noChangeAspect="1"/>
          </p:cNvPicPr>
          <p:nvPr>
            <p:ph sz="half" idx="4294967295"/>
          </p:nvPr>
        </p:nvPicPr>
        <p:blipFill>
          <a:blip r:embed="rId4"/>
          <a:stretch>
            <a:fillRect/>
          </a:stretch>
        </p:blipFill>
        <p:spPr>
          <a:xfrm>
            <a:off x="6602968" y="1966913"/>
            <a:ext cx="4802187" cy="3697287"/>
          </a:xfrm>
          <a:prstGeom prst="rect">
            <a:avLst/>
          </a:prstGeom>
        </p:spPr>
      </p:pic>
      <p:sp>
        <p:nvSpPr>
          <p:cNvPr id="13" name="textruta 12">
            <a:extLst>
              <a:ext uri="{FF2B5EF4-FFF2-40B4-BE49-F238E27FC236}">
                <a16:creationId xmlns:a16="http://schemas.microsoft.com/office/drawing/2014/main" id="{F3D07B7B-7090-4B17-A917-8E2397FCE044}"/>
              </a:ext>
            </a:extLst>
          </p:cNvPr>
          <p:cNvSpPr txBox="1"/>
          <p:nvPr/>
        </p:nvSpPr>
        <p:spPr>
          <a:xfrm>
            <a:off x="1176337" y="5816823"/>
            <a:ext cx="6096000" cy="36933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sv-SE" dirty="0"/>
              <a:t>Källa: </a:t>
            </a:r>
            <a:r>
              <a:rPr lang="sv-SE" dirty="0">
                <a:hlinkClick r:id="rId5"/>
              </a:rPr>
              <a:t>Sverigeförsöken_digital2023_version2.pdf</a:t>
            </a:r>
            <a:endParaRPr lang="sv-SE" dirty="0"/>
          </a:p>
        </p:txBody>
      </p:sp>
      <p:sp>
        <p:nvSpPr>
          <p:cNvPr id="3" name="Platshållare för bildnummer 2">
            <a:extLst>
              <a:ext uri="{FF2B5EF4-FFF2-40B4-BE49-F238E27FC236}">
                <a16:creationId xmlns:a16="http://schemas.microsoft.com/office/drawing/2014/main" id="{69692EC7-060C-C604-B681-E2E0B1608F50}"/>
              </a:ext>
            </a:extLst>
          </p:cNvPr>
          <p:cNvSpPr>
            <a:spLocks noGrp="1"/>
          </p:cNvSpPr>
          <p:nvPr>
            <p:ph type="sldNum" sz="quarter" idx="18"/>
          </p:nvPr>
        </p:nvSpPr>
        <p:spPr/>
        <p:txBody>
          <a:bodyPr/>
          <a:lstStyle/>
          <a:p>
            <a:fld id="{616115CD-4FAD-4C57-8B53-9F884DD90A0F}" type="slidenum">
              <a:rPr lang="sv-SE" smtClean="0"/>
              <a:t>26</a:t>
            </a:fld>
            <a:endParaRPr lang="sv-SE"/>
          </a:p>
        </p:txBody>
      </p:sp>
    </p:spTree>
    <p:extLst>
      <p:ext uri="{BB962C8B-B14F-4D97-AF65-F5344CB8AC3E}">
        <p14:creationId xmlns:p14="http://schemas.microsoft.com/office/powerpoint/2010/main" val="20617172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B545B615-3D65-4B71-9D0A-3E6528D52845}"/>
              </a:ext>
            </a:extLst>
          </p:cNvPr>
          <p:cNvSpPr>
            <a:spLocks noGrp="1"/>
          </p:cNvSpPr>
          <p:nvPr>
            <p:ph type="title"/>
          </p:nvPr>
        </p:nvSpPr>
        <p:spPr/>
        <p:txBody>
          <a:bodyPr/>
          <a:lstStyle/>
          <a:p>
            <a:r>
              <a:rPr lang="sv-SE" dirty="0"/>
              <a:t>Slutsatser försök bevattning till vall </a:t>
            </a:r>
          </a:p>
        </p:txBody>
      </p:sp>
      <p:sp>
        <p:nvSpPr>
          <p:cNvPr id="3" name="Platshållare för innehåll 2">
            <a:extLst>
              <a:ext uri="{FF2B5EF4-FFF2-40B4-BE49-F238E27FC236}">
                <a16:creationId xmlns:a16="http://schemas.microsoft.com/office/drawing/2014/main" id="{FFE7BA9F-901C-4CEF-8941-BC6A53C79F41}"/>
              </a:ext>
            </a:extLst>
          </p:cNvPr>
          <p:cNvSpPr>
            <a:spLocks noGrp="1"/>
          </p:cNvSpPr>
          <p:nvPr>
            <p:ph sz="quarter" idx="13"/>
          </p:nvPr>
        </p:nvSpPr>
        <p:spPr/>
        <p:txBody>
          <a:bodyPr/>
          <a:lstStyle/>
          <a:p>
            <a:r>
              <a:rPr lang="sv-SE" dirty="0"/>
              <a:t>Bevattning fram till andra skörd är den strategi som givit störst skördeutbyte i båda försöket. Det vill säga störst skörd ut per bevattnad millimeter. </a:t>
            </a:r>
          </a:p>
          <a:p>
            <a:r>
              <a:rPr lang="sv-SE" dirty="0"/>
              <a:t>Den vanliga artblandningen L1-269 fick ett något högre utslag av bevattning på båda platserna. </a:t>
            </a:r>
          </a:p>
          <a:p>
            <a:r>
              <a:rPr lang="sv-SE" dirty="0"/>
              <a:t>Det är viktigt att hålla markfukten vid en viss nivå för att kunna utnyttja senare nederbörd bra.</a:t>
            </a:r>
          </a:p>
          <a:p>
            <a:r>
              <a:rPr lang="sv-SE" dirty="0"/>
              <a:t>De bevattnade leden på Öland fick en lägre proteinhalt medan motsatt förhållande var på Gotland.</a:t>
            </a:r>
          </a:p>
          <a:p>
            <a:r>
              <a:rPr lang="sv-SE" dirty="0"/>
              <a:t>Bevattningsstrategi bör bestämmas utifrån gårdens förutsättningar då dessa skiljer sig mycket.  </a:t>
            </a:r>
          </a:p>
        </p:txBody>
      </p:sp>
      <p:sp>
        <p:nvSpPr>
          <p:cNvPr id="4" name="textruta 3">
            <a:extLst>
              <a:ext uri="{FF2B5EF4-FFF2-40B4-BE49-F238E27FC236}">
                <a16:creationId xmlns:a16="http://schemas.microsoft.com/office/drawing/2014/main" id="{2828A02E-715C-43AC-8FFC-AA640A0A897D}"/>
              </a:ext>
            </a:extLst>
          </p:cNvPr>
          <p:cNvSpPr txBox="1"/>
          <p:nvPr/>
        </p:nvSpPr>
        <p:spPr>
          <a:xfrm>
            <a:off x="1176338" y="6161575"/>
            <a:ext cx="6096000" cy="36933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sv-SE" dirty="0"/>
              <a:t>Källa: </a:t>
            </a:r>
            <a:r>
              <a:rPr lang="sv-SE" dirty="0">
                <a:hlinkClick r:id="rId3"/>
              </a:rPr>
              <a:t>Sverigeförsöken_digital2023_version2.pdf</a:t>
            </a:r>
            <a:endParaRPr lang="sv-SE" dirty="0"/>
          </a:p>
        </p:txBody>
      </p:sp>
      <p:sp>
        <p:nvSpPr>
          <p:cNvPr id="5" name="Platshållare för bildnummer 4">
            <a:extLst>
              <a:ext uri="{FF2B5EF4-FFF2-40B4-BE49-F238E27FC236}">
                <a16:creationId xmlns:a16="http://schemas.microsoft.com/office/drawing/2014/main" id="{E6463647-1EA4-39B7-0A5D-CFF73502E019}"/>
              </a:ext>
            </a:extLst>
          </p:cNvPr>
          <p:cNvSpPr>
            <a:spLocks noGrp="1"/>
          </p:cNvSpPr>
          <p:nvPr>
            <p:ph type="sldNum" sz="quarter" idx="14"/>
          </p:nvPr>
        </p:nvSpPr>
        <p:spPr/>
        <p:txBody>
          <a:bodyPr/>
          <a:lstStyle/>
          <a:p>
            <a:fld id="{616115CD-4FAD-4C57-8B53-9F884DD90A0F}" type="slidenum">
              <a:rPr lang="sv-SE" smtClean="0"/>
              <a:t>27</a:t>
            </a:fld>
            <a:endParaRPr lang="sv-SE"/>
          </a:p>
        </p:txBody>
      </p:sp>
    </p:spTree>
    <p:extLst>
      <p:ext uri="{BB962C8B-B14F-4D97-AF65-F5344CB8AC3E}">
        <p14:creationId xmlns:p14="http://schemas.microsoft.com/office/powerpoint/2010/main" val="31304888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7A435011-1C60-4236-B8D3-A05999A677D5}"/>
              </a:ext>
            </a:extLst>
          </p:cNvPr>
          <p:cNvSpPr>
            <a:spLocks noGrp="1"/>
          </p:cNvSpPr>
          <p:nvPr>
            <p:ph type="title"/>
          </p:nvPr>
        </p:nvSpPr>
        <p:spPr/>
        <p:txBody>
          <a:bodyPr/>
          <a:lstStyle/>
          <a:p>
            <a:r>
              <a:rPr lang="sv-SE" dirty="0">
                <a:cs typeface="Arial"/>
              </a:rPr>
              <a:t>L1- 270 tillskottsbevattning till ensilagemajs</a:t>
            </a:r>
            <a:endParaRPr lang="sv-SE" dirty="0"/>
          </a:p>
        </p:txBody>
      </p:sp>
      <p:sp>
        <p:nvSpPr>
          <p:cNvPr id="5" name="Platshållare för innehåll 4">
            <a:extLst>
              <a:ext uri="{FF2B5EF4-FFF2-40B4-BE49-F238E27FC236}">
                <a16:creationId xmlns:a16="http://schemas.microsoft.com/office/drawing/2014/main" id="{1A767437-2D11-4EBF-38EE-D545519BF002}"/>
              </a:ext>
            </a:extLst>
          </p:cNvPr>
          <p:cNvSpPr>
            <a:spLocks noGrp="1"/>
          </p:cNvSpPr>
          <p:nvPr>
            <p:ph sz="quarter" idx="13"/>
          </p:nvPr>
        </p:nvSpPr>
        <p:spPr>
          <a:xfrm>
            <a:off x="1176338" y="2053114"/>
            <a:ext cx="4632404" cy="3894456"/>
          </a:xfrm>
        </p:spPr>
        <p:txBody>
          <a:bodyPr/>
          <a:lstStyle/>
          <a:p>
            <a:pPr marL="0" indent="0">
              <a:buNone/>
            </a:pPr>
            <a:r>
              <a:rPr lang="sv-SE" sz="1600" b="1" dirty="0"/>
              <a:t>Behandlingar</a:t>
            </a:r>
          </a:p>
          <a:p>
            <a:pPr marL="457200" indent="-457200">
              <a:buFont typeface="+mj-lt"/>
              <a:buAutoNum type="alphaUcPeriod"/>
            </a:pPr>
            <a:r>
              <a:rPr lang="sv-SE" sz="1600" dirty="0"/>
              <a:t>Ingen bevattning</a:t>
            </a:r>
          </a:p>
          <a:p>
            <a:pPr marL="457200" indent="-457200">
              <a:buFont typeface="+mj-lt"/>
              <a:buAutoNum type="alphaUcPeriod"/>
            </a:pPr>
            <a:r>
              <a:rPr lang="sv-SE" sz="1600" dirty="0"/>
              <a:t>Tillskottsbevattning utan vattenstress, där bevattningsmängden regleras för att möta grödans vattenbehov och genomförs under hela säsongen när markfuktighetsnivån närmar sig 50 % växttillgängligt vatten.</a:t>
            </a:r>
          </a:p>
          <a:p>
            <a:pPr marL="457200" indent="-457200">
              <a:buFont typeface="+mj-lt"/>
              <a:buAutoNum type="alphaUcPeriod"/>
            </a:pPr>
            <a:r>
              <a:rPr lang="sv-SE" sz="1600" dirty="0"/>
              <a:t>Tillskottsbevattning som vid B, men bevattning utförs under knoppstadium när vippan är synligt fram till början av degmogna.</a:t>
            </a:r>
          </a:p>
          <a:p>
            <a:pPr marL="457200" indent="-457200">
              <a:buFont typeface="+mj-lt"/>
              <a:buAutoNum type="alphaUcPeriod"/>
            </a:pPr>
            <a:r>
              <a:rPr lang="sv-SE" sz="1600" dirty="0"/>
              <a:t>Tillskottsbevattning som vid B, men bevattning utförs under den senare delen av stråskjutningen fram till </a:t>
            </a:r>
            <a:r>
              <a:rPr lang="sv-SE" sz="1600" dirty="0" err="1"/>
              <a:t>blommning</a:t>
            </a:r>
            <a:r>
              <a:rPr lang="sv-SE" sz="1600" dirty="0"/>
              <a:t>.</a:t>
            </a:r>
          </a:p>
          <a:p>
            <a:pPr marL="457200" indent="-457200">
              <a:buFont typeface="+mj-lt"/>
              <a:buAutoNum type="alphaUcPeriod"/>
            </a:pPr>
            <a:r>
              <a:rPr lang="sv-SE" sz="1600" dirty="0"/>
              <a:t>Tillskottsbevattning som vid B, men bevattning utförs under blomning till början av degmognad.</a:t>
            </a:r>
          </a:p>
        </p:txBody>
      </p:sp>
      <p:sp>
        <p:nvSpPr>
          <p:cNvPr id="19" name="textruta 18">
            <a:extLst>
              <a:ext uri="{FF2B5EF4-FFF2-40B4-BE49-F238E27FC236}">
                <a16:creationId xmlns:a16="http://schemas.microsoft.com/office/drawing/2014/main" id="{A570EB66-4A9C-4F96-9509-6694B8C0B513}"/>
              </a:ext>
            </a:extLst>
          </p:cNvPr>
          <p:cNvSpPr txBox="1"/>
          <p:nvPr/>
        </p:nvSpPr>
        <p:spPr>
          <a:xfrm>
            <a:off x="1029582" y="6485426"/>
            <a:ext cx="6150151" cy="276999"/>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sv-SE" sz="1200" dirty="0"/>
              <a:t>Källa: </a:t>
            </a:r>
            <a:r>
              <a:rPr lang="sv-SE" sz="1200" dirty="0">
                <a:cs typeface="Arial"/>
              </a:rPr>
              <a:t>A. Joel &amp; I. Wesström. Majs_2023_poster.pdf </a:t>
            </a:r>
            <a:endParaRPr lang="sv-SE" sz="1200" dirty="0"/>
          </a:p>
        </p:txBody>
      </p:sp>
      <p:pic>
        <p:nvPicPr>
          <p:cNvPr id="9" name="Bildobjekt 8" descr="Stapeldiagram över resultaten från försök L1-270 år 2023.">
            <a:extLst>
              <a:ext uri="{FF2B5EF4-FFF2-40B4-BE49-F238E27FC236}">
                <a16:creationId xmlns:a16="http://schemas.microsoft.com/office/drawing/2014/main" id="{078F188C-315E-E8FF-AB4E-D63180246305}"/>
              </a:ext>
            </a:extLst>
          </p:cNvPr>
          <p:cNvPicPr>
            <a:picLocks noChangeAspect="1"/>
          </p:cNvPicPr>
          <p:nvPr/>
        </p:nvPicPr>
        <p:blipFill>
          <a:blip r:embed="rId3"/>
          <a:stretch>
            <a:fillRect/>
          </a:stretch>
        </p:blipFill>
        <p:spPr>
          <a:xfrm>
            <a:off x="6755660" y="1529634"/>
            <a:ext cx="4054191" cy="5328366"/>
          </a:xfrm>
          <a:prstGeom prst="rect">
            <a:avLst/>
          </a:prstGeom>
        </p:spPr>
      </p:pic>
      <p:sp>
        <p:nvSpPr>
          <p:cNvPr id="3" name="Platshållare för bildnummer 2">
            <a:extLst>
              <a:ext uri="{FF2B5EF4-FFF2-40B4-BE49-F238E27FC236}">
                <a16:creationId xmlns:a16="http://schemas.microsoft.com/office/drawing/2014/main" id="{33A66FFA-4F75-B0E3-0579-B93C5B2DB5F8}"/>
              </a:ext>
            </a:extLst>
          </p:cNvPr>
          <p:cNvSpPr>
            <a:spLocks noGrp="1"/>
          </p:cNvSpPr>
          <p:nvPr>
            <p:ph type="sldNum" sz="quarter" idx="17"/>
          </p:nvPr>
        </p:nvSpPr>
        <p:spPr/>
        <p:txBody>
          <a:bodyPr/>
          <a:lstStyle/>
          <a:p>
            <a:fld id="{616115CD-4FAD-4C57-8B53-9F884DD90A0F}" type="slidenum">
              <a:rPr lang="sv-SE" smtClean="0"/>
              <a:t>28</a:t>
            </a:fld>
            <a:endParaRPr lang="sv-SE"/>
          </a:p>
        </p:txBody>
      </p:sp>
    </p:spTree>
    <p:extLst>
      <p:ext uri="{BB962C8B-B14F-4D97-AF65-F5344CB8AC3E}">
        <p14:creationId xmlns:p14="http://schemas.microsoft.com/office/powerpoint/2010/main" val="35527670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ubrik 4">
            <a:extLst>
              <a:ext uri="{FF2B5EF4-FFF2-40B4-BE49-F238E27FC236}">
                <a16:creationId xmlns:a16="http://schemas.microsoft.com/office/drawing/2014/main" id="{F08D8461-7ED8-44DD-A6F9-68776BEDCFB1}"/>
              </a:ext>
            </a:extLst>
          </p:cNvPr>
          <p:cNvSpPr>
            <a:spLocks noGrp="1"/>
          </p:cNvSpPr>
          <p:nvPr>
            <p:ph type="ctrTitle"/>
          </p:nvPr>
        </p:nvSpPr>
        <p:spPr/>
        <p:txBody>
          <a:bodyPr/>
          <a:lstStyle/>
          <a:p>
            <a:r>
              <a:rPr lang="sv-SE" dirty="0"/>
              <a:t>5. Vattenkvalitet - växtodling</a:t>
            </a:r>
          </a:p>
        </p:txBody>
      </p:sp>
      <p:sp>
        <p:nvSpPr>
          <p:cNvPr id="2" name="Platshållare för bildnummer 1">
            <a:extLst>
              <a:ext uri="{FF2B5EF4-FFF2-40B4-BE49-F238E27FC236}">
                <a16:creationId xmlns:a16="http://schemas.microsoft.com/office/drawing/2014/main" id="{BFEC7F5E-5496-8ED8-4710-14F3DC3A6413}"/>
              </a:ext>
            </a:extLst>
          </p:cNvPr>
          <p:cNvSpPr>
            <a:spLocks noGrp="1"/>
          </p:cNvSpPr>
          <p:nvPr>
            <p:ph type="sldNum" sz="quarter" idx="4294967295"/>
          </p:nvPr>
        </p:nvSpPr>
        <p:spPr>
          <a:xfrm>
            <a:off x="0" y="6346825"/>
            <a:ext cx="871538" cy="296863"/>
          </a:xfrm>
        </p:spPr>
        <p:txBody>
          <a:bodyPr/>
          <a:lstStyle/>
          <a:p>
            <a:fld id="{616115CD-4FAD-4C57-8B53-9F884DD90A0F}" type="slidenum">
              <a:rPr lang="sv-SE" smtClean="0"/>
              <a:t>29</a:t>
            </a:fld>
            <a:endParaRPr lang="sv-SE"/>
          </a:p>
        </p:txBody>
      </p:sp>
    </p:spTree>
    <p:extLst>
      <p:ext uri="{BB962C8B-B14F-4D97-AF65-F5344CB8AC3E}">
        <p14:creationId xmlns:p14="http://schemas.microsoft.com/office/powerpoint/2010/main" val="10890514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latshållare för bild 23" descr="Ett fält med grönkål.">
            <a:extLst>
              <a:ext uri="{FF2B5EF4-FFF2-40B4-BE49-F238E27FC236}">
                <a16:creationId xmlns:a16="http://schemas.microsoft.com/office/drawing/2014/main" id="{822B942F-DE2C-D58E-9E6E-0C00BB20A023}"/>
              </a:ext>
            </a:extLst>
          </p:cNvPr>
          <p:cNvPicPr>
            <a:picLocks noGrp="1" noChangeAspect="1"/>
          </p:cNvPicPr>
          <p:nvPr>
            <p:ph type="pic" sz="quarter" idx="23"/>
          </p:nvPr>
        </p:nvPicPr>
        <p:blipFill>
          <a:blip r:embed="rId3"/>
          <a:srcRect t="12441" b="12441"/>
          <a:stretch/>
        </p:blipFill>
        <p:spPr>
          <a:custGeom>
            <a:avLst/>
            <a:gdLst>
              <a:gd name="connsiteX0" fmla="*/ 0 w 4791077"/>
              <a:gd name="connsiteY0" fmla="*/ 0 h 4791076"/>
              <a:gd name="connsiteX1" fmla="*/ 2395539 w 4791077"/>
              <a:gd name="connsiteY1" fmla="*/ 0 h 4791076"/>
              <a:gd name="connsiteX2" fmla="*/ 2405689 w 4791077"/>
              <a:gd name="connsiteY2" fmla="*/ 0 h 4791076"/>
              <a:gd name="connsiteX3" fmla="*/ 2405689 w 4791077"/>
              <a:gd name="connsiteY3" fmla="*/ 513 h 4791076"/>
              <a:gd name="connsiteX4" fmla="*/ 2640469 w 4791077"/>
              <a:gd name="connsiteY4" fmla="*/ 12368 h 4791076"/>
              <a:gd name="connsiteX5" fmla="*/ 4791077 w 4791077"/>
              <a:gd name="connsiteY5" fmla="*/ 2395538 h 4791076"/>
              <a:gd name="connsiteX6" fmla="*/ 4789897 w 4791077"/>
              <a:gd name="connsiteY6" fmla="*/ 2418903 h 4791076"/>
              <a:gd name="connsiteX7" fmla="*/ 4791076 w 4791077"/>
              <a:gd name="connsiteY7" fmla="*/ 2418903 h 4791076"/>
              <a:gd name="connsiteX8" fmla="*/ 4791076 w 4791077"/>
              <a:gd name="connsiteY8" fmla="*/ 4791075 h 4791076"/>
              <a:gd name="connsiteX9" fmla="*/ 2395559 w 4791077"/>
              <a:gd name="connsiteY9" fmla="*/ 4791075 h 4791076"/>
              <a:gd name="connsiteX10" fmla="*/ 2395539 w 4791077"/>
              <a:gd name="connsiteY10" fmla="*/ 4791076 h 4791076"/>
              <a:gd name="connsiteX11" fmla="*/ 2395519 w 4791077"/>
              <a:gd name="connsiteY11" fmla="*/ 4791075 h 4791076"/>
              <a:gd name="connsiteX12" fmla="*/ 2385387 w 4791077"/>
              <a:gd name="connsiteY12" fmla="*/ 4791075 h 4791076"/>
              <a:gd name="connsiteX13" fmla="*/ 2385387 w 4791077"/>
              <a:gd name="connsiteY13" fmla="*/ 4790564 h 4791076"/>
              <a:gd name="connsiteX14" fmla="*/ 2150609 w 4791077"/>
              <a:gd name="connsiteY14" fmla="*/ 4778708 h 4791076"/>
              <a:gd name="connsiteX15" fmla="*/ 1 w 4791077"/>
              <a:gd name="connsiteY15" fmla="*/ 2395538 h 4791076"/>
              <a:gd name="connsiteX16" fmla="*/ 1181 w 4791077"/>
              <a:gd name="connsiteY16" fmla="*/ 2372172 h 4791076"/>
              <a:gd name="connsiteX17" fmla="*/ 0 w 4791077"/>
              <a:gd name="connsiteY17" fmla="*/ 2372172 h 4791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791077" h="4791076">
                <a:moveTo>
                  <a:pt x="0" y="0"/>
                </a:moveTo>
                <a:lnTo>
                  <a:pt x="2395539" y="0"/>
                </a:lnTo>
                <a:lnTo>
                  <a:pt x="2405689" y="0"/>
                </a:lnTo>
                <a:lnTo>
                  <a:pt x="2405689" y="513"/>
                </a:lnTo>
                <a:lnTo>
                  <a:pt x="2640469" y="12368"/>
                </a:lnTo>
                <a:cubicBezTo>
                  <a:pt x="3848434" y="135044"/>
                  <a:pt x="4791077" y="1155208"/>
                  <a:pt x="4791077" y="2395538"/>
                </a:cubicBezTo>
                <a:lnTo>
                  <a:pt x="4789897" y="2418903"/>
                </a:lnTo>
                <a:lnTo>
                  <a:pt x="4791076" y="2418903"/>
                </a:lnTo>
                <a:lnTo>
                  <a:pt x="4791076" y="4791075"/>
                </a:lnTo>
                <a:lnTo>
                  <a:pt x="2395559" y="4791075"/>
                </a:lnTo>
                <a:lnTo>
                  <a:pt x="2395539" y="4791076"/>
                </a:lnTo>
                <a:lnTo>
                  <a:pt x="2395519" y="4791075"/>
                </a:lnTo>
                <a:lnTo>
                  <a:pt x="2385387" y="4791075"/>
                </a:lnTo>
                <a:lnTo>
                  <a:pt x="2385387" y="4790564"/>
                </a:lnTo>
                <a:lnTo>
                  <a:pt x="2150609" y="4778708"/>
                </a:lnTo>
                <a:cubicBezTo>
                  <a:pt x="942645" y="4656033"/>
                  <a:pt x="1" y="3635869"/>
                  <a:pt x="1" y="2395538"/>
                </a:cubicBezTo>
                <a:lnTo>
                  <a:pt x="1181" y="2372172"/>
                </a:lnTo>
                <a:lnTo>
                  <a:pt x="0" y="2372172"/>
                </a:lnTo>
                <a:close/>
              </a:path>
            </a:pathLst>
          </a:custGeom>
          <a:solidFill>
            <a:srgbClr val="F8F5ED"/>
          </a:solidFill>
          <a:ln>
            <a:noFill/>
          </a:ln>
        </p:spPr>
      </p:pic>
      <p:sp>
        <p:nvSpPr>
          <p:cNvPr id="2" name="Rubrik 1">
            <a:extLst>
              <a:ext uri="{FF2B5EF4-FFF2-40B4-BE49-F238E27FC236}">
                <a16:creationId xmlns:a16="http://schemas.microsoft.com/office/drawing/2014/main" id="{18B05E34-34C0-4960-87BD-D85EA2406456}"/>
              </a:ext>
            </a:extLst>
          </p:cNvPr>
          <p:cNvSpPr>
            <a:spLocks noGrp="1"/>
          </p:cNvSpPr>
          <p:nvPr>
            <p:ph type="title"/>
          </p:nvPr>
        </p:nvSpPr>
        <p:spPr/>
        <p:txBody>
          <a:bodyPr/>
          <a:lstStyle/>
          <a:p>
            <a:r>
              <a:rPr lang="sv-SE" dirty="0"/>
              <a:t>Finns det några kvalitetskrav på vattnet?</a:t>
            </a:r>
          </a:p>
        </p:txBody>
      </p:sp>
      <p:sp>
        <p:nvSpPr>
          <p:cNvPr id="3" name="Platshållare för innehåll 2">
            <a:extLst>
              <a:ext uri="{FF2B5EF4-FFF2-40B4-BE49-F238E27FC236}">
                <a16:creationId xmlns:a16="http://schemas.microsoft.com/office/drawing/2014/main" id="{DDFB1F9E-4AC5-44A6-B721-9BC4F7095798}"/>
              </a:ext>
            </a:extLst>
          </p:cNvPr>
          <p:cNvSpPr>
            <a:spLocks noGrp="1"/>
          </p:cNvSpPr>
          <p:nvPr>
            <p:ph type="body" sz="quarter" idx="15"/>
          </p:nvPr>
        </p:nvSpPr>
        <p:spPr/>
        <p:txBody>
          <a:bodyPr/>
          <a:lstStyle/>
          <a:p>
            <a:r>
              <a:rPr lang="sv-SE" dirty="0"/>
              <a:t>Ätbara grödor</a:t>
            </a:r>
          </a:p>
          <a:p>
            <a:r>
              <a:rPr lang="sv-SE" dirty="0"/>
              <a:t>Dricksvatten till djurhållning</a:t>
            </a:r>
          </a:p>
          <a:p>
            <a:r>
              <a:rPr lang="sv-SE" dirty="0"/>
              <a:t>Tvättvatten </a:t>
            </a:r>
          </a:p>
          <a:p>
            <a:pPr lvl="1"/>
            <a:r>
              <a:rPr lang="sv-SE" dirty="0"/>
              <a:t>Djurstallar</a:t>
            </a:r>
          </a:p>
          <a:p>
            <a:pPr lvl="1"/>
            <a:r>
              <a:rPr lang="sv-SE" dirty="0"/>
              <a:t>Maskiner</a:t>
            </a:r>
          </a:p>
          <a:p>
            <a:r>
              <a:rPr lang="sv-SE" dirty="0"/>
              <a:t>Växtskyddssprutan</a:t>
            </a:r>
          </a:p>
          <a:p>
            <a:endParaRPr lang="sv-SE" dirty="0"/>
          </a:p>
        </p:txBody>
      </p:sp>
      <p:sp>
        <p:nvSpPr>
          <p:cNvPr id="6" name="Platshållare för bildnummer 5">
            <a:extLst>
              <a:ext uri="{FF2B5EF4-FFF2-40B4-BE49-F238E27FC236}">
                <a16:creationId xmlns:a16="http://schemas.microsoft.com/office/drawing/2014/main" id="{31568F6E-6493-A9B3-2203-B1AA7C4B000E}"/>
              </a:ext>
            </a:extLst>
          </p:cNvPr>
          <p:cNvSpPr>
            <a:spLocks noGrp="1"/>
          </p:cNvSpPr>
          <p:nvPr>
            <p:ph type="sldNum" sz="quarter" idx="4294967295"/>
          </p:nvPr>
        </p:nvSpPr>
        <p:spPr>
          <a:xfrm>
            <a:off x="0" y="6346825"/>
            <a:ext cx="871538" cy="296863"/>
          </a:xfrm>
        </p:spPr>
        <p:txBody>
          <a:bodyPr/>
          <a:lstStyle/>
          <a:p>
            <a:fld id="{616115CD-4FAD-4C57-8B53-9F884DD90A0F}" type="slidenum">
              <a:rPr lang="sv-SE" smtClean="0"/>
              <a:t>30</a:t>
            </a:fld>
            <a:endParaRPr lang="sv-SE"/>
          </a:p>
        </p:txBody>
      </p:sp>
    </p:spTree>
    <p:extLst>
      <p:ext uri="{BB962C8B-B14F-4D97-AF65-F5344CB8AC3E}">
        <p14:creationId xmlns:p14="http://schemas.microsoft.com/office/powerpoint/2010/main" val="29155026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324B35CF-1D59-4D10-BD85-27878032C12F}"/>
              </a:ext>
            </a:extLst>
          </p:cNvPr>
          <p:cNvSpPr>
            <a:spLocks noGrp="1"/>
          </p:cNvSpPr>
          <p:nvPr>
            <p:ph type="title"/>
          </p:nvPr>
        </p:nvSpPr>
        <p:spPr/>
        <p:txBody>
          <a:bodyPr/>
          <a:lstStyle/>
          <a:p>
            <a:r>
              <a:rPr lang="sv-SE" dirty="0"/>
              <a:t>PFAS</a:t>
            </a:r>
          </a:p>
        </p:txBody>
      </p:sp>
      <p:sp>
        <p:nvSpPr>
          <p:cNvPr id="3" name="Platshållare för innehåll 2">
            <a:extLst>
              <a:ext uri="{FF2B5EF4-FFF2-40B4-BE49-F238E27FC236}">
                <a16:creationId xmlns:a16="http://schemas.microsoft.com/office/drawing/2014/main" id="{FEF2FA7A-0A09-4435-BBAF-4FF5FA3182AC}"/>
              </a:ext>
            </a:extLst>
          </p:cNvPr>
          <p:cNvSpPr>
            <a:spLocks noGrp="1"/>
          </p:cNvSpPr>
          <p:nvPr>
            <p:ph sz="quarter" idx="13"/>
          </p:nvPr>
        </p:nvSpPr>
        <p:spPr/>
        <p:txBody>
          <a:bodyPr/>
          <a:lstStyle/>
          <a:p>
            <a:r>
              <a:rPr lang="sv-SE" dirty="0">
                <a:cs typeface="Arial"/>
              </a:rPr>
              <a:t>PFAS (poly- och </a:t>
            </a:r>
            <a:r>
              <a:rPr lang="sv-SE" dirty="0" err="1">
                <a:cs typeface="Arial"/>
              </a:rPr>
              <a:t>perflourerade</a:t>
            </a:r>
            <a:r>
              <a:rPr lang="sv-SE" dirty="0">
                <a:cs typeface="Arial"/>
              </a:rPr>
              <a:t> </a:t>
            </a:r>
            <a:r>
              <a:rPr lang="sv-SE" dirty="0" err="1">
                <a:cs typeface="Arial"/>
              </a:rPr>
              <a:t>alkylsubstanser</a:t>
            </a:r>
            <a:r>
              <a:rPr lang="sv-SE" dirty="0">
                <a:cs typeface="Arial"/>
              </a:rPr>
              <a:t>)är hälsofarligt för både djur och människor. Läs mer på </a:t>
            </a:r>
            <a:r>
              <a:rPr lang="sv-SE" dirty="0">
                <a:hlinkClick r:id="rId3"/>
              </a:rPr>
              <a:t>PFAS - Kemikalieinspektionen</a:t>
            </a:r>
            <a:endParaRPr lang="sv-SE" dirty="0">
              <a:cs typeface="Arial"/>
            </a:endParaRPr>
          </a:p>
          <a:p>
            <a:r>
              <a:rPr lang="sv-SE" dirty="0">
                <a:cs typeface="Arial"/>
              </a:rPr>
              <a:t>Finns i ett flertal växtskyddsprodukter som säljs på den svenska marknaden </a:t>
            </a:r>
            <a:r>
              <a:rPr lang="sv-SE" dirty="0">
                <a:hlinkClick r:id="rId4"/>
              </a:rPr>
              <a:t>PFAS i växtskyddsmedel</a:t>
            </a:r>
            <a:endParaRPr lang="sv-SE" dirty="0">
              <a:cs typeface="Arial"/>
            </a:endParaRPr>
          </a:p>
          <a:p>
            <a:r>
              <a:rPr lang="sv-SE" dirty="0">
                <a:cs typeface="Arial"/>
              </a:rPr>
              <a:t>Kontakta din länsstyrelse eller kommun om du vill veta om det finns kända PFAS-föroreningar i ditt område. </a:t>
            </a:r>
            <a:endParaRPr lang="sv-SE" dirty="0"/>
          </a:p>
          <a:p>
            <a:endParaRPr lang="sv-SE" dirty="0"/>
          </a:p>
        </p:txBody>
      </p:sp>
      <p:sp>
        <p:nvSpPr>
          <p:cNvPr id="5" name="Platshållare för bildnummer 4">
            <a:extLst>
              <a:ext uri="{FF2B5EF4-FFF2-40B4-BE49-F238E27FC236}">
                <a16:creationId xmlns:a16="http://schemas.microsoft.com/office/drawing/2014/main" id="{3E90AA21-E02B-C967-774E-193F919ECCF3}"/>
              </a:ext>
            </a:extLst>
          </p:cNvPr>
          <p:cNvSpPr>
            <a:spLocks noGrp="1"/>
          </p:cNvSpPr>
          <p:nvPr>
            <p:ph type="sldNum" sz="quarter" idx="14"/>
          </p:nvPr>
        </p:nvSpPr>
        <p:spPr/>
        <p:txBody>
          <a:bodyPr/>
          <a:lstStyle/>
          <a:p>
            <a:fld id="{616115CD-4FAD-4C57-8B53-9F884DD90A0F}" type="slidenum">
              <a:rPr lang="sv-SE" smtClean="0"/>
              <a:t>31</a:t>
            </a:fld>
            <a:endParaRPr lang="sv-SE"/>
          </a:p>
        </p:txBody>
      </p:sp>
    </p:spTree>
    <p:extLst>
      <p:ext uri="{BB962C8B-B14F-4D97-AF65-F5344CB8AC3E}">
        <p14:creationId xmlns:p14="http://schemas.microsoft.com/office/powerpoint/2010/main" val="14735476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2929983F-0A8B-43FB-B9FF-968FBB39E166}"/>
              </a:ext>
            </a:extLst>
          </p:cNvPr>
          <p:cNvSpPr>
            <a:spLocks noGrp="1"/>
          </p:cNvSpPr>
          <p:nvPr>
            <p:ph type="title"/>
          </p:nvPr>
        </p:nvSpPr>
        <p:spPr/>
        <p:txBody>
          <a:bodyPr/>
          <a:lstStyle/>
          <a:p>
            <a:r>
              <a:rPr lang="sv-SE" dirty="0"/>
              <a:t>Vattenkvalitet - bevattning</a:t>
            </a:r>
          </a:p>
        </p:txBody>
      </p:sp>
      <p:sp>
        <p:nvSpPr>
          <p:cNvPr id="3" name="Platshållare för innehåll 2">
            <a:extLst>
              <a:ext uri="{FF2B5EF4-FFF2-40B4-BE49-F238E27FC236}">
                <a16:creationId xmlns:a16="http://schemas.microsoft.com/office/drawing/2014/main" id="{4D18BD9E-C9DC-4CD9-8B5A-B01B04B89A60}"/>
              </a:ext>
            </a:extLst>
          </p:cNvPr>
          <p:cNvSpPr>
            <a:spLocks noGrp="1"/>
          </p:cNvSpPr>
          <p:nvPr>
            <p:ph sz="quarter" idx="13"/>
          </p:nvPr>
        </p:nvSpPr>
        <p:spPr/>
        <p:txBody>
          <a:bodyPr/>
          <a:lstStyle/>
          <a:p>
            <a:r>
              <a:rPr lang="sv-SE" dirty="0">
                <a:hlinkClick r:id="rId2"/>
              </a:rPr>
              <a:t>Livsmedelsverkets samarbetsrapport - Bevattningsvatten kunskapsunderlag</a:t>
            </a:r>
            <a:endParaRPr lang="sv-SE" dirty="0"/>
          </a:p>
        </p:txBody>
      </p:sp>
      <p:sp>
        <p:nvSpPr>
          <p:cNvPr id="5" name="Platshållare för bildnummer 4">
            <a:extLst>
              <a:ext uri="{FF2B5EF4-FFF2-40B4-BE49-F238E27FC236}">
                <a16:creationId xmlns:a16="http://schemas.microsoft.com/office/drawing/2014/main" id="{B0E29762-B818-33DA-9C74-086CD77A6D7B}"/>
              </a:ext>
            </a:extLst>
          </p:cNvPr>
          <p:cNvSpPr>
            <a:spLocks noGrp="1"/>
          </p:cNvSpPr>
          <p:nvPr>
            <p:ph type="sldNum" sz="quarter" idx="14"/>
          </p:nvPr>
        </p:nvSpPr>
        <p:spPr/>
        <p:txBody>
          <a:bodyPr/>
          <a:lstStyle/>
          <a:p>
            <a:fld id="{616115CD-4FAD-4C57-8B53-9F884DD90A0F}" type="slidenum">
              <a:rPr lang="sv-SE" smtClean="0"/>
              <a:t>32</a:t>
            </a:fld>
            <a:endParaRPr lang="sv-SE"/>
          </a:p>
        </p:txBody>
      </p:sp>
    </p:spTree>
    <p:extLst>
      <p:ext uri="{BB962C8B-B14F-4D97-AF65-F5344CB8AC3E}">
        <p14:creationId xmlns:p14="http://schemas.microsoft.com/office/powerpoint/2010/main" val="33334619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C24029C-DAAC-4517-B0DE-3CDBE938BCFD}"/>
              </a:ext>
            </a:extLst>
          </p:cNvPr>
          <p:cNvSpPr>
            <a:spLocks noGrp="1"/>
          </p:cNvSpPr>
          <p:nvPr>
            <p:ph type="title"/>
          </p:nvPr>
        </p:nvSpPr>
        <p:spPr/>
        <p:txBody>
          <a:bodyPr/>
          <a:lstStyle/>
          <a:p>
            <a:r>
              <a:rPr lang="sv-SE" dirty="0"/>
              <a:t>Vattenkvalitet - saltkänslighet</a:t>
            </a:r>
          </a:p>
        </p:txBody>
      </p:sp>
      <p:graphicFrame>
        <p:nvGraphicFramePr>
          <p:cNvPr id="8" name="Platshållare för innehåll 7">
            <a:extLst>
              <a:ext uri="{FF2B5EF4-FFF2-40B4-BE49-F238E27FC236}">
                <a16:creationId xmlns:a16="http://schemas.microsoft.com/office/drawing/2014/main" id="{FD3D97A4-4D5D-4253-811E-FA44D3393EDA}"/>
              </a:ext>
            </a:extLst>
          </p:cNvPr>
          <p:cNvGraphicFramePr>
            <a:graphicFrameLocks noGrp="1"/>
          </p:cNvGraphicFramePr>
          <p:nvPr>
            <p:ph sz="quarter" idx="13"/>
            <p:extLst>
              <p:ext uri="{D42A27DB-BD31-4B8C-83A1-F6EECF244321}">
                <p14:modId xmlns:p14="http://schemas.microsoft.com/office/powerpoint/2010/main" val="3144781793"/>
              </p:ext>
            </p:extLst>
          </p:nvPr>
        </p:nvGraphicFramePr>
        <p:xfrm>
          <a:off x="1176338" y="1629624"/>
          <a:ext cx="7827714" cy="4860847"/>
        </p:xfrm>
        <a:graphic>
          <a:graphicData uri="http://schemas.openxmlformats.org/drawingml/2006/table">
            <a:tbl>
              <a:tblPr firstRow="1" firstCol="1" bandRow="1">
                <a:tableStyleId>{5C22544A-7EE6-4342-B048-85BDC9FD1C3A}</a:tableStyleId>
              </a:tblPr>
              <a:tblGrid>
                <a:gridCol w="2062149">
                  <a:extLst>
                    <a:ext uri="{9D8B030D-6E8A-4147-A177-3AD203B41FA5}">
                      <a16:colId xmlns:a16="http://schemas.microsoft.com/office/drawing/2014/main" val="3773989041"/>
                    </a:ext>
                  </a:extLst>
                </a:gridCol>
                <a:gridCol w="1411111">
                  <a:extLst>
                    <a:ext uri="{9D8B030D-6E8A-4147-A177-3AD203B41FA5}">
                      <a16:colId xmlns:a16="http://schemas.microsoft.com/office/drawing/2014/main" val="1243981890"/>
                    </a:ext>
                  </a:extLst>
                </a:gridCol>
                <a:gridCol w="1410962">
                  <a:extLst>
                    <a:ext uri="{9D8B030D-6E8A-4147-A177-3AD203B41FA5}">
                      <a16:colId xmlns:a16="http://schemas.microsoft.com/office/drawing/2014/main" val="693314884"/>
                    </a:ext>
                  </a:extLst>
                </a:gridCol>
                <a:gridCol w="1467704">
                  <a:extLst>
                    <a:ext uri="{9D8B030D-6E8A-4147-A177-3AD203B41FA5}">
                      <a16:colId xmlns:a16="http://schemas.microsoft.com/office/drawing/2014/main" val="912296905"/>
                    </a:ext>
                  </a:extLst>
                </a:gridCol>
                <a:gridCol w="1475788">
                  <a:extLst>
                    <a:ext uri="{9D8B030D-6E8A-4147-A177-3AD203B41FA5}">
                      <a16:colId xmlns:a16="http://schemas.microsoft.com/office/drawing/2014/main" val="2046373756"/>
                    </a:ext>
                  </a:extLst>
                </a:gridCol>
              </a:tblGrid>
              <a:tr h="335994">
                <a:tc>
                  <a:txBody>
                    <a:bodyPr/>
                    <a:lstStyle/>
                    <a:p>
                      <a:endParaRPr lang="sv-SE" sz="1400" dirty="0"/>
                    </a:p>
                  </a:txBody>
                  <a:tcPr/>
                </a:tc>
                <a:tc>
                  <a:txBody>
                    <a:bodyPr/>
                    <a:lstStyle/>
                    <a:p>
                      <a:r>
                        <a:rPr lang="sv-SE" sz="1400" dirty="0"/>
                        <a:t>Saltkänsliga</a:t>
                      </a:r>
                    </a:p>
                  </a:txBody>
                  <a:tcPr/>
                </a:tc>
                <a:tc>
                  <a:txBody>
                    <a:bodyPr/>
                    <a:lstStyle/>
                    <a:p>
                      <a:r>
                        <a:rPr lang="sv-SE" sz="1400" dirty="0"/>
                        <a:t>Måttligt saltkänsliga</a:t>
                      </a:r>
                    </a:p>
                  </a:txBody>
                  <a:tcPr/>
                </a:tc>
                <a:tc>
                  <a:txBody>
                    <a:bodyPr/>
                    <a:lstStyle/>
                    <a:p>
                      <a:r>
                        <a:rPr lang="sv-SE" sz="1400" dirty="0"/>
                        <a:t>Måttligt salttolleranta</a:t>
                      </a:r>
                    </a:p>
                  </a:txBody>
                  <a:tcPr/>
                </a:tc>
                <a:tc>
                  <a:txBody>
                    <a:bodyPr/>
                    <a:lstStyle/>
                    <a:p>
                      <a:r>
                        <a:rPr lang="sv-SE" sz="1400" dirty="0"/>
                        <a:t>Salttolleranta</a:t>
                      </a:r>
                    </a:p>
                  </a:txBody>
                  <a:tcPr/>
                </a:tc>
                <a:extLst>
                  <a:ext uri="{0D108BD9-81ED-4DB2-BD59-A6C34878D82A}">
                    <a16:rowId xmlns:a16="http://schemas.microsoft.com/office/drawing/2014/main" val="3215033665"/>
                  </a:ext>
                </a:extLst>
              </a:tr>
              <a:tr h="1191007">
                <a:tc>
                  <a:txBody>
                    <a:bodyPr/>
                    <a:lstStyle/>
                    <a:p>
                      <a:r>
                        <a:rPr lang="sv-SE" sz="1400" dirty="0"/>
                        <a:t>Växtodlingsgrödor</a:t>
                      </a:r>
                    </a:p>
                  </a:txBody>
                  <a:tcPr/>
                </a:tc>
                <a:tc>
                  <a:txBody>
                    <a:bodyPr/>
                    <a:lstStyle/>
                    <a:p>
                      <a:endParaRPr lang="sv-SE" sz="1200" dirty="0"/>
                    </a:p>
                  </a:txBody>
                  <a:tcPr/>
                </a:tc>
                <a:tc>
                  <a:txBody>
                    <a:bodyPr/>
                    <a:lstStyle/>
                    <a:p>
                      <a:pPr rtl="0" fontAlgn="base"/>
                      <a:r>
                        <a:rPr lang="sv-SE" sz="1200" b="0" i="0" kern="1200" dirty="0">
                          <a:solidFill>
                            <a:schemeClr val="dk1"/>
                          </a:solidFill>
                          <a:effectLst/>
                          <a:latin typeface="+mn-lt"/>
                          <a:ea typeface="+mn-ea"/>
                          <a:cs typeface="+mn-cs"/>
                        </a:rPr>
                        <a:t>Majs  </a:t>
                      </a:r>
                    </a:p>
                    <a:p>
                      <a:pPr rtl="0" fontAlgn="base"/>
                      <a:r>
                        <a:rPr lang="sv-SE" sz="1200" b="0" i="0" kern="1200" dirty="0">
                          <a:solidFill>
                            <a:schemeClr val="dk1"/>
                          </a:solidFill>
                          <a:effectLst/>
                          <a:latin typeface="+mn-lt"/>
                          <a:ea typeface="+mn-ea"/>
                          <a:cs typeface="+mn-cs"/>
                        </a:rPr>
                        <a:t>Lin  </a:t>
                      </a:r>
                    </a:p>
                    <a:p>
                      <a:pPr rtl="0" fontAlgn="base"/>
                      <a:r>
                        <a:rPr lang="sv-SE" sz="1200" b="0" i="0" kern="1200" dirty="0">
                          <a:solidFill>
                            <a:schemeClr val="dk1"/>
                          </a:solidFill>
                          <a:effectLst/>
                          <a:latin typeface="+mn-lt"/>
                          <a:ea typeface="+mn-ea"/>
                          <a:cs typeface="+mn-cs"/>
                        </a:rPr>
                        <a:t>Potatis  </a:t>
                      </a:r>
                    </a:p>
                    <a:p>
                      <a:endParaRPr lang="sv-SE" sz="1200" dirty="0"/>
                    </a:p>
                  </a:txBody>
                  <a:tcPr/>
                </a:tc>
                <a:tc>
                  <a:txBody>
                    <a:bodyPr/>
                    <a:lstStyle/>
                    <a:p>
                      <a:pPr rtl="0" fontAlgn="base"/>
                      <a:r>
                        <a:rPr lang="sv-SE" sz="1200" b="0" i="0" kern="1200" dirty="0">
                          <a:solidFill>
                            <a:schemeClr val="dk1"/>
                          </a:solidFill>
                          <a:effectLst/>
                          <a:latin typeface="+mn-lt"/>
                          <a:ea typeface="+mn-ea"/>
                          <a:cs typeface="+mn-cs"/>
                        </a:rPr>
                        <a:t>Vete  </a:t>
                      </a:r>
                    </a:p>
                    <a:p>
                      <a:pPr rtl="0" fontAlgn="base"/>
                      <a:r>
                        <a:rPr lang="sv-SE" sz="1200" b="0" i="0" kern="1200" dirty="0">
                          <a:solidFill>
                            <a:schemeClr val="dk1"/>
                          </a:solidFill>
                          <a:effectLst/>
                          <a:latin typeface="+mn-lt"/>
                          <a:ea typeface="+mn-ea"/>
                          <a:cs typeface="+mn-cs"/>
                        </a:rPr>
                        <a:t>Havre  </a:t>
                      </a:r>
                    </a:p>
                    <a:p>
                      <a:pPr rtl="0" fontAlgn="base"/>
                      <a:r>
                        <a:rPr lang="sv-SE" sz="1200" b="0" i="0" kern="1200" dirty="0">
                          <a:solidFill>
                            <a:schemeClr val="dk1"/>
                          </a:solidFill>
                          <a:effectLst/>
                          <a:latin typeface="+mn-lt"/>
                          <a:ea typeface="+mn-ea"/>
                          <a:cs typeface="+mn-cs"/>
                        </a:rPr>
                        <a:t>Råg  </a:t>
                      </a:r>
                    </a:p>
                    <a:p>
                      <a:pPr rtl="0" fontAlgn="base"/>
                      <a:r>
                        <a:rPr lang="sv-SE" sz="1200" b="0" i="0" kern="1200" dirty="0">
                          <a:solidFill>
                            <a:schemeClr val="dk1"/>
                          </a:solidFill>
                          <a:effectLst/>
                          <a:latin typeface="+mn-lt"/>
                          <a:ea typeface="+mn-ea"/>
                          <a:cs typeface="+mn-cs"/>
                        </a:rPr>
                        <a:t>Raps  </a:t>
                      </a:r>
                    </a:p>
                    <a:p>
                      <a:pPr rtl="0" fontAlgn="base"/>
                      <a:r>
                        <a:rPr lang="sv-SE" sz="1200" b="0" i="0" kern="1200" dirty="0">
                          <a:solidFill>
                            <a:schemeClr val="dk1"/>
                          </a:solidFill>
                          <a:effectLst/>
                          <a:latin typeface="+mn-lt"/>
                          <a:ea typeface="+mn-ea"/>
                          <a:cs typeface="+mn-cs"/>
                        </a:rPr>
                        <a:t>Åkerböna  </a:t>
                      </a:r>
                    </a:p>
                  </a:txBody>
                  <a:tcPr/>
                </a:tc>
                <a:tc>
                  <a:txBody>
                    <a:bodyPr/>
                    <a:lstStyle/>
                    <a:p>
                      <a:pPr rtl="0" fontAlgn="base"/>
                      <a:r>
                        <a:rPr lang="sv-SE" sz="1200" b="0" i="0" kern="1200" dirty="0">
                          <a:solidFill>
                            <a:schemeClr val="dk1"/>
                          </a:solidFill>
                          <a:effectLst/>
                          <a:latin typeface="+mn-lt"/>
                          <a:ea typeface="+mn-ea"/>
                          <a:cs typeface="+mn-cs"/>
                        </a:rPr>
                        <a:t>Korn  </a:t>
                      </a:r>
                    </a:p>
                    <a:p>
                      <a:pPr rtl="0" fontAlgn="base"/>
                      <a:r>
                        <a:rPr lang="sv-SE" sz="1200" b="0" i="0" kern="1200" dirty="0">
                          <a:solidFill>
                            <a:schemeClr val="dk1"/>
                          </a:solidFill>
                          <a:effectLst/>
                          <a:latin typeface="+mn-lt"/>
                          <a:ea typeface="+mn-ea"/>
                          <a:cs typeface="+mn-cs"/>
                        </a:rPr>
                        <a:t>Sockerbeta  </a:t>
                      </a:r>
                    </a:p>
                    <a:p>
                      <a:endParaRPr lang="sv-SE" sz="1200" dirty="0"/>
                    </a:p>
                  </a:txBody>
                  <a:tcPr/>
                </a:tc>
                <a:extLst>
                  <a:ext uri="{0D108BD9-81ED-4DB2-BD59-A6C34878D82A}">
                    <a16:rowId xmlns:a16="http://schemas.microsoft.com/office/drawing/2014/main" val="185743296"/>
                  </a:ext>
                </a:extLst>
              </a:tr>
              <a:tr h="1414320">
                <a:tc>
                  <a:txBody>
                    <a:bodyPr/>
                    <a:lstStyle/>
                    <a:p>
                      <a:r>
                        <a:rPr lang="sv-SE" sz="1400" dirty="0"/>
                        <a:t>Grönsaker</a:t>
                      </a:r>
                    </a:p>
                  </a:txBody>
                  <a:tcPr/>
                </a:tc>
                <a:tc>
                  <a:txBody>
                    <a:bodyPr/>
                    <a:lstStyle/>
                    <a:p>
                      <a:pPr rtl="0" fontAlgn="base"/>
                      <a:r>
                        <a:rPr lang="sv-SE" sz="1200" b="0" i="0" kern="1200" dirty="0">
                          <a:solidFill>
                            <a:schemeClr val="dk1"/>
                          </a:solidFill>
                          <a:effectLst/>
                          <a:latin typeface="+mn-lt"/>
                          <a:ea typeface="+mn-ea"/>
                          <a:cs typeface="+mn-cs"/>
                        </a:rPr>
                        <a:t>Lök  </a:t>
                      </a:r>
                    </a:p>
                    <a:p>
                      <a:pPr rtl="0" fontAlgn="base"/>
                      <a:r>
                        <a:rPr lang="sv-SE" sz="1200" b="0" i="0" kern="1200" dirty="0">
                          <a:solidFill>
                            <a:schemeClr val="dk1"/>
                          </a:solidFill>
                          <a:effectLst/>
                          <a:latin typeface="+mn-lt"/>
                          <a:ea typeface="+mn-ea"/>
                          <a:cs typeface="+mn-cs"/>
                        </a:rPr>
                        <a:t>Morot  </a:t>
                      </a:r>
                    </a:p>
                    <a:p>
                      <a:pPr rtl="0" fontAlgn="base"/>
                      <a:r>
                        <a:rPr lang="sv-SE" sz="1200" b="0" i="0" kern="1200" dirty="0">
                          <a:solidFill>
                            <a:schemeClr val="dk1"/>
                          </a:solidFill>
                          <a:effectLst/>
                          <a:latin typeface="+mn-lt"/>
                          <a:ea typeface="+mn-ea"/>
                          <a:cs typeface="+mn-cs"/>
                        </a:rPr>
                        <a:t>Bönor  </a:t>
                      </a:r>
                    </a:p>
                    <a:p>
                      <a:endParaRPr lang="sv-SE" sz="1200" dirty="0"/>
                    </a:p>
                  </a:txBody>
                  <a:tcPr/>
                </a:tc>
                <a:tc>
                  <a:txBody>
                    <a:bodyPr/>
                    <a:lstStyle/>
                    <a:p>
                      <a:pPr rtl="0" fontAlgn="base"/>
                      <a:r>
                        <a:rPr lang="sv-SE" sz="1200" b="0" i="0" kern="1200" dirty="0" err="1">
                          <a:solidFill>
                            <a:schemeClr val="dk1"/>
                          </a:solidFill>
                          <a:effectLst/>
                          <a:latin typeface="+mn-lt"/>
                          <a:ea typeface="+mn-ea"/>
                          <a:cs typeface="+mn-cs"/>
                        </a:rPr>
                        <a:t>Kålväxter</a:t>
                      </a:r>
                      <a:r>
                        <a:rPr lang="sv-SE" sz="1200" b="0" i="0" kern="1200" dirty="0">
                          <a:solidFill>
                            <a:schemeClr val="dk1"/>
                          </a:solidFill>
                          <a:effectLst/>
                          <a:latin typeface="+mn-lt"/>
                          <a:ea typeface="+mn-ea"/>
                          <a:cs typeface="+mn-cs"/>
                        </a:rPr>
                        <a:t>  </a:t>
                      </a:r>
                    </a:p>
                    <a:p>
                      <a:pPr rtl="0" fontAlgn="base"/>
                      <a:r>
                        <a:rPr lang="sv-SE" sz="1200" b="0" i="0" kern="1200" dirty="0">
                          <a:solidFill>
                            <a:schemeClr val="dk1"/>
                          </a:solidFill>
                          <a:effectLst/>
                          <a:latin typeface="+mn-lt"/>
                          <a:ea typeface="+mn-ea"/>
                          <a:cs typeface="+mn-cs"/>
                        </a:rPr>
                        <a:t>Selleri  </a:t>
                      </a:r>
                    </a:p>
                    <a:p>
                      <a:pPr rtl="0" fontAlgn="base"/>
                      <a:r>
                        <a:rPr lang="sv-SE" sz="1200" b="0" i="0" kern="1200" dirty="0">
                          <a:solidFill>
                            <a:schemeClr val="dk1"/>
                          </a:solidFill>
                          <a:effectLst/>
                          <a:latin typeface="+mn-lt"/>
                          <a:ea typeface="+mn-ea"/>
                          <a:cs typeface="+mn-cs"/>
                        </a:rPr>
                        <a:t>Gurka  </a:t>
                      </a:r>
                    </a:p>
                    <a:p>
                      <a:pPr rtl="0" fontAlgn="base"/>
                      <a:r>
                        <a:rPr lang="sv-SE" sz="1200" b="0" i="0" kern="1200" dirty="0">
                          <a:solidFill>
                            <a:schemeClr val="dk1"/>
                          </a:solidFill>
                          <a:effectLst/>
                          <a:latin typeface="+mn-lt"/>
                          <a:ea typeface="+mn-ea"/>
                          <a:cs typeface="+mn-cs"/>
                        </a:rPr>
                        <a:t>Tomat  </a:t>
                      </a:r>
                    </a:p>
                    <a:p>
                      <a:pPr rtl="0" fontAlgn="base"/>
                      <a:r>
                        <a:rPr lang="sv-SE" sz="1200" b="0" i="0" kern="1200" dirty="0">
                          <a:solidFill>
                            <a:schemeClr val="dk1"/>
                          </a:solidFill>
                          <a:effectLst/>
                          <a:latin typeface="+mn-lt"/>
                          <a:ea typeface="+mn-ea"/>
                          <a:cs typeface="+mn-cs"/>
                        </a:rPr>
                        <a:t>Sallat  </a:t>
                      </a:r>
                    </a:p>
                    <a:p>
                      <a:pPr rtl="0" fontAlgn="base"/>
                      <a:r>
                        <a:rPr lang="sv-SE" sz="1200" b="0" i="0" kern="1200" dirty="0">
                          <a:solidFill>
                            <a:schemeClr val="dk1"/>
                          </a:solidFill>
                          <a:effectLst/>
                          <a:latin typeface="+mn-lt"/>
                          <a:ea typeface="+mn-ea"/>
                          <a:cs typeface="+mn-cs"/>
                        </a:rPr>
                        <a:t>Spenat  </a:t>
                      </a:r>
                    </a:p>
                  </a:txBody>
                  <a:tcPr/>
                </a:tc>
                <a:tc>
                  <a:txBody>
                    <a:bodyPr/>
                    <a:lstStyle/>
                    <a:p>
                      <a:pPr rtl="0" fontAlgn="base"/>
                      <a:r>
                        <a:rPr lang="sv-SE" sz="1200" b="0" i="0" kern="1200" dirty="0">
                          <a:solidFill>
                            <a:schemeClr val="dk1"/>
                          </a:solidFill>
                          <a:effectLst/>
                          <a:latin typeface="+mn-lt"/>
                          <a:ea typeface="+mn-ea"/>
                          <a:cs typeface="+mn-cs"/>
                        </a:rPr>
                        <a:t>Rödbeta  </a:t>
                      </a:r>
                    </a:p>
                    <a:p>
                      <a:pPr rtl="0" fontAlgn="base"/>
                      <a:r>
                        <a:rPr lang="sv-SE" sz="1200" b="0" i="0" kern="1200" dirty="0">
                          <a:solidFill>
                            <a:schemeClr val="dk1"/>
                          </a:solidFill>
                          <a:effectLst/>
                          <a:latin typeface="+mn-lt"/>
                          <a:ea typeface="+mn-ea"/>
                          <a:cs typeface="+mn-cs"/>
                        </a:rPr>
                        <a:t>Squash  </a:t>
                      </a:r>
                    </a:p>
                    <a:p>
                      <a:pPr rtl="0" fontAlgn="base"/>
                      <a:r>
                        <a:rPr lang="sv-SE" sz="1200" b="0" i="0" kern="1200" dirty="0">
                          <a:solidFill>
                            <a:schemeClr val="dk1"/>
                          </a:solidFill>
                          <a:effectLst/>
                          <a:latin typeface="+mn-lt"/>
                          <a:ea typeface="+mn-ea"/>
                          <a:cs typeface="+mn-cs"/>
                        </a:rPr>
                        <a:t>Sojaböna  </a:t>
                      </a:r>
                    </a:p>
                    <a:p>
                      <a:endParaRPr lang="sv-SE" sz="1200" dirty="0"/>
                    </a:p>
                  </a:txBody>
                  <a:tcPr/>
                </a:tc>
                <a:tc>
                  <a:txBody>
                    <a:bodyPr/>
                    <a:lstStyle/>
                    <a:p>
                      <a:r>
                        <a:rPr lang="sv-SE" sz="1200" dirty="0"/>
                        <a:t>Sparris</a:t>
                      </a:r>
                    </a:p>
                  </a:txBody>
                  <a:tcPr/>
                </a:tc>
                <a:extLst>
                  <a:ext uri="{0D108BD9-81ED-4DB2-BD59-A6C34878D82A}">
                    <a16:rowId xmlns:a16="http://schemas.microsoft.com/office/drawing/2014/main" val="2147332920"/>
                  </a:ext>
                </a:extLst>
              </a:tr>
              <a:tr h="1648289">
                <a:tc>
                  <a:txBody>
                    <a:bodyPr/>
                    <a:lstStyle/>
                    <a:p>
                      <a:r>
                        <a:rPr lang="sv-SE" sz="1400" dirty="0"/>
                        <a:t>Frukt och bär</a:t>
                      </a:r>
                    </a:p>
                  </a:txBody>
                  <a:tcPr/>
                </a:tc>
                <a:tc>
                  <a:txBody>
                    <a:bodyPr/>
                    <a:lstStyle/>
                    <a:p>
                      <a:pPr rtl="0" fontAlgn="base"/>
                      <a:r>
                        <a:rPr lang="sv-SE" sz="1200" b="0" i="0" kern="1200" dirty="0">
                          <a:solidFill>
                            <a:schemeClr val="dk1"/>
                          </a:solidFill>
                          <a:effectLst/>
                          <a:latin typeface="+mn-lt"/>
                          <a:ea typeface="+mn-ea"/>
                          <a:cs typeface="+mn-cs"/>
                        </a:rPr>
                        <a:t>Äpple  </a:t>
                      </a:r>
                    </a:p>
                    <a:p>
                      <a:pPr rtl="0" fontAlgn="base"/>
                      <a:r>
                        <a:rPr lang="sv-SE" sz="1200" b="0" i="0" kern="1200" dirty="0">
                          <a:solidFill>
                            <a:schemeClr val="dk1"/>
                          </a:solidFill>
                          <a:effectLst/>
                          <a:latin typeface="+mn-lt"/>
                          <a:ea typeface="+mn-ea"/>
                          <a:cs typeface="+mn-cs"/>
                        </a:rPr>
                        <a:t>Päron  </a:t>
                      </a:r>
                    </a:p>
                    <a:p>
                      <a:pPr rtl="0" fontAlgn="base"/>
                      <a:r>
                        <a:rPr lang="sv-SE" sz="1200" b="0" i="0" kern="1200" dirty="0">
                          <a:solidFill>
                            <a:schemeClr val="dk1"/>
                          </a:solidFill>
                          <a:effectLst/>
                          <a:latin typeface="+mn-lt"/>
                          <a:ea typeface="+mn-ea"/>
                          <a:cs typeface="+mn-cs"/>
                        </a:rPr>
                        <a:t>Persika  </a:t>
                      </a:r>
                    </a:p>
                    <a:p>
                      <a:pPr rtl="0" fontAlgn="base"/>
                      <a:r>
                        <a:rPr lang="sv-SE" sz="1200" b="0" i="0" kern="1200" dirty="0">
                          <a:solidFill>
                            <a:schemeClr val="dk1"/>
                          </a:solidFill>
                          <a:effectLst/>
                          <a:latin typeface="+mn-lt"/>
                          <a:ea typeface="+mn-ea"/>
                          <a:cs typeface="+mn-cs"/>
                        </a:rPr>
                        <a:t>Plommon  </a:t>
                      </a:r>
                    </a:p>
                    <a:p>
                      <a:pPr rtl="0" fontAlgn="base"/>
                      <a:r>
                        <a:rPr lang="sv-SE" sz="1200" b="0" i="0" kern="1200" dirty="0">
                          <a:solidFill>
                            <a:schemeClr val="dk1"/>
                          </a:solidFill>
                          <a:effectLst/>
                          <a:latin typeface="+mn-lt"/>
                          <a:ea typeface="+mn-ea"/>
                          <a:cs typeface="+mn-cs"/>
                        </a:rPr>
                        <a:t>Körsbär  </a:t>
                      </a:r>
                    </a:p>
                    <a:p>
                      <a:pPr rtl="0" fontAlgn="base"/>
                      <a:r>
                        <a:rPr lang="sv-SE" sz="1200" b="0" i="0" kern="1200" dirty="0">
                          <a:solidFill>
                            <a:schemeClr val="dk1"/>
                          </a:solidFill>
                          <a:effectLst/>
                          <a:latin typeface="+mn-lt"/>
                          <a:ea typeface="+mn-ea"/>
                          <a:cs typeface="+mn-cs"/>
                        </a:rPr>
                        <a:t>Svarta vinbär  </a:t>
                      </a:r>
                    </a:p>
                    <a:p>
                      <a:pPr rtl="0" fontAlgn="base"/>
                      <a:r>
                        <a:rPr lang="sv-SE" sz="1200" b="0" i="0" kern="1200" dirty="0">
                          <a:solidFill>
                            <a:schemeClr val="dk1"/>
                          </a:solidFill>
                          <a:effectLst/>
                          <a:latin typeface="+mn-lt"/>
                          <a:ea typeface="+mn-ea"/>
                          <a:cs typeface="+mn-cs"/>
                        </a:rPr>
                        <a:t>Björnbär  </a:t>
                      </a:r>
                    </a:p>
                    <a:p>
                      <a:pPr rtl="0" fontAlgn="base"/>
                      <a:r>
                        <a:rPr lang="sv-SE" sz="1200" b="0" i="0" kern="1200" dirty="0">
                          <a:solidFill>
                            <a:schemeClr val="dk1"/>
                          </a:solidFill>
                          <a:effectLst/>
                          <a:latin typeface="+mn-lt"/>
                          <a:ea typeface="+mn-ea"/>
                          <a:cs typeface="+mn-cs"/>
                        </a:rPr>
                        <a:t>Hallon  </a:t>
                      </a:r>
                    </a:p>
                    <a:p>
                      <a:pPr rtl="0" fontAlgn="base"/>
                      <a:r>
                        <a:rPr lang="sv-SE" sz="1200" b="0" i="0" kern="1200" dirty="0">
                          <a:solidFill>
                            <a:schemeClr val="dk1"/>
                          </a:solidFill>
                          <a:effectLst/>
                          <a:latin typeface="+mn-lt"/>
                          <a:ea typeface="+mn-ea"/>
                          <a:cs typeface="+mn-cs"/>
                        </a:rPr>
                        <a:t>Jordgubbar  </a:t>
                      </a:r>
                    </a:p>
                  </a:txBody>
                  <a:tcPr/>
                </a:tc>
                <a:tc>
                  <a:txBody>
                    <a:bodyPr/>
                    <a:lstStyle/>
                    <a:p>
                      <a:endParaRPr lang="sv-SE" sz="1200" dirty="0"/>
                    </a:p>
                  </a:txBody>
                  <a:tcPr/>
                </a:tc>
                <a:tc>
                  <a:txBody>
                    <a:bodyPr/>
                    <a:lstStyle/>
                    <a:p>
                      <a:endParaRPr lang="sv-SE" sz="1200" dirty="0"/>
                    </a:p>
                  </a:txBody>
                  <a:tcPr/>
                </a:tc>
                <a:tc>
                  <a:txBody>
                    <a:bodyPr/>
                    <a:lstStyle/>
                    <a:p>
                      <a:endParaRPr lang="sv-SE" sz="1200" dirty="0"/>
                    </a:p>
                  </a:txBody>
                  <a:tcPr/>
                </a:tc>
                <a:extLst>
                  <a:ext uri="{0D108BD9-81ED-4DB2-BD59-A6C34878D82A}">
                    <a16:rowId xmlns:a16="http://schemas.microsoft.com/office/drawing/2014/main" val="373313540"/>
                  </a:ext>
                </a:extLst>
              </a:tr>
            </a:tbl>
          </a:graphicData>
        </a:graphic>
      </p:graphicFrame>
      <p:sp>
        <p:nvSpPr>
          <p:cNvPr id="9" name="textruta 8">
            <a:extLst>
              <a:ext uri="{FF2B5EF4-FFF2-40B4-BE49-F238E27FC236}">
                <a16:creationId xmlns:a16="http://schemas.microsoft.com/office/drawing/2014/main" id="{67F94868-C577-4E1E-BF35-F77B78750DC8}"/>
              </a:ext>
            </a:extLst>
          </p:cNvPr>
          <p:cNvSpPr txBox="1"/>
          <p:nvPr/>
        </p:nvSpPr>
        <p:spPr>
          <a:xfrm>
            <a:off x="8884248" y="1324110"/>
            <a:ext cx="461665" cy="5166361"/>
          </a:xfrm>
          <a:prstGeom prst="rect">
            <a:avLst/>
          </a:prstGeom>
          <a:noFill/>
        </p:spPr>
        <p:txBody>
          <a:bodyPr vert="vert270" wrap="square" rtlCol="0">
            <a:spAutoFit/>
          </a:bodyPr>
          <a:lstStyle/>
          <a:p>
            <a:r>
              <a:rPr lang="sv-SE" sz="1200" dirty="0"/>
              <a:t>Tabell efter Maas &amp; Hoffman, 1977 och Ayers &amp; </a:t>
            </a:r>
            <a:r>
              <a:rPr lang="sv-SE" sz="1200" dirty="0" err="1"/>
              <a:t>Westcot</a:t>
            </a:r>
            <a:r>
              <a:rPr lang="sv-SE" sz="1200" dirty="0"/>
              <a:t>, 1985 </a:t>
            </a:r>
            <a:r>
              <a:rPr lang="sv-SE" dirty="0"/>
              <a:t> </a:t>
            </a:r>
          </a:p>
        </p:txBody>
      </p:sp>
      <p:sp>
        <p:nvSpPr>
          <p:cNvPr id="3" name="Platshållare för bildnummer 2">
            <a:extLst>
              <a:ext uri="{FF2B5EF4-FFF2-40B4-BE49-F238E27FC236}">
                <a16:creationId xmlns:a16="http://schemas.microsoft.com/office/drawing/2014/main" id="{254710A8-A94B-FBEE-149C-B61877A62225}"/>
              </a:ext>
            </a:extLst>
          </p:cNvPr>
          <p:cNvSpPr>
            <a:spLocks noGrp="1"/>
          </p:cNvSpPr>
          <p:nvPr>
            <p:ph type="sldNum" sz="quarter" idx="14"/>
          </p:nvPr>
        </p:nvSpPr>
        <p:spPr/>
        <p:txBody>
          <a:bodyPr/>
          <a:lstStyle/>
          <a:p>
            <a:fld id="{616115CD-4FAD-4C57-8B53-9F884DD90A0F}" type="slidenum">
              <a:rPr lang="sv-SE" smtClean="0"/>
              <a:t>33</a:t>
            </a:fld>
            <a:endParaRPr lang="sv-SE"/>
          </a:p>
        </p:txBody>
      </p:sp>
    </p:spTree>
    <p:extLst>
      <p:ext uri="{BB962C8B-B14F-4D97-AF65-F5344CB8AC3E}">
        <p14:creationId xmlns:p14="http://schemas.microsoft.com/office/powerpoint/2010/main" val="35394184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C438AE1F-E874-4502-B278-CC16C2689848}"/>
              </a:ext>
            </a:extLst>
          </p:cNvPr>
          <p:cNvSpPr>
            <a:spLocks noGrp="1"/>
          </p:cNvSpPr>
          <p:nvPr>
            <p:ph type="title"/>
          </p:nvPr>
        </p:nvSpPr>
        <p:spPr/>
        <p:txBody>
          <a:bodyPr/>
          <a:lstStyle/>
          <a:p>
            <a:r>
              <a:rPr lang="sv-SE" dirty="0"/>
              <a:t>Vattenkvalitet - växtskydd</a:t>
            </a:r>
          </a:p>
        </p:txBody>
      </p:sp>
      <p:sp>
        <p:nvSpPr>
          <p:cNvPr id="3" name="Platshållare för innehåll 2">
            <a:extLst>
              <a:ext uri="{FF2B5EF4-FFF2-40B4-BE49-F238E27FC236}">
                <a16:creationId xmlns:a16="http://schemas.microsoft.com/office/drawing/2014/main" id="{064A08CC-82C3-4AD0-A0F5-83353FCEABB5}"/>
              </a:ext>
            </a:extLst>
          </p:cNvPr>
          <p:cNvSpPr>
            <a:spLocks noGrp="1"/>
          </p:cNvSpPr>
          <p:nvPr>
            <p:ph sz="quarter" idx="13"/>
          </p:nvPr>
        </p:nvSpPr>
        <p:spPr/>
        <p:txBody>
          <a:bodyPr/>
          <a:lstStyle/>
          <a:p>
            <a:r>
              <a:rPr lang="sv-SE" dirty="0"/>
              <a:t>Ta reda på just din vattenkvalitet och gissa inte bara</a:t>
            </a:r>
          </a:p>
          <a:p>
            <a:r>
              <a:rPr lang="sv-SE" dirty="0"/>
              <a:t>En bra tumregel är att skicka ett vattenprov inför ny odlingssäsong</a:t>
            </a:r>
          </a:p>
          <a:p>
            <a:r>
              <a:rPr lang="sv-SE" dirty="0"/>
              <a:t>Kan vara bra att ha pH-stickor hemma för att kunna mätas vattnets hårdhet under säsong</a:t>
            </a:r>
          </a:p>
          <a:p>
            <a:endParaRPr lang="sv-SE" dirty="0"/>
          </a:p>
        </p:txBody>
      </p:sp>
      <p:sp>
        <p:nvSpPr>
          <p:cNvPr id="5" name="Platshållare för bildnummer 4">
            <a:extLst>
              <a:ext uri="{FF2B5EF4-FFF2-40B4-BE49-F238E27FC236}">
                <a16:creationId xmlns:a16="http://schemas.microsoft.com/office/drawing/2014/main" id="{687C1A56-9534-B3FD-7E48-B9F8963FA80F}"/>
              </a:ext>
            </a:extLst>
          </p:cNvPr>
          <p:cNvSpPr>
            <a:spLocks noGrp="1"/>
          </p:cNvSpPr>
          <p:nvPr>
            <p:ph type="sldNum" sz="quarter" idx="14"/>
          </p:nvPr>
        </p:nvSpPr>
        <p:spPr/>
        <p:txBody>
          <a:bodyPr/>
          <a:lstStyle/>
          <a:p>
            <a:fld id="{616115CD-4FAD-4C57-8B53-9F884DD90A0F}" type="slidenum">
              <a:rPr lang="sv-SE" smtClean="0"/>
              <a:t>34</a:t>
            </a:fld>
            <a:endParaRPr lang="sv-SE"/>
          </a:p>
        </p:txBody>
      </p:sp>
    </p:spTree>
    <p:extLst>
      <p:ext uri="{BB962C8B-B14F-4D97-AF65-F5344CB8AC3E}">
        <p14:creationId xmlns:p14="http://schemas.microsoft.com/office/powerpoint/2010/main" val="15212074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C24029C-DAAC-4517-B0DE-3CDBE938BCFD}"/>
              </a:ext>
            </a:extLst>
          </p:cNvPr>
          <p:cNvSpPr>
            <a:spLocks noGrp="1"/>
          </p:cNvSpPr>
          <p:nvPr>
            <p:ph type="title"/>
          </p:nvPr>
        </p:nvSpPr>
        <p:spPr/>
        <p:txBody>
          <a:bodyPr/>
          <a:lstStyle/>
          <a:p>
            <a:r>
              <a:rPr lang="sv-SE" dirty="0"/>
              <a:t>Vattenkvalitet - riskbedömning</a:t>
            </a:r>
          </a:p>
        </p:txBody>
      </p:sp>
      <p:pic>
        <p:nvPicPr>
          <p:cNvPr id="7" name="Bildobjekt 6" descr="Matris för att göra en riskbeömning av vattenkvalitet utifrån konsekvens och sannolikhet.">
            <a:extLst>
              <a:ext uri="{FF2B5EF4-FFF2-40B4-BE49-F238E27FC236}">
                <a16:creationId xmlns:a16="http://schemas.microsoft.com/office/drawing/2014/main" id="{A84598E6-A77C-452D-BB72-EB5FE0910940}"/>
              </a:ext>
            </a:extLst>
          </p:cNvPr>
          <p:cNvPicPr>
            <a:picLocks noChangeAspect="1"/>
          </p:cNvPicPr>
          <p:nvPr/>
        </p:nvPicPr>
        <p:blipFill>
          <a:blip r:embed="rId3"/>
          <a:stretch>
            <a:fillRect/>
          </a:stretch>
        </p:blipFill>
        <p:spPr>
          <a:xfrm>
            <a:off x="1176338" y="2088654"/>
            <a:ext cx="5596613" cy="4145639"/>
          </a:xfrm>
          <a:prstGeom prst="rect">
            <a:avLst/>
          </a:prstGeom>
        </p:spPr>
      </p:pic>
      <p:sp>
        <p:nvSpPr>
          <p:cNvPr id="4" name="Platshållare för innehåll 3">
            <a:extLst>
              <a:ext uri="{FF2B5EF4-FFF2-40B4-BE49-F238E27FC236}">
                <a16:creationId xmlns:a16="http://schemas.microsoft.com/office/drawing/2014/main" id="{277735AE-80CA-8BBC-1953-0828B1AAC972}"/>
              </a:ext>
            </a:extLst>
          </p:cNvPr>
          <p:cNvSpPr>
            <a:spLocks noGrp="1"/>
          </p:cNvSpPr>
          <p:nvPr>
            <p:ph sz="quarter" idx="14"/>
          </p:nvPr>
        </p:nvSpPr>
        <p:spPr>
          <a:xfrm>
            <a:off x="7027119" y="2206101"/>
            <a:ext cx="4524320" cy="3894456"/>
          </a:xfrm>
        </p:spPr>
        <p:txBody>
          <a:bodyPr/>
          <a:lstStyle/>
          <a:p>
            <a:r>
              <a:rPr lang="sv-SE" sz="2000" dirty="0">
                <a:solidFill>
                  <a:srgbClr val="285468"/>
                </a:solidFill>
              </a:rPr>
              <a:t>Vad har du för produktion på din gård?</a:t>
            </a:r>
          </a:p>
          <a:p>
            <a:r>
              <a:rPr lang="sv-SE" sz="2000" dirty="0">
                <a:solidFill>
                  <a:srgbClr val="285468"/>
                </a:solidFill>
              </a:rPr>
              <a:t>Vad är sannolikheten att något skulle kunna bli ett problem med vattenkvalitén?</a:t>
            </a:r>
          </a:p>
          <a:p>
            <a:r>
              <a:rPr lang="sv-SE" sz="2000" dirty="0">
                <a:solidFill>
                  <a:srgbClr val="285468"/>
                </a:solidFill>
              </a:rPr>
              <a:t>Vad skulle i så fall vara konsekvensen av detta?</a:t>
            </a:r>
          </a:p>
          <a:p>
            <a:r>
              <a:rPr lang="sv-SE" sz="2000" dirty="0">
                <a:solidFill>
                  <a:srgbClr val="285468"/>
                </a:solidFill>
              </a:rPr>
              <a:t>Riskmatrisen är ett hjälpmedel att bedöma risken utifrån förutsättningarna på din gård</a:t>
            </a:r>
          </a:p>
          <a:p>
            <a:endParaRPr lang="sv-SE" dirty="0"/>
          </a:p>
        </p:txBody>
      </p:sp>
      <p:sp>
        <p:nvSpPr>
          <p:cNvPr id="3" name="Platshållare för bildnummer 2">
            <a:extLst>
              <a:ext uri="{FF2B5EF4-FFF2-40B4-BE49-F238E27FC236}">
                <a16:creationId xmlns:a16="http://schemas.microsoft.com/office/drawing/2014/main" id="{EB434409-D07D-9F1F-C547-1D32E2A28568}"/>
              </a:ext>
            </a:extLst>
          </p:cNvPr>
          <p:cNvSpPr>
            <a:spLocks noGrp="1"/>
          </p:cNvSpPr>
          <p:nvPr>
            <p:ph type="sldNum" sz="quarter" idx="17"/>
          </p:nvPr>
        </p:nvSpPr>
        <p:spPr/>
        <p:txBody>
          <a:bodyPr/>
          <a:lstStyle/>
          <a:p>
            <a:fld id="{616115CD-4FAD-4C57-8B53-9F884DD90A0F}" type="slidenum">
              <a:rPr lang="sv-SE" smtClean="0"/>
              <a:t>35</a:t>
            </a:fld>
            <a:endParaRPr lang="sv-SE"/>
          </a:p>
        </p:txBody>
      </p:sp>
    </p:spTree>
    <p:extLst>
      <p:ext uri="{BB962C8B-B14F-4D97-AF65-F5344CB8AC3E}">
        <p14:creationId xmlns:p14="http://schemas.microsoft.com/office/powerpoint/2010/main" val="31312414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9C3DC924-4A6F-8D44-B013-7C1EFE21D891}"/>
              </a:ext>
            </a:extLst>
          </p:cNvPr>
          <p:cNvSpPr>
            <a:spLocks noGrp="1"/>
          </p:cNvSpPr>
          <p:nvPr>
            <p:ph type="ctrTitle"/>
          </p:nvPr>
        </p:nvSpPr>
        <p:spPr/>
        <p:txBody>
          <a:bodyPr/>
          <a:lstStyle/>
          <a:p>
            <a:r>
              <a:rPr lang="sv-SE" dirty="0"/>
              <a:t>6. Vatten till djuren</a:t>
            </a:r>
          </a:p>
        </p:txBody>
      </p:sp>
      <p:sp>
        <p:nvSpPr>
          <p:cNvPr id="3" name="Platshållare för bildnummer 2">
            <a:extLst>
              <a:ext uri="{FF2B5EF4-FFF2-40B4-BE49-F238E27FC236}">
                <a16:creationId xmlns:a16="http://schemas.microsoft.com/office/drawing/2014/main" id="{61820719-F423-BCD1-BDE2-0AD440384035}"/>
              </a:ext>
            </a:extLst>
          </p:cNvPr>
          <p:cNvSpPr>
            <a:spLocks noGrp="1"/>
          </p:cNvSpPr>
          <p:nvPr>
            <p:ph type="sldNum" sz="quarter" idx="4294967295"/>
          </p:nvPr>
        </p:nvSpPr>
        <p:spPr>
          <a:xfrm>
            <a:off x="0" y="6346825"/>
            <a:ext cx="871538" cy="296863"/>
          </a:xfrm>
        </p:spPr>
        <p:txBody>
          <a:bodyPr/>
          <a:lstStyle/>
          <a:p>
            <a:fld id="{616115CD-4FAD-4C57-8B53-9F884DD90A0F}" type="slidenum">
              <a:rPr lang="sv-SE" smtClean="0"/>
              <a:t>36</a:t>
            </a:fld>
            <a:endParaRPr lang="sv-SE"/>
          </a:p>
        </p:txBody>
      </p:sp>
    </p:spTree>
    <p:extLst>
      <p:ext uri="{BB962C8B-B14F-4D97-AF65-F5344CB8AC3E}">
        <p14:creationId xmlns:p14="http://schemas.microsoft.com/office/powerpoint/2010/main" val="42949415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a:extLst>
              <a:ext uri="{FF2B5EF4-FFF2-40B4-BE49-F238E27FC236}">
                <a16:creationId xmlns:a16="http://schemas.microsoft.com/office/drawing/2014/main" id="{A894E600-CEAA-4EDC-8B53-48BBE431EF6F}"/>
              </a:ext>
            </a:extLst>
          </p:cNvPr>
          <p:cNvSpPr>
            <a:spLocks noGrp="1"/>
          </p:cNvSpPr>
          <p:nvPr>
            <p:ph type="title"/>
          </p:nvPr>
        </p:nvSpPr>
        <p:spPr/>
        <p:txBody>
          <a:bodyPr/>
          <a:lstStyle/>
          <a:p>
            <a:r>
              <a:rPr lang="sv-SE" dirty="0"/>
              <a:t>Dricksvatten - djur</a:t>
            </a:r>
          </a:p>
        </p:txBody>
      </p:sp>
      <p:sp>
        <p:nvSpPr>
          <p:cNvPr id="5" name="Platshållare för innehåll 4">
            <a:extLst>
              <a:ext uri="{FF2B5EF4-FFF2-40B4-BE49-F238E27FC236}">
                <a16:creationId xmlns:a16="http://schemas.microsoft.com/office/drawing/2014/main" id="{FDCEDA8E-F2AE-4467-8C89-9A590EFAB68C}"/>
              </a:ext>
            </a:extLst>
          </p:cNvPr>
          <p:cNvSpPr>
            <a:spLocks noGrp="1"/>
          </p:cNvSpPr>
          <p:nvPr>
            <p:ph sz="quarter" idx="13"/>
          </p:nvPr>
        </p:nvSpPr>
        <p:spPr/>
        <p:txBody>
          <a:bodyPr/>
          <a:lstStyle/>
          <a:p>
            <a:r>
              <a:rPr lang="sv-SE" dirty="0"/>
              <a:t>Vatten i kroppen har till uppgift att </a:t>
            </a:r>
          </a:p>
          <a:p>
            <a:pPr lvl="1"/>
            <a:r>
              <a:rPr lang="sv-SE" dirty="0"/>
              <a:t>Transportera salter, kolhydrater och proteiner till rätt ställe i kroppen.</a:t>
            </a:r>
          </a:p>
          <a:p>
            <a:pPr lvl="1"/>
            <a:r>
              <a:rPr lang="sv-SE" dirty="0"/>
              <a:t>Reglera saltbalansen i kroppen och utsöndra slaggprodukter via urinen.</a:t>
            </a:r>
          </a:p>
          <a:p>
            <a:pPr lvl="1"/>
            <a:r>
              <a:rPr lang="sv-SE" dirty="0"/>
              <a:t>Reglera kroppstemperaturen genom avdunstning av vatten.</a:t>
            </a:r>
            <a:br>
              <a:rPr lang="sv-SE" dirty="0"/>
            </a:br>
            <a:endParaRPr lang="sv-SE" dirty="0"/>
          </a:p>
          <a:p>
            <a:r>
              <a:rPr lang="sv-SE" dirty="0"/>
              <a:t>Spara ALDRIG in på dricksvatten till djuren</a:t>
            </a:r>
          </a:p>
          <a:p>
            <a:r>
              <a:rPr lang="sv-SE" dirty="0"/>
              <a:t>Läs mer i </a:t>
            </a:r>
            <a:r>
              <a:rPr lang="sv-SE" dirty="0">
                <a:hlinkClick r:id="rId3"/>
              </a:rPr>
              <a:t>Vatten till husdjur - Jordbruksverket</a:t>
            </a:r>
            <a:endParaRPr lang="sv-SE" dirty="0"/>
          </a:p>
        </p:txBody>
      </p:sp>
      <p:sp>
        <p:nvSpPr>
          <p:cNvPr id="2" name="Platshållare för bildnummer 1">
            <a:extLst>
              <a:ext uri="{FF2B5EF4-FFF2-40B4-BE49-F238E27FC236}">
                <a16:creationId xmlns:a16="http://schemas.microsoft.com/office/drawing/2014/main" id="{954A492A-5906-0EF7-03A0-2821B9AC8949}"/>
              </a:ext>
            </a:extLst>
          </p:cNvPr>
          <p:cNvSpPr>
            <a:spLocks noGrp="1"/>
          </p:cNvSpPr>
          <p:nvPr>
            <p:ph type="sldNum" sz="quarter" idx="14"/>
          </p:nvPr>
        </p:nvSpPr>
        <p:spPr/>
        <p:txBody>
          <a:bodyPr/>
          <a:lstStyle/>
          <a:p>
            <a:fld id="{616115CD-4FAD-4C57-8B53-9F884DD90A0F}" type="slidenum">
              <a:rPr lang="sv-SE" smtClean="0"/>
              <a:t>37</a:t>
            </a:fld>
            <a:endParaRPr lang="sv-SE"/>
          </a:p>
        </p:txBody>
      </p:sp>
    </p:spTree>
    <p:extLst>
      <p:ext uri="{BB962C8B-B14F-4D97-AF65-F5344CB8AC3E}">
        <p14:creationId xmlns:p14="http://schemas.microsoft.com/office/powerpoint/2010/main" val="19675264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8740D2A-BB9D-49C6-B9F3-2E7B46F9C3E7}"/>
              </a:ext>
            </a:extLst>
          </p:cNvPr>
          <p:cNvSpPr>
            <a:spLocks noGrp="1"/>
          </p:cNvSpPr>
          <p:nvPr>
            <p:ph type="title"/>
          </p:nvPr>
        </p:nvSpPr>
        <p:spPr/>
        <p:txBody>
          <a:bodyPr/>
          <a:lstStyle/>
          <a:p>
            <a:r>
              <a:rPr lang="sv-SE" dirty="0"/>
              <a:t>Vattenbehov</a:t>
            </a:r>
          </a:p>
        </p:txBody>
      </p:sp>
      <p:sp>
        <p:nvSpPr>
          <p:cNvPr id="3" name="Platshållare för innehåll 2">
            <a:extLst>
              <a:ext uri="{FF2B5EF4-FFF2-40B4-BE49-F238E27FC236}">
                <a16:creationId xmlns:a16="http://schemas.microsoft.com/office/drawing/2014/main" id="{B27ADAE4-0948-4412-A4BA-5D7C9E4769B7}"/>
              </a:ext>
            </a:extLst>
          </p:cNvPr>
          <p:cNvSpPr>
            <a:spLocks noGrp="1"/>
          </p:cNvSpPr>
          <p:nvPr>
            <p:ph sz="quarter" idx="13"/>
          </p:nvPr>
        </p:nvSpPr>
        <p:spPr/>
        <p:txBody>
          <a:bodyPr/>
          <a:lstStyle/>
          <a:p>
            <a:r>
              <a:rPr lang="sv-SE" dirty="0"/>
              <a:t>Djuren får i sig vatten både genom fodret och när de dricker. Vattenhalten i fodret påverkar därför dricksvattenbehovet.</a:t>
            </a:r>
          </a:p>
          <a:p>
            <a:r>
              <a:rPr lang="sv-SE" dirty="0"/>
              <a:t>Produktionsnivån styr vattenbehovet hos djuren. Höglakterande kor och djur i snabb tillväxt har ett stort vattenbehov.</a:t>
            </a:r>
          </a:p>
          <a:p>
            <a:r>
              <a:rPr lang="sv-SE" dirty="0"/>
              <a:t>Djuren i en besättning dricker gärna samtidigt. Det måste finnas ett tillräckligt flöde för att djuren ska kunna dricka på ett naturligt sätt. </a:t>
            </a:r>
          </a:p>
          <a:p>
            <a:endParaRPr lang="sv-SE" dirty="0"/>
          </a:p>
          <a:p>
            <a:endParaRPr lang="sv-SE" dirty="0"/>
          </a:p>
        </p:txBody>
      </p:sp>
      <p:sp>
        <p:nvSpPr>
          <p:cNvPr id="5" name="Platshållare för bildnummer 4">
            <a:extLst>
              <a:ext uri="{FF2B5EF4-FFF2-40B4-BE49-F238E27FC236}">
                <a16:creationId xmlns:a16="http://schemas.microsoft.com/office/drawing/2014/main" id="{79232137-214F-896D-F54C-46C2A522938B}"/>
              </a:ext>
            </a:extLst>
          </p:cNvPr>
          <p:cNvSpPr>
            <a:spLocks noGrp="1"/>
          </p:cNvSpPr>
          <p:nvPr>
            <p:ph type="sldNum" sz="quarter" idx="14"/>
          </p:nvPr>
        </p:nvSpPr>
        <p:spPr/>
        <p:txBody>
          <a:bodyPr/>
          <a:lstStyle/>
          <a:p>
            <a:fld id="{616115CD-4FAD-4C57-8B53-9F884DD90A0F}" type="slidenum">
              <a:rPr lang="sv-SE" smtClean="0"/>
              <a:t>38</a:t>
            </a:fld>
            <a:endParaRPr lang="sv-SE"/>
          </a:p>
        </p:txBody>
      </p:sp>
    </p:spTree>
    <p:extLst>
      <p:ext uri="{BB962C8B-B14F-4D97-AF65-F5344CB8AC3E}">
        <p14:creationId xmlns:p14="http://schemas.microsoft.com/office/powerpoint/2010/main" val="7436943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BA9AEAA5-AE6E-44FD-96FC-BA13FDCF2000}"/>
              </a:ext>
            </a:extLst>
          </p:cNvPr>
          <p:cNvSpPr>
            <a:spLocks noGrp="1"/>
          </p:cNvSpPr>
          <p:nvPr>
            <p:ph type="title"/>
          </p:nvPr>
        </p:nvSpPr>
        <p:spPr/>
        <p:txBody>
          <a:bodyPr/>
          <a:lstStyle/>
          <a:p>
            <a:r>
              <a:rPr lang="sv-SE" sz="3600" dirty="0"/>
              <a:t>Dricksvattenbehov hos olika djur</a:t>
            </a:r>
          </a:p>
        </p:txBody>
      </p:sp>
      <p:graphicFrame>
        <p:nvGraphicFramePr>
          <p:cNvPr id="6" name="Tabell 5">
            <a:extLst>
              <a:ext uri="{FF2B5EF4-FFF2-40B4-BE49-F238E27FC236}">
                <a16:creationId xmlns:a16="http://schemas.microsoft.com/office/drawing/2014/main" id="{B0FD89F9-F5E7-43FE-8329-3F47257C4B10}"/>
              </a:ext>
            </a:extLst>
          </p:cNvPr>
          <p:cNvGraphicFramePr>
            <a:graphicFrameLocks noGrp="1"/>
          </p:cNvGraphicFramePr>
          <p:nvPr>
            <p:extLst>
              <p:ext uri="{D42A27DB-BD31-4B8C-83A1-F6EECF244321}">
                <p14:modId xmlns:p14="http://schemas.microsoft.com/office/powerpoint/2010/main" val="4045224882"/>
              </p:ext>
            </p:extLst>
          </p:nvPr>
        </p:nvGraphicFramePr>
        <p:xfrm>
          <a:off x="1328338" y="1760220"/>
          <a:ext cx="8128000" cy="333756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1761965917"/>
                    </a:ext>
                  </a:extLst>
                </a:gridCol>
                <a:gridCol w="4064000">
                  <a:extLst>
                    <a:ext uri="{9D8B030D-6E8A-4147-A177-3AD203B41FA5}">
                      <a16:colId xmlns:a16="http://schemas.microsoft.com/office/drawing/2014/main" val="2062844005"/>
                    </a:ext>
                  </a:extLst>
                </a:gridCol>
              </a:tblGrid>
              <a:tr h="370840">
                <a:tc gridSpan="2">
                  <a:txBody>
                    <a:bodyPr/>
                    <a:lstStyle/>
                    <a:p>
                      <a:r>
                        <a:rPr lang="sv-SE" dirty="0"/>
                        <a:t>Normalt dagligt dricksvattenbehov i liter per dygn:</a:t>
                      </a:r>
                    </a:p>
                  </a:txBody>
                  <a:tcPr/>
                </a:tc>
                <a:tc hMerge="1">
                  <a:txBody>
                    <a:bodyPr/>
                    <a:lstStyle/>
                    <a:p>
                      <a:endParaRPr lang="sv-SE" dirty="0"/>
                    </a:p>
                  </a:txBody>
                  <a:tcPr/>
                </a:tc>
                <a:extLst>
                  <a:ext uri="{0D108BD9-81ED-4DB2-BD59-A6C34878D82A}">
                    <a16:rowId xmlns:a16="http://schemas.microsoft.com/office/drawing/2014/main" val="55815464"/>
                  </a:ext>
                </a:extLst>
              </a:tr>
              <a:tr h="370840">
                <a:tc>
                  <a:txBody>
                    <a:bodyPr/>
                    <a:lstStyle/>
                    <a:p>
                      <a:r>
                        <a:rPr lang="sv-SE" dirty="0"/>
                        <a:t>Mjölkkor</a:t>
                      </a:r>
                    </a:p>
                  </a:txBody>
                  <a:tcPr/>
                </a:tc>
                <a:tc>
                  <a:txBody>
                    <a:bodyPr/>
                    <a:lstStyle/>
                    <a:p>
                      <a:r>
                        <a:rPr lang="sv-SE" dirty="0"/>
                        <a:t>50-100</a:t>
                      </a:r>
                    </a:p>
                  </a:txBody>
                  <a:tcPr/>
                </a:tc>
                <a:extLst>
                  <a:ext uri="{0D108BD9-81ED-4DB2-BD59-A6C34878D82A}">
                    <a16:rowId xmlns:a16="http://schemas.microsoft.com/office/drawing/2014/main" val="807394531"/>
                  </a:ext>
                </a:extLst>
              </a:tr>
              <a:tr h="370840">
                <a:tc>
                  <a:txBody>
                    <a:bodyPr/>
                    <a:lstStyle/>
                    <a:p>
                      <a:r>
                        <a:rPr lang="sv-SE" dirty="0"/>
                        <a:t>Ungdjur</a:t>
                      </a:r>
                    </a:p>
                  </a:txBody>
                  <a:tcPr/>
                </a:tc>
                <a:tc>
                  <a:txBody>
                    <a:bodyPr/>
                    <a:lstStyle/>
                    <a:p>
                      <a:r>
                        <a:rPr lang="sv-SE" dirty="0"/>
                        <a:t>20-50</a:t>
                      </a:r>
                    </a:p>
                  </a:txBody>
                  <a:tcPr/>
                </a:tc>
                <a:extLst>
                  <a:ext uri="{0D108BD9-81ED-4DB2-BD59-A6C34878D82A}">
                    <a16:rowId xmlns:a16="http://schemas.microsoft.com/office/drawing/2014/main" val="349140964"/>
                  </a:ext>
                </a:extLst>
              </a:tr>
              <a:tr h="370840">
                <a:tc>
                  <a:txBody>
                    <a:bodyPr/>
                    <a:lstStyle/>
                    <a:p>
                      <a:r>
                        <a:rPr lang="sv-SE" dirty="0"/>
                        <a:t>Digivande suggor</a:t>
                      </a:r>
                    </a:p>
                  </a:txBody>
                  <a:tcPr/>
                </a:tc>
                <a:tc>
                  <a:txBody>
                    <a:bodyPr/>
                    <a:lstStyle/>
                    <a:p>
                      <a:r>
                        <a:rPr lang="sv-SE" dirty="0"/>
                        <a:t>20-35</a:t>
                      </a:r>
                    </a:p>
                  </a:txBody>
                  <a:tcPr/>
                </a:tc>
                <a:extLst>
                  <a:ext uri="{0D108BD9-81ED-4DB2-BD59-A6C34878D82A}">
                    <a16:rowId xmlns:a16="http://schemas.microsoft.com/office/drawing/2014/main" val="327400779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dirty="0"/>
                        <a:t>Häst (vila)</a:t>
                      </a:r>
                    </a:p>
                  </a:txBody>
                  <a:tcPr/>
                </a:tc>
                <a:tc>
                  <a:txBody>
                    <a:bodyPr/>
                    <a:lstStyle/>
                    <a:p>
                      <a:r>
                        <a:rPr lang="sv-SE" dirty="0"/>
                        <a:t>15-35</a:t>
                      </a:r>
                    </a:p>
                  </a:txBody>
                  <a:tcPr/>
                </a:tc>
                <a:extLst>
                  <a:ext uri="{0D108BD9-81ED-4DB2-BD59-A6C34878D82A}">
                    <a16:rowId xmlns:a16="http://schemas.microsoft.com/office/drawing/2014/main" val="1370869155"/>
                  </a:ext>
                </a:extLst>
              </a:tr>
              <a:tr h="370840">
                <a:tc>
                  <a:txBody>
                    <a:bodyPr/>
                    <a:lstStyle/>
                    <a:p>
                      <a:r>
                        <a:rPr lang="sv-SE" dirty="0" err="1"/>
                        <a:t>Sinsuggor</a:t>
                      </a:r>
                      <a:endParaRPr lang="sv-SE" dirty="0"/>
                    </a:p>
                  </a:txBody>
                  <a:tcPr/>
                </a:tc>
                <a:tc>
                  <a:txBody>
                    <a:bodyPr/>
                    <a:lstStyle/>
                    <a:p>
                      <a:r>
                        <a:rPr lang="sv-SE" dirty="0"/>
                        <a:t>7-10</a:t>
                      </a:r>
                    </a:p>
                  </a:txBody>
                  <a:tcPr/>
                </a:tc>
                <a:extLst>
                  <a:ext uri="{0D108BD9-81ED-4DB2-BD59-A6C34878D82A}">
                    <a16:rowId xmlns:a16="http://schemas.microsoft.com/office/drawing/2014/main" val="428216621"/>
                  </a:ext>
                </a:extLst>
              </a:tr>
              <a:tr h="370840">
                <a:tc>
                  <a:txBody>
                    <a:bodyPr/>
                    <a:lstStyle/>
                    <a:p>
                      <a:r>
                        <a:rPr lang="sv-SE" dirty="0"/>
                        <a:t>Får</a:t>
                      </a:r>
                    </a:p>
                  </a:txBody>
                  <a:tcPr/>
                </a:tc>
                <a:tc>
                  <a:txBody>
                    <a:bodyPr/>
                    <a:lstStyle/>
                    <a:p>
                      <a:r>
                        <a:rPr lang="sv-SE" dirty="0"/>
                        <a:t>0-8</a:t>
                      </a:r>
                    </a:p>
                  </a:txBody>
                  <a:tcPr/>
                </a:tc>
                <a:extLst>
                  <a:ext uri="{0D108BD9-81ED-4DB2-BD59-A6C34878D82A}">
                    <a16:rowId xmlns:a16="http://schemas.microsoft.com/office/drawing/2014/main" val="2836478968"/>
                  </a:ext>
                </a:extLst>
              </a:tr>
              <a:tr h="370840">
                <a:tc>
                  <a:txBody>
                    <a:bodyPr/>
                    <a:lstStyle/>
                    <a:p>
                      <a:r>
                        <a:rPr lang="sv-SE" dirty="0"/>
                        <a:t>Mink</a:t>
                      </a:r>
                    </a:p>
                  </a:txBody>
                  <a:tcPr/>
                </a:tc>
                <a:tc>
                  <a:txBody>
                    <a:bodyPr/>
                    <a:lstStyle/>
                    <a:p>
                      <a:r>
                        <a:rPr lang="sv-SE" dirty="0"/>
                        <a:t>0,2-0,3</a:t>
                      </a:r>
                    </a:p>
                  </a:txBody>
                  <a:tcPr/>
                </a:tc>
                <a:extLst>
                  <a:ext uri="{0D108BD9-81ED-4DB2-BD59-A6C34878D82A}">
                    <a16:rowId xmlns:a16="http://schemas.microsoft.com/office/drawing/2014/main" val="1891121257"/>
                  </a:ext>
                </a:extLst>
              </a:tr>
              <a:tr h="370840">
                <a:tc>
                  <a:txBody>
                    <a:bodyPr/>
                    <a:lstStyle/>
                    <a:p>
                      <a:r>
                        <a:rPr lang="sv-SE" dirty="0"/>
                        <a:t>Värphöns</a:t>
                      </a:r>
                    </a:p>
                  </a:txBody>
                  <a:tcPr/>
                </a:tc>
                <a:tc>
                  <a:txBody>
                    <a:bodyPr/>
                    <a:lstStyle/>
                    <a:p>
                      <a:r>
                        <a:rPr lang="sv-SE" dirty="0"/>
                        <a:t>0,2-0,3</a:t>
                      </a:r>
                    </a:p>
                  </a:txBody>
                  <a:tcPr/>
                </a:tc>
                <a:extLst>
                  <a:ext uri="{0D108BD9-81ED-4DB2-BD59-A6C34878D82A}">
                    <a16:rowId xmlns:a16="http://schemas.microsoft.com/office/drawing/2014/main" val="2041708434"/>
                  </a:ext>
                </a:extLst>
              </a:tr>
            </a:tbl>
          </a:graphicData>
        </a:graphic>
      </p:graphicFrame>
      <p:sp>
        <p:nvSpPr>
          <p:cNvPr id="5" name="textruta 4">
            <a:extLst>
              <a:ext uri="{FF2B5EF4-FFF2-40B4-BE49-F238E27FC236}">
                <a16:creationId xmlns:a16="http://schemas.microsoft.com/office/drawing/2014/main" id="{6DA0D31B-1B51-4C6C-A88C-B01F71709890}"/>
              </a:ext>
            </a:extLst>
          </p:cNvPr>
          <p:cNvSpPr txBox="1"/>
          <p:nvPr/>
        </p:nvSpPr>
        <p:spPr>
          <a:xfrm>
            <a:off x="1328338" y="5197806"/>
            <a:ext cx="4462272" cy="369332"/>
          </a:xfrm>
          <a:prstGeom prst="rect">
            <a:avLst/>
          </a:prstGeom>
          <a:noFill/>
        </p:spPr>
        <p:txBody>
          <a:bodyPr wrap="square" rtlCol="0">
            <a:spAutoFit/>
          </a:bodyPr>
          <a:lstStyle/>
          <a:p>
            <a:r>
              <a:rPr lang="sv-SE" dirty="0"/>
              <a:t>Källa:</a:t>
            </a:r>
            <a:r>
              <a:rPr lang="sv-SE" dirty="0">
                <a:hlinkClick r:id="rId3"/>
              </a:rPr>
              <a:t> Vatten till husdjur - Jordbruksverket</a:t>
            </a:r>
            <a:endParaRPr lang="sv-SE" dirty="0"/>
          </a:p>
        </p:txBody>
      </p:sp>
      <p:sp>
        <p:nvSpPr>
          <p:cNvPr id="4" name="Platshållare för bildnummer 3">
            <a:extLst>
              <a:ext uri="{FF2B5EF4-FFF2-40B4-BE49-F238E27FC236}">
                <a16:creationId xmlns:a16="http://schemas.microsoft.com/office/drawing/2014/main" id="{DD6ED2D7-CCFB-D1A9-37D4-31519C7A2478}"/>
              </a:ext>
            </a:extLst>
          </p:cNvPr>
          <p:cNvSpPr>
            <a:spLocks noGrp="1"/>
          </p:cNvSpPr>
          <p:nvPr>
            <p:ph type="sldNum" sz="quarter" idx="14"/>
          </p:nvPr>
        </p:nvSpPr>
        <p:spPr/>
        <p:txBody>
          <a:bodyPr/>
          <a:lstStyle/>
          <a:p>
            <a:fld id="{616115CD-4FAD-4C57-8B53-9F884DD90A0F}" type="slidenum">
              <a:rPr lang="sv-SE" smtClean="0"/>
              <a:t>39</a:t>
            </a:fld>
            <a:endParaRPr lang="sv-SE"/>
          </a:p>
        </p:txBody>
      </p:sp>
    </p:spTree>
    <p:extLst>
      <p:ext uri="{BB962C8B-B14F-4D97-AF65-F5344CB8AC3E}">
        <p14:creationId xmlns:p14="http://schemas.microsoft.com/office/powerpoint/2010/main" val="237579003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cs typeface="Arial"/>
              </a:rPr>
              <a:t>Övrigt vattenbehov i djurhållning</a:t>
            </a:r>
            <a:endParaRPr lang="sv-SE" dirty="0"/>
          </a:p>
        </p:txBody>
      </p:sp>
      <p:sp>
        <p:nvSpPr>
          <p:cNvPr id="4" name="Platshållare för innehåll 2">
            <a:extLst>
              <a:ext uri="{FF2B5EF4-FFF2-40B4-BE49-F238E27FC236}">
                <a16:creationId xmlns:a16="http://schemas.microsoft.com/office/drawing/2014/main" id="{2783D612-28C2-4F6A-B4B4-59646AE71D97}"/>
              </a:ext>
            </a:extLst>
          </p:cNvPr>
          <p:cNvSpPr>
            <a:spLocks noGrp="1"/>
          </p:cNvSpPr>
          <p:nvPr>
            <p:ph sz="quarter" idx="13"/>
          </p:nvPr>
        </p:nvSpPr>
        <p:spPr/>
        <p:txBody>
          <a:bodyPr/>
          <a:lstStyle/>
          <a:p>
            <a:r>
              <a:rPr lang="sv-SE" dirty="0"/>
              <a:t>Merparten av vattnet i djurhållning är dricksvatten</a:t>
            </a:r>
          </a:p>
          <a:p>
            <a:r>
              <a:rPr lang="sv-SE" dirty="0"/>
              <a:t>Andelen tvättvatten varierar mellan olika produktionsinriktningar. Det varierar också hur ofta man tvättar stallet. </a:t>
            </a:r>
          </a:p>
          <a:p>
            <a:r>
              <a:rPr lang="sv-SE" dirty="0"/>
              <a:t>I mjölkproduktionen finns även ett behov av disk- och spolvatten.</a:t>
            </a:r>
          </a:p>
          <a:p>
            <a:r>
              <a:rPr lang="sv-SE" dirty="0"/>
              <a:t>Personalutrymmen</a:t>
            </a:r>
          </a:p>
          <a:p>
            <a:endParaRPr lang="sv-SE" dirty="0"/>
          </a:p>
          <a:p>
            <a:endParaRPr lang="sv-SE" dirty="0"/>
          </a:p>
        </p:txBody>
      </p:sp>
      <p:sp>
        <p:nvSpPr>
          <p:cNvPr id="3" name="Platshållare för bildnummer 2">
            <a:extLst>
              <a:ext uri="{FF2B5EF4-FFF2-40B4-BE49-F238E27FC236}">
                <a16:creationId xmlns:a16="http://schemas.microsoft.com/office/drawing/2014/main" id="{A5CC860A-D98C-56B9-F79E-B482DFF7BF03}"/>
              </a:ext>
            </a:extLst>
          </p:cNvPr>
          <p:cNvSpPr>
            <a:spLocks noGrp="1"/>
          </p:cNvSpPr>
          <p:nvPr>
            <p:ph type="sldNum" sz="quarter" idx="14"/>
          </p:nvPr>
        </p:nvSpPr>
        <p:spPr/>
        <p:txBody>
          <a:bodyPr/>
          <a:lstStyle/>
          <a:p>
            <a:fld id="{616115CD-4FAD-4C57-8B53-9F884DD90A0F}" type="slidenum">
              <a:rPr lang="sv-SE" smtClean="0"/>
              <a:t>40</a:t>
            </a:fld>
            <a:endParaRPr lang="sv-SE"/>
          </a:p>
        </p:txBody>
      </p:sp>
    </p:spTree>
    <p:extLst>
      <p:ext uri="{BB962C8B-B14F-4D97-AF65-F5344CB8AC3E}">
        <p14:creationId xmlns:p14="http://schemas.microsoft.com/office/powerpoint/2010/main" val="21567638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768B8B4-ECA4-4BD3-B04F-58D598908986}"/>
              </a:ext>
            </a:extLst>
          </p:cNvPr>
          <p:cNvSpPr>
            <a:spLocks noGrp="1"/>
          </p:cNvSpPr>
          <p:nvPr>
            <p:ph type="title"/>
          </p:nvPr>
        </p:nvSpPr>
        <p:spPr/>
        <p:txBody>
          <a:bodyPr/>
          <a:lstStyle/>
          <a:p>
            <a:r>
              <a:rPr lang="sv-SE" dirty="0"/>
              <a:t>Uppskattning av vattenbehovet</a:t>
            </a:r>
          </a:p>
        </p:txBody>
      </p:sp>
      <p:sp>
        <p:nvSpPr>
          <p:cNvPr id="5" name="Platshållare för text 4">
            <a:extLst>
              <a:ext uri="{FF2B5EF4-FFF2-40B4-BE49-F238E27FC236}">
                <a16:creationId xmlns:a16="http://schemas.microsoft.com/office/drawing/2014/main" id="{AA7AEF0D-1A59-46CC-A498-FE1F79AF7325}"/>
              </a:ext>
            </a:extLst>
          </p:cNvPr>
          <p:cNvSpPr>
            <a:spLocks noGrp="1"/>
          </p:cNvSpPr>
          <p:nvPr>
            <p:ph sz="quarter" idx="13"/>
          </p:nvPr>
        </p:nvSpPr>
        <p:spPr/>
        <p:txBody>
          <a:bodyPr vert="horz" lIns="91440" tIns="45720" rIns="91440" bIns="45720" rtlCol="0" anchor="t">
            <a:noAutofit/>
          </a:bodyPr>
          <a:lstStyle/>
          <a:p>
            <a:r>
              <a:rPr lang="sv-SE" dirty="0">
                <a:cs typeface="Arial"/>
              </a:rPr>
              <a:t>Du kan mäta din vattenförbrukning med en flödesmätare eller installera en tryckmätare som mäter hur vattennivån i brunnen förändras. </a:t>
            </a:r>
            <a:endParaRPr lang="sv-SE" dirty="0"/>
          </a:p>
          <a:p>
            <a:r>
              <a:rPr lang="sv-SE" dirty="0">
                <a:cs typeface="Arial"/>
              </a:rPr>
              <a:t>Du kan också beräkna vattenförbrukningen med hjälp av schablonvärden.</a:t>
            </a:r>
            <a:endParaRPr lang="sv-SE" dirty="0"/>
          </a:p>
          <a:p>
            <a:endParaRPr lang="sv-SE" dirty="0">
              <a:cs typeface="Arial"/>
            </a:endParaRPr>
          </a:p>
          <a:p>
            <a:r>
              <a:rPr lang="sv-SE" dirty="0">
                <a:cs typeface="Arial"/>
              </a:rPr>
              <a:t>Uppskatta total mängd</a:t>
            </a:r>
          </a:p>
          <a:p>
            <a:r>
              <a:rPr lang="sv-SE" dirty="0">
                <a:cs typeface="Arial"/>
              </a:rPr>
              <a:t>Uppskatta mängd vid en </a:t>
            </a:r>
            <a:br>
              <a:rPr lang="sv-SE" dirty="0">
                <a:cs typeface="Arial"/>
              </a:rPr>
            </a:br>
            <a:r>
              <a:rPr lang="sv-SE" dirty="0">
                <a:cs typeface="Arial"/>
              </a:rPr>
              <a:t>specifik tid (flödestoppar)</a:t>
            </a:r>
            <a:endParaRPr lang="sv-SE" dirty="0"/>
          </a:p>
          <a:p>
            <a:endParaRPr lang="sv-SE" dirty="0"/>
          </a:p>
          <a:p>
            <a:endParaRPr lang="sv-SE" dirty="0">
              <a:cs typeface="Arial"/>
            </a:endParaRPr>
          </a:p>
        </p:txBody>
      </p:sp>
      <p:pic>
        <p:nvPicPr>
          <p:cNvPr id="4" name="Bildobjekt 3" descr="Foto innefrån ett stall med slaktkycklingar. En lantbrukare sitter och kontrollerar vattenkopparna.">
            <a:extLst>
              <a:ext uri="{FF2B5EF4-FFF2-40B4-BE49-F238E27FC236}">
                <a16:creationId xmlns:a16="http://schemas.microsoft.com/office/drawing/2014/main" id="{7EB198F2-FD3E-4422-883A-6EDF3A01DD4F}"/>
              </a:ext>
            </a:extLst>
          </p:cNvPr>
          <p:cNvPicPr>
            <a:picLocks noChangeAspect="1"/>
          </p:cNvPicPr>
          <p:nvPr/>
        </p:nvPicPr>
        <p:blipFill rotWithShape="1">
          <a:blip r:embed="rId3">
            <a:extLst>
              <a:ext uri="{28A0092B-C50C-407E-A947-70E740481C1C}">
                <a14:useLocalDpi xmlns:a14="http://schemas.microsoft.com/office/drawing/2010/main" val="0"/>
              </a:ext>
            </a:extLst>
          </a:blip>
          <a:srcRect t="34504" r="37135"/>
          <a:stretch/>
        </p:blipFill>
        <p:spPr>
          <a:xfrm>
            <a:off x="5316338" y="3663387"/>
            <a:ext cx="4345262" cy="3018080"/>
          </a:xfrm>
          <a:prstGeom prst="rect">
            <a:avLst/>
          </a:prstGeom>
        </p:spPr>
      </p:pic>
      <p:sp>
        <p:nvSpPr>
          <p:cNvPr id="6" name="textruta 5">
            <a:extLst>
              <a:ext uri="{FF2B5EF4-FFF2-40B4-BE49-F238E27FC236}">
                <a16:creationId xmlns:a16="http://schemas.microsoft.com/office/drawing/2014/main" id="{E624689D-B665-4089-BDEE-E20F5A3C5B33}"/>
              </a:ext>
            </a:extLst>
          </p:cNvPr>
          <p:cNvSpPr txBox="1"/>
          <p:nvPr/>
        </p:nvSpPr>
        <p:spPr>
          <a:xfrm rot="16200000">
            <a:off x="8831181" y="5491879"/>
            <a:ext cx="2102177" cy="276999"/>
          </a:xfrm>
          <a:prstGeom prst="rect">
            <a:avLst/>
          </a:prstGeom>
          <a:noFill/>
        </p:spPr>
        <p:txBody>
          <a:bodyPr wrap="square" rtlCol="0">
            <a:spAutoFit/>
          </a:bodyPr>
          <a:lstStyle/>
          <a:p>
            <a:r>
              <a:rPr lang="sv-SE" sz="1200" dirty="0"/>
              <a:t>Bild: Mårten Svensson</a:t>
            </a:r>
          </a:p>
        </p:txBody>
      </p:sp>
      <p:sp>
        <p:nvSpPr>
          <p:cNvPr id="3" name="Platshållare för bildnummer 2">
            <a:extLst>
              <a:ext uri="{FF2B5EF4-FFF2-40B4-BE49-F238E27FC236}">
                <a16:creationId xmlns:a16="http://schemas.microsoft.com/office/drawing/2014/main" id="{8DD34D9C-F9AA-E357-834D-EFDE351DB4F3}"/>
              </a:ext>
            </a:extLst>
          </p:cNvPr>
          <p:cNvSpPr>
            <a:spLocks noGrp="1"/>
          </p:cNvSpPr>
          <p:nvPr>
            <p:ph type="sldNum" sz="quarter" idx="14"/>
          </p:nvPr>
        </p:nvSpPr>
        <p:spPr/>
        <p:txBody>
          <a:bodyPr/>
          <a:lstStyle/>
          <a:p>
            <a:fld id="{616115CD-4FAD-4C57-8B53-9F884DD90A0F}" type="slidenum">
              <a:rPr lang="sv-SE" smtClean="0"/>
              <a:t>41</a:t>
            </a:fld>
            <a:endParaRPr lang="sv-SE"/>
          </a:p>
        </p:txBody>
      </p:sp>
    </p:spTree>
    <p:extLst>
      <p:ext uri="{BB962C8B-B14F-4D97-AF65-F5344CB8AC3E}">
        <p14:creationId xmlns:p14="http://schemas.microsoft.com/office/powerpoint/2010/main" val="23150623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a:extLst>
              <a:ext uri="{FF2B5EF4-FFF2-40B4-BE49-F238E27FC236}">
                <a16:creationId xmlns:a16="http://schemas.microsoft.com/office/drawing/2014/main" id="{C29C4F7F-4DED-4242-9AD4-B2337EF00276}"/>
              </a:ext>
            </a:extLst>
          </p:cNvPr>
          <p:cNvSpPr>
            <a:spLocks noGrp="1"/>
          </p:cNvSpPr>
          <p:nvPr>
            <p:ph type="title"/>
          </p:nvPr>
        </p:nvSpPr>
        <p:spPr/>
        <p:txBody>
          <a:bodyPr/>
          <a:lstStyle/>
          <a:p>
            <a:r>
              <a:rPr lang="sv-SE" dirty="0"/>
              <a:t>Viktigt att ha koll på flödet</a:t>
            </a:r>
          </a:p>
        </p:txBody>
      </p:sp>
      <p:sp>
        <p:nvSpPr>
          <p:cNvPr id="2" name="Platshållare för innehåll 1"/>
          <p:cNvSpPr>
            <a:spLocks noGrp="1"/>
          </p:cNvSpPr>
          <p:nvPr>
            <p:ph sz="quarter" idx="13"/>
          </p:nvPr>
        </p:nvSpPr>
        <p:spPr/>
        <p:txBody>
          <a:bodyPr vert="horz" lIns="91440" tIns="45720" rIns="91440" bIns="45720" rtlCol="0" anchor="t">
            <a:noAutofit/>
          </a:bodyPr>
          <a:lstStyle/>
          <a:p>
            <a:r>
              <a:rPr lang="sv-SE" dirty="0">
                <a:cs typeface="Arial"/>
              </a:rPr>
              <a:t>Beroende på produktionsinriktning är vattenförbrukningen</a:t>
            </a:r>
          </a:p>
          <a:p>
            <a:pPr lvl="1"/>
            <a:r>
              <a:rPr lang="sv-SE" dirty="0">
                <a:cs typeface="Arial"/>
              </a:rPr>
              <a:t>Antingen konstant över tid</a:t>
            </a:r>
          </a:p>
          <a:p>
            <a:pPr lvl="1"/>
            <a:r>
              <a:rPr lang="sv-SE" dirty="0">
                <a:cs typeface="Arial"/>
              </a:rPr>
              <a:t>Eller varierar över dygnet och/eller året</a:t>
            </a:r>
          </a:p>
          <a:p>
            <a:r>
              <a:rPr lang="sv-SE" dirty="0">
                <a:cs typeface="Arial"/>
              </a:rPr>
              <a:t>Omgångsuppfödning: </a:t>
            </a:r>
          </a:p>
          <a:p>
            <a:pPr lvl="1"/>
            <a:r>
              <a:rPr lang="sv-SE" dirty="0">
                <a:cs typeface="Arial"/>
              </a:rPr>
              <a:t>Vattenbehovet större i slutet av perioden då djuren är stora</a:t>
            </a:r>
          </a:p>
          <a:p>
            <a:r>
              <a:rPr lang="sv-SE" dirty="0">
                <a:cs typeface="Arial"/>
              </a:rPr>
              <a:t>Mjölkproduktion: </a:t>
            </a:r>
          </a:p>
          <a:p>
            <a:pPr lvl="1"/>
            <a:r>
              <a:rPr lang="sv-SE" dirty="0">
                <a:cs typeface="Arial"/>
              </a:rPr>
              <a:t>Kalvningarna ofta relativt jämnt fördelade över året</a:t>
            </a:r>
          </a:p>
          <a:p>
            <a:r>
              <a:rPr lang="sv-SE" dirty="0">
                <a:cs typeface="Arial"/>
              </a:rPr>
              <a:t>Lammproduktion och dikor med koncentrerad kalvning</a:t>
            </a:r>
          </a:p>
          <a:p>
            <a:pPr lvl="1"/>
            <a:r>
              <a:rPr lang="sv-SE" dirty="0">
                <a:cs typeface="Arial"/>
              </a:rPr>
              <a:t>Ökar behovet när många djur är höglakterande samtidigt </a:t>
            </a:r>
          </a:p>
          <a:p>
            <a:r>
              <a:rPr lang="sv-SE" dirty="0">
                <a:cs typeface="Arial"/>
              </a:rPr>
              <a:t>När djuren går på bete flyttar vattenförbrukningen ut</a:t>
            </a:r>
          </a:p>
        </p:txBody>
      </p:sp>
      <p:sp>
        <p:nvSpPr>
          <p:cNvPr id="3" name="Platshållare för bildnummer 2">
            <a:extLst>
              <a:ext uri="{FF2B5EF4-FFF2-40B4-BE49-F238E27FC236}">
                <a16:creationId xmlns:a16="http://schemas.microsoft.com/office/drawing/2014/main" id="{6EAAB657-D37A-71CF-C7CB-057CBF2442C3}"/>
              </a:ext>
            </a:extLst>
          </p:cNvPr>
          <p:cNvSpPr>
            <a:spLocks noGrp="1"/>
          </p:cNvSpPr>
          <p:nvPr>
            <p:ph type="sldNum" sz="quarter" idx="14"/>
          </p:nvPr>
        </p:nvSpPr>
        <p:spPr/>
        <p:txBody>
          <a:bodyPr/>
          <a:lstStyle/>
          <a:p>
            <a:fld id="{616115CD-4FAD-4C57-8B53-9F884DD90A0F}" type="slidenum">
              <a:rPr lang="sv-SE" smtClean="0"/>
              <a:t>42</a:t>
            </a:fld>
            <a:endParaRPr lang="sv-SE"/>
          </a:p>
        </p:txBody>
      </p:sp>
    </p:spTree>
    <p:extLst>
      <p:ext uri="{BB962C8B-B14F-4D97-AF65-F5344CB8AC3E}">
        <p14:creationId xmlns:p14="http://schemas.microsoft.com/office/powerpoint/2010/main" val="198484991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a:extLst>
              <a:ext uri="{FF2B5EF4-FFF2-40B4-BE49-F238E27FC236}">
                <a16:creationId xmlns:a16="http://schemas.microsoft.com/office/drawing/2014/main" id="{C29C4F7F-4DED-4242-9AD4-B2337EF00276}"/>
              </a:ext>
            </a:extLst>
          </p:cNvPr>
          <p:cNvSpPr>
            <a:spLocks noGrp="1"/>
          </p:cNvSpPr>
          <p:nvPr>
            <p:ph type="title"/>
          </p:nvPr>
        </p:nvSpPr>
        <p:spPr>
          <a:xfrm>
            <a:off x="1329637" y="530799"/>
            <a:ext cx="8112941" cy="1219263"/>
          </a:xfrm>
        </p:spPr>
        <p:txBody>
          <a:bodyPr/>
          <a:lstStyle/>
          <a:p>
            <a:r>
              <a:rPr lang="sv-SE" dirty="0"/>
              <a:t>Viktigt att ha koll på flödet forts.</a:t>
            </a:r>
          </a:p>
        </p:txBody>
      </p:sp>
      <p:sp>
        <p:nvSpPr>
          <p:cNvPr id="2" name="Platshållare för innehåll 1"/>
          <p:cNvSpPr>
            <a:spLocks noGrp="1"/>
          </p:cNvSpPr>
          <p:nvPr>
            <p:ph sz="quarter" idx="13"/>
          </p:nvPr>
        </p:nvSpPr>
        <p:spPr>
          <a:xfrm>
            <a:off x="1176338" y="2214244"/>
            <a:ext cx="6466240" cy="4429173"/>
          </a:xfrm>
        </p:spPr>
        <p:txBody>
          <a:bodyPr vert="horz" lIns="91440" tIns="45720" rIns="91440" bIns="45720" rtlCol="0" anchor="t">
            <a:noAutofit/>
          </a:bodyPr>
          <a:lstStyle/>
          <a:p>
            <a:r>
              <a:rPr lang="sv-SE" dirty="0">
                <a:cs typeface="Arial"/>
              </a:rPr>
              <a:t>Systemet behöver klara att ge ett tillräckligt flöde också vid hög vattenförbrukning.</a:t>
            </a:r>
          </a:p>
          <a:p>
            <a:r>
              <a:rPr lang="sv-SE" dirty="0">
                <a:cs typeface="Arial"/>
              </a:rPr>
              <a:t>Förbrukningstoppar kan infalla </a:t>
            </a:r>
          </a:p>
          <a:p>
            <a:pPr lvl="1"/>
            <a:r>
              <a:rPr lang="sv-SE" dirty="0">
                <a:cs typeface="Arial"/>
              </a:rPr>
              <a:t>Om många djur dricker samtidigt</a:t>
            </a:r>
          </a:p>
          <a:p>
            <a:pPr lvl="1"/>
            <a:r>
              <a:rPr lang="sv-SE" dirty="0">
                <a:cs typeface="Arial"/>
              </a:rPr>
              <a:t>Vid rengöring av stallar. </a:t>
            </a:r>
            <a:endParaRPr lang="sv-SE" dirty="0"/>
          </a:p>
          <a:p>
            <a:r>
              <a:rPr lang="sv-SE" dirty="0">
                <a:cs typeface="Arial"/>
              </a:rPr>
              <a:t>Djuren behöver dricka på ett naturligt sätt </a:t>
            </a:r>
          </a:p>
          <a:p>
            <a:pPr lvl="1"/>
            <a:r>
              <a:rPr lang="sv-SE" dirty="0">
                <a:cs typeface="Arial"/>
              </a:rPr>
              <a:t>Utrustningens vattenflöde behöver motsvara djurens naturliga drickhastighet. </a:t>
            </a:r>
          </a:p>
          <a:p>
            <a:pPr lvl="1"/>
            <a:r>
              <a:rPr lang="sv-SE" dirty="0">
                <a:cs typeface="Arial"/>
              </a:rPr>
              <a:t>Vid för lågt tryck kan djuren tröttna innan de druckit sig otörstiga. </a:t>
            </a:r>
          </a:p>
          <a:p>
            <a:pPr lvl="1"/>
            <a:r>
              <a:rPr lang="sv-SE" dirty="0">
                <a:cs typeface="Arial"/>
              </a:rPr>
              <a:t>Vid för högt tryck kan det vara svårt för djuren                               att dricka. </a:t>
            </a:r>
            <a:endParaRPr lang="sv-SE" dirty="0"/>
          </a:p>
        </p:txBody>
      </p:sp>
      <p:sp>
        <p:nvSpPr>
          <p:cNvPr id="8" name="textruta 7">
            <a:extLst>
              <a:ext uri="{FF2B5EF4-FFF2-40B4-BE49-F238E27FC236}">
                <a16:creationId xmlns:a16="http://schemas.microsoft.com/office/drawing/2014/main" id="{34F0CA38-E939-6384-237E-4F6F2A009D57}"/>
              </a:ext>
            </a:extLst>
          </p:cNvPr>
          <p:cNvSpPr txBox="1"/>
          <p:nvPr/>
        </p:nvSpPr>
        <p:spPr>
          <a:xfrm>
            <a:off x="7642578" y="2917227"/>
            <a:ext cx="3567289" cy="646331"/>
          </a:xfrm>
          <a:prstGeom prst="rect">
            <a:avLst/>
          </a:prstGeom>
          <a:noFill/>
        </p:spPr>
        <p:txBody>
          <a:bodyPr wrap="square" rtlCol="0">
            <a:spAutoFit/>
          </a:bodyPr>
          <a:lstStyle/>
          <a:p>
            <a:r>
              <a:rPr lang="sv-SE" sz="2000" b="1" dirty="0"/>
              <a:t>Flödeskapacitet</a:t>
            </a:r>
          </a:p>
          <a:p>
            <a:r>
              <a:rPr lang="sv-SE" sz="1600" dirty="0"/>
              <a:t>Rekommenderade dricksvattenflöden</a:t>
            </a:r>
          </a:p>
        </p:txBody>
      </p:sp>
      <p:graphicFrame>
        <p:nvGraphicFramePr>
          <p:cNvPr id="7" name="Platshållare för innehåll 6">
            <a:extLst>
              <a:ext uri="{FF2B5EF4-FFF2-40B4-BE49-F238E27FC236}">
                <a16:creationId xmlns:a16="http://schemas.microsoft.com/office/drawing/2014/main" id="{EC5A9F0F-F260-B407-3DFB-604EB6E51EEC}"/>
              </a:ext>
            </a:extLst>
          </p:cNvPr>
          <p:cNvGraphicFramePr>
            <a:graphicFrameLocks noGrp="1"/>
          </p:cNvGraphicFramePr>
          <p:nvPr>
            <p:ph sz="quarter" idx="14"/>
            <p:extLst>
              <p:ext uri="{D42A27DB-BD31-4B8C-83A1-F6EECF244321}">
                <p14:modId xmlns:p14="http://schemas.microsoft.com/office/powerpoint/2010/main" val="2739358036"/>
              </p:ext>
            </p:extLst>
          </p:nvPr>
        </p:nvGraphicFramePr>
        <p:xfrm>
          <a:off x="7642578" y="3583355"/>
          <a:ext cx="3600000" cy="2595880"/>
        </p:xfrm>
        <a:graphic>
          <a:graphicData uri="http://schemas.openxmlformats.org/drawingml/2006/table">
            <a:tbl>
              <a:tblPr firstRow="1" bandRow="1">
                <a:tableStyleId>{5C22544A-7EE6-4342-B048-85BDC9FD1C3A}</a:tableStyleId>
              </a:tblPr>
              <a:tblGrid>
                <a:gridCol w="1800000">
                  <a:extLst>
                    <a:ext uri="{9D8B030D-6E8A-4147-A177-3AD203B41FA5}">
                      <a16:colId xmlns:a16="http://schemas.microsoft.com/office/drawing/2014/main" val="3455980547"/>
                    </a:ext>
                  </a:extLst>
                </a:gridCol>
                <a:gridCol w="1800000">
                  <a:extLst>
                    <a:ext uri="{9D8B030D-6E8A-4147-A177-3AD203B41FA5}">
                      <a16:colId xmlns:a16="http://schemas.microsoft.com/office/drawing/2014/main" val="3116149680"/>
                    </a:ext>
                  </a:extLst>
                </a:gridCol>
              </a:tblGrid>
              <a:tr h="370840">
                <a:tc>
                  <a:txBody>
                    <a:bodyPr/>
                    <a:lstStyle/>
                    <a:p>
                      <a:r>
                        <a:rPr lang="sv-SE" dirty="0"/>
                        <a:t>Djurslag</a:t>
                      </a:r>
                    </a:p>
                  </a:txBody>
                  <a:tcPr/>
                </a:tc>
                <a:tc>
                  <a:txBody>
                    <a:bodyPr/>
                    <a:lstStyle/>
                    <a:p>
                      <a:r>
                        <a:rPr lang="sv-SE" dirty="0"/>
                        <a:t>Flöde, l/min</a:t>
                      </a:r>
                    </a:p>
                  </a:txBody>
                  <a:tcPr/>
                </a:tc>
                <a:extLst>
                  <a:ext uri="{0D108BD9-81ED-4DB2-BD59-A6C34878D82A}">
                    <a16:rowId xmlns:a16="http://schemas.microsoft.com/office/drawing/2014/main" val="4180471759"/>
                  </a:ext>
                </a:extLst>
              </a:tr>
              <a:tr h="370840">
                <a:tc>
                  <a:txBody>
                    <a:bodyPr/>
                    <a:lstStyle/>
                    <a:p>
                      <a:r>
                        <a:rPr lang="sv-SE" dirty="0"/>
                        <a:t>Nötkreatur</a:t>
                      </a:r>
                    </a:p>
                  </a:txBody>
                  <a:tcPr/>
                </a:tc>
                <a:tc>
                  <a:txBody>
                    <a:bodyPr/>
                    <a:lstStyle/>
                    <a:p>
                      <a:r>
                        <a:rPr lang="sv-SE" dirty="0"/>
                        <a:t>10-12</a:t>
                      </a:r>
                    </a:p>
                  </a:txBody>
                  <a:tcPr/>
                </a:tc>
                <a:extLst>
                  <a:ext uri="{0D108BD9-81ED-4DB2-BD59-A6C34878D82A}">
                    <a16:rowId xmlns:a16="http://schemas.microsoft.com/office/drawing/2014/main" val="3286769454"/>
                  </a:ext>
                </a:extLst>
              </a:tr>
              <a:tr h="370840">
                <a:tc>
                  <a:txBody>
                    <a:bodyPr/>
                    <a:lstStyle/>
                    <a:p>
                      <a:r>
                        <a:rPr lang="sv-SE" dirty="0"/>
                        <a:t>Får</a:t>
                      </a:r>
                    </a:p>
                  </a:txBody>
                  <a:tcPr/>
                </a:tc>
                <a:tc>
                  <a:txBody>
                    <a:bodyPr/>
                    <a:lstStyle/>
                    <a:p>
                      <a:r>
                        <a:rPr lang="sv-SE" dirty="0"/>
                        <a:t>3-4</a:t>
                      </a:r>
                    </a:p>
                  </a:txBody>
                  <a:tcPr/>
                </a:tc>
                <a:extLst>
                  <a:ext uri="{0D108BD9-81ED-4DB2-BD59-A6C34878D82A}">
                    <a16:rowId xmlns:a16="http://schemas.microsoft.com/office/drawing/2014/main" val="2691250179"/>
                  </a:ext>
                </a:extLst>
              </a:tr>
              <a:tr h="370840">
                <a:tc>
                  <a:txBody>
                    <a:bodyPr/>
                    <a:lstStyle/>
                    <a:p>
                      <a:r>
                        <a:rPr lang="sv-SE" dirty="0"/>
                        <a:t>Häst</a:t>
                      </a:r>
                    </a:p>
                  </a:txBody>
                  <a:tcPr/>
                </a:tc>
                <a:tc>
                  <a:txBody>
                    <a:bodyPr/>
                    <a:lstStyle/>
                    <a:p>
                      <a:r>
                        <a:rPr lang="sv-SE" dirty="0"/>
                        <a:t>8-10</a:t>
                      </a:r>
                    </a:p>
                  </a:txBody>
                  <a:tcPr/>
                </a:tc>
                <a:extLst>
                  <a:ext uri="{0D108BD9-81ED-4DB2-BD59-A6C34878D82A}">
                    <a16:rowId xmlns:a16="http://schemas.microsoft.com/office/drawing/2014/main" val="4058654157"/>
                  </a:ext>
                </a:extLst>
              </a:tr>
              <a:tr h="370840">
                <a:tc>
                  <a:txBody>
                    <a:bodyPr/>
                    <a:lstStyle/>
                    <a:p>
                      <a:r>
                        <a:rPr lang="sv-SE" dirty="0"/>
                        <a:t>Sugga</a:t>
                      </a:r>
                    </a:p>
                  </a:txBody>
                  <a:tcPr/>
                </a:tc>
                <a:tc>
                  <a:txBody>
                    <a:bodyPr/>
                    <a:lstStyle/>
                    <a:p>
                      <a:r>
                        <a:rPr lang="sv-SE" dirty="0"/>
                        <a:t>2-4</a:t>
                      </a:r>
                    </a:p>
                  </a:txBody>
                  <a:tcPr/>
                </a:tc>
                <a:extLst>
                  <a:ext uri="{0D108BD9-81ED-4DB2-BD59-A6C34878D82A}">
                    <a16:rowId xmlns:a16="http://schemas.microsoft.com/office/drawing/2014/main" val="3023260948"/>
                  </a:ext>
                </a:extLst>
              </a:tr>
              <a:tr h="370840">
                <a:tc>
                  <a:txBody>
                    <a:bodyPr/>
                    <a:lstStyle/>
                    <a:p>
                      <a:r>
                        <a:rPr lang="sv-SE" dirty="0"/>
                        <a:t>Slaktgris</a:t>
                      </a:r>
                    </a:p>
                  </a:txBody>
                  <a:tcPr/>
                </a:tc>
                <a:tc>
                  <a:txBody>
                    <a:bodyPr/>
                    <a:lstStyle/>
                    <a:p>
                      <a:r>
                        <a:rPr lang="sv-SE" dirty="0"/>
                        <a:t>1-3</a:t>
                      </a:r>
                    </a:p>
                  </a:txBody>
                  <a:tcPr/>
                </a:tc>
                <a:extLst>
                  <a:ext uri="{0D108BD9-81ED-4DB2-BD59-A6C34878D82A}">
                    <a16:rowId xmlns:a16="http://schemas.microsoft.com/office/drawing/2014/main" val="365874476"/>
                  </a:ext>
                </a:extLst>
              </a:tr>
              <a:tr h="370840">
                <a:tc>
                  <a:txBody>
                    <a:bodyPr/>
                    <a:lstStyle/>
                    <a:p>
                      <a:r>
                        <a:rPr lang="sv-SE" dirty="0"/>
                        <a:t>Smågris</a:t>
                      </a:r>
                    </a:p>
                  </a:txBody>
                  <a:tcPr/>
                </a:tc>
                <a:tc>
                  <a:txBody>
                    <a:bodyPr/>
                    <a:lstStyle/>
                    <a:p>
                      <a:r>
                        <a:rPr lang="sv-SE" dirty="0"/>
                        <a:t>0,5-1</a:t>
                      </a:r>
                    </a:p>
                  </a:txBody>
                  <a:tcPr/>
                </a:tc>
                <a:extLst>
                  <a:ext uri="{0D108BD9-81ED-4DB2-BD59-A6C34878D82A}">
                    <a16:rowId xmlns:a16="http://schemas.microsoft.com/office/drawing/2014/main" val="1659511119"/>
                  </a:ext>
                </a:extLst>
              </a:tr>
            </a:tbl>
          </a:graphicData>
        </a:graphic>
      </p:graphicFrame>
      <p:sp>
        <p:nvSpPr>
          <p:cNvPr id="5" name="Platshållare för bildnummer 4">
            <a:extLst>
              <a:ext uri="{FF2B5EF4-FFF2-40B4-BE49-F238E27FC236}">
                <a16:creationId xmlns:a16="http://schemas.microsoft.com/office/drawing/2014/main" id="{2CBCE402-496D-034F-E376-72EC70993785}"/>
              </a:ext>
            </a:extLst>
          </p:cNvPr>
          <p:cNvSpPr>
            <a:spLocks noGrp="1"/>
          </p:cNvSpPr>
          <p:nvPr>
            <p:ph type="sldNum" sz="quarter" idx="17"/>
          </p:nvPr>
        </p:nvSpPr>
        <p:spPr/>
        <p:txBody>
          <a:bodyPr/>
          <a:lstStyle/>
          <a:p>
            <a:fld id="{616115CD-4FAD-4C57-8B53-9F884DD90A0F}" type="slidenum">
              <a:rPr lang="sv-SE" smtClean="0"/>
              <a:t>43</a:t>
            </a:fld>
            <a:endParaRPr lang="sv-SE"/>
          </a:p>
        </p:txBody>
      </p:sp>
    </p:spTree>
    <p:extLst>
      <p:ext uri="{BB962C8B-B14F-4D97-AF65-F5344CB8AC3E}">
        <p14:creationId xmlns:p14="http://schemas.microsoft.com/office/powerpoint/2010/main" val="27392110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cs typeface="Arial"/>
              </a:rPr>
              <a:t>Åtgärder- dricksvatten</a:t>
            </a:r>
            <a:endParaRPr lang="sv-SE" dirty="0"/>
          </a:p>
        </p:txBody>
      </p:sp>
      <p:sp>
        <p:nvSpPr>
          <p:cNvPr id="3" name="Platshållare för innehåll 2"/>
          <p:cNvSpPr>
            <a:spLocks noGrp="1"/>
          </p:cNvSpPr>
          <p:nvPr>
            <p:ph sz="quarter" idx="13"/>
          </p:nvPr>
        </p:nvSpPr>
        <p:spPr/>
        <p:txBody>
          <a:bodyPr vert="horz" lIns="91440" tIns="45720" rIns="91440" bIns="45720" rtlCol="0" anchor="t">
            <a:noAutofit/>
          </a:bodyPr>
          <a:lstStyle/>
          <a:p>
            <a:r>
              <a:rPr lang="en-US" dirty="0">
                <a:cs typeface="Arial"/>
              </a:rPr>
              <a:t>Det </a:t>
            </a:r>
            <a:r>
              <a:rPr lang="en-US" dirty="0" err="1">
                <a:cs typeface="Arial"/>
              </a:rPr>
              <a:t>finns</a:t>
            </a:r>
            <a:r>
              <a:rPr lang="en-US" dirty="0">
                <a:cs typeface="Arial"/>
              </a:rPr>
              <a:t> </a:t>
            </a:r>
            <a:r>
              <a:rPr lang="en-US" dirty="0" err="1">
                <a:cs typeface="Arial"/>
              </a:rPr>
              <a:t>sätt</a:t>
            </a:r>
            <a:r>
              <a:rPr lang="en-US" dirty="0">
                <a:cs typeface="Arial"/>
              </a:rPr>
              <a:t> </a:t>
            </a:r>
            <a:r>
              <a:rPr lang="en-US" dirty="0" err="1">
                <a:cs typeface="Arial"/>
              </a:rPr>
              <a:t>att</a:t>
            </a:r>
            <a:r>
              <a:rPr lang="en-US" dirty="0">
                <a:cs typeface="Arial"/>
              </a:rPr>
              <a:t> </a:t>
            </a:r>
            <a:r>
              <a:rPr lang="en-US" dirty="0" err="1">
                <a:cs typeface="Arial"/>
              </a:rPr>
              <a:t>minska</a:t>
            </a:r>
            <a:r>
              <a:rPr lang="en-US" dirty="0">
                <a:cs typeface="Arial"/>
              </a:rPr>
              <a:t> </a:t>
            </a:r>
            <a:r>
              <a:rPr lang="en-US" dirty="0" err="1">
                <a:cs typeface="Arial"/>
              </a:rPr>
              <a:t>mängden</a:t>
            </a:r>
            <a:r>
              <a:rPr lang="en-US" dirty="0">
                <a:cs typeface="Arial"/>
              </a:rPr>
              <a:t> </a:t>
            </a:r>
            <a:r>
              <a:rPr lang="en-US" dirty="0" err="1">
                <a:cs typeface="Arial"/>
              </a:rPr>
              <a:t>vatten</a:t>
            </a:r>
            <a:r>
              <a:rPr lang="en-US" dirty="0">
                <a:cs typeface="Arial"/>
              </a:rPr>
              <a:t> </a:t>
            </a:r>
            <a:r>
              <a:rPr lang="en-US" dirty="0" err="1">
                <a:cs typeface="Arial"/>
              </a:rPr>
              <a:t>som</a:t>
            </a:r>
            <a:r>
              <a:rPr lang="en-US" dirty="0">
                <a:cs typeface="Arial"/>
              </a:rPr>
              <a:t> </a:t>
            </a:r>
            <a:r>
              <a:rPr lang="en-US" dirty="0" err="1">
                <a:cs typeface="Arial"/>
              </a:rPr>
              <a:t>behöver</a:t>
            </a:r>
            <a:r>
              <a:rPr lang="en-US" dirty="0">
                <a:cs typeface="Arial"/>
              </a:rPr>
              <a:t> </a:t>
            </a:r>
            <a:r>
              <a:rPr lang="en-US" dirty="0" err="1">
                <a:cs typeface="Arial"/>
              </a:rPr>
              <a:t>tas</a:t>
            </a:r>
            <a:r>
              <a:rPr lang="en-US" dirty="0">
                <a:cs typeface="Arial"/>
              </a:rPr>
              <a:t> </a:t>
            </a:r>
            <a:r>
              <a:rPr lang="en-US" dirty="0" err="1">
                <a:cs typeface="Arial"/>
              </a:rPr>
              <a:t>ut</a:t>
            </a:r>
            <a:r>
              <a:rPr lang="en-US" dirty="0">
                <a:cs typeface="Arial"/>
              </a:rPr>
              <a:t> </a:t>
            </a:r>
            <a:r>
              <a:rPr lang="en-US" dirty="0" err="1">
                <a:cs typeface="Arial"/>
              </a:rPr>
              <a:t>ur</a:t>
            </a:r>
            <a:r>
              <a:rPr lang="en-US" dirty="0">
                <a:cs typeface="Arial"/>
              </a:rPr>
              <a:t> </a:t>
            </a:r>
            <a:r>
              <a:rPr lang="en-US" dirty="0" err="1">
                <a:cs typeface="Arial"/>
              </a:rPr>
              <a:t>vattentäkten</a:t>
            </a:r>
            <a:r>
              <a:rPr lang="en-US" dirty="0">
                <a:cs typeface="Arial"/>
              </a:rPr>
              <a:t> </a:t>
            </a:r>
            <a:r>
              <a:rPr lang="en-US" dirty="0" err="1">
                <a:cs typeface="Arial"/>
              </a:rPr>
              <a:t>genom</a:t>
            </a:r>
            <a:r>
              <a:rPr lang="en-US" dirty="0">
                <a:cs typeface="Arial"/>
              </a:rPr>
              <a:t> </a:t>
            </a:r>
            <a:r>
              <a:rPr lang="en-US" dirty="0" err="1">
                <a:cs typeface="Arial"/>
              </a:rPr>
              <a:t>att</a:t>
            </a:r>
            <a:r>
              <a:rPr lang="en-US" dirty="0">
                <a:cs typeface="Arial"/>
              </a:rPr>
              <a:t> </a:t>
            </a:r>
            <a:r>
              <a:rPr lang="en-US" dirty="0" err="1">
                <a:cs typeface="Arial"/>
              </a:rPr>
              <a:t>använda</a:t>
            </a:r>
            <a:r>
              <a:rPr lang="en-US" dirty="0">
                <a:cs typeface="Arial"/>
              </a:rPr>
              <a:t> </a:t>
            </a:r>
            <a:r>
              <a:rPr lang="en-US" dirty="0" err="1">
                <a:cs typeface="Arial"/>
              </a:rPr>
              <a:t>vattnet</a:t>
            </a:r>
            <a:r>
              <a:rPr lang="en-US" dirty="0">
                <a:cs typeface="Arial"/>
              </a:rPr>
              <a:t> </a:t>
            </a:r>
            <a:r>
              <a:rPr lang="en-US" dirty="0" err="1">
                <a:cs typeface="Arial"/>
              </a:rPr>
              <a:t>mer</a:t>
            </a:r>
            <a:r>
              <a:rPr lang="en-US" dirty="0">
                <a:cs typeface="Arial"/>
              </a:rPr>
              <a:t> </a:t>
            </a:r>
            <a:r>
              <a:rPr lang="en-US" dirty="0" err="1">
                <a:cs typeface="Arial"/>
              </a:rPr>
              <a:t>effektivt</a:t>
            </a:r>
            <a:r>
              <a:rPr lang="en-US" dirty="0">
                <a:cs typeface="Arial"/>
              </a:rPr>
              <a:t>. Men det </a:t>
            </a:r>
            <a:r>
              <a:rPr lang="en-US" dirty="0" err="1">
                <a:cs typeface="Arial"/>
              </a:rPr>
              <a:t>får</a:t>
            </a:r>
            <a:r>
              <a:rPr lang="en-US" dirty="0">
                <a:cs typeface="Arial"/>
              </a:rPr>
              <a:t> </a:t>
            </a:r>
            <a:r>
              <a:rPr lang="en-US" dirty="0" err="1">
                <a:cs typeface="Arial"/>
              </a:rPr>
              <a:t>inte</a:t>
            </a:r>
            <a:r>
              <a:rPr lang="en-US" dirty="0">
                <a:cs typeface="Arial"/>
              </a:rPr>
              <a:t> </a:t>
            </a:r>
            <a:r>
              <a:rPr lang="en-US" dirty="0" err="1">
                <a:cs typeface="Arial"/>
              </a:rPr>
              <a:t>gå</a:t>
            </a:r>
            <a:r>
              <a:rPr lang="en-US" dirty="0">
                <a:cs typeface="Arial"/>
              </a:rPr>
              <a:t> </a:t>
            </a:r>
            <a:r>
              <a:rPr lang="en-US" dirty="0" err="1">
                <a:cs typeface="Arial"/>
              </a:rPr>
              <a:t>ut</a:t>
            </a:r>
            <a:r>
              <a:rPr lang="en-US" dirty="0">
                <a:cs typeface="Arial"/>
              </a:rPr>
              <a:t> </a:t>
            </a:r>
            <a:r>
              <a:rPr lang="en-US" dirty="0" err="1">
                <a:cs typeface="Arial"/>
              </a:rPr>
              <a:t>över</a:t>
            </a:r>
            <a:r>
              <a:rPr lang="en-US" dirty="0">
                <a:cs typeface="Arial"/>
              </a:rPr>
              <a:t> </a:t>
            </a:r>
            <a:r>
              <a:rPr lang="en-US" dirty="0" err="1">
                <a:cs typeface="Arial"/>
              </a:rPr>
              <a:t>vattentillgången</a:t>
            </a:r>
            <a:r>
              <a:rPr lang="en-US" dirty="0">
                <a:cs typeface="Arial"/>
              </a:rPr>
              <a:t> till </a:t>
            </a:r>
            <a:r>
              <a:rPr lang="en-US" dirty="0" err="1">
                <a:cs typeface="Arial"/>
              </a:rPr>
              <a:t>djuren</a:t>
            </a:r>
            <a:r>
              <a:rPr lang="en-US" dirty="0">
                <a:cs typeface="Arial"/>
              </a:rPr>
              <a:t>.</a:t>
            </a:r>
            <a:endParaRPr lang="sv-SE" dirty="0">
              <a:cs typeface="Arial"/>
            </a:endParaRPr>
          </a:p>
          <a:p>
            <a:r>
              <a:rPr lang="sv-SE" dirty="0">
                <a:cs typeface="Arial"/>
              </a:rPr>
              <a:t>Exempel vatteneffektivisering: </a:t>
            </a:r>
            <a:r>
              <a:rPr lang="sv-SE" dirty="0">
                <a:hlinkClick r:id="rId3"/>
              </a:rPr>
              <a:t>vattenbesparande åtgärder i djurhållning</a:t>
            </a:r>
            <a:endParaRPr lang="sv-SE" dirty="0"/>
          </a:p>
          <a:p>
            <a:pPr marL="347345"/>
            <a:r>
              <a:rPr lang="sv-SE" dirty="0">
                <a:cs typeface="Arial"/>
              </a:rPr>
              <a:t>åtgärda vattenläckor</a:t>
            </a:r>
          </a:p>
          <a:p>
            <a:pPr marL="347345"/>
            <a:r>
              <a:rPr lang="sv-SE" dirty="0">
                <a:cs typeface="Arial"/>
              </a:rPr>
              <a:t>minska spill</a:t>
            </a:r>
          </a:p>
          <a:p>
            <a:pPr marL="347345"/>
            <a:r>
              <a:rPr lang="sv-SE" dirty="0">
                <a:cs typeface="Arial"/>
              </a:rPr>
              <a:t>återanvända mjölkkylvattnet till dricksvatten för kor</a:t>
            </a:r>
          </a:p>
          <a:p>
            <a:endParaRPr lang="sv-SE" dirty="0">
              <a:cs typeface="Arial"/>
            </a:endParaRPr>
          </a:p>
          <a:p>
            <a:pPr marL="0" indent="0">
              <a:buNone/>
            </a:pPr>
            <a:endParaRPr lang="sv-SE" dirty="0">
              <a:cs typeface="Arial"/>
            </a:endParaRPr>
          </a:p>
        </p:txBody>
      </p:sp>
      <p:sp>
        <p:nvSpPr>
          <p:cNvPr id="5" name="Platshållare för bildnummer 4">
            <a:extLst>
              <a:ext uri="{FF2B5EF4-FFF2-40B4-BE49-F238E27FC236}">
                <a16:creationId xmlns:a16="http://schemas.microsoft.com/office/drawing/2014/main" id="{30932DCD-EA0C-8D93-9FBD-76144B30873F}"/>
              </a:ext>
            </a:extLst>
          </p:cNvPr>
          <p:cNvSpPr>
            <a:spLocks noGrp="1"/>
          </p:cNvSpPr>
          <p:nvPr>
            <p:ph type="sldNum" sz="quarter" idx="14"/>
          </p:nvPr>
        </p:nvSpPr>
        <p:spPr/>
        <p:txBody>
          <a:bodyPr/>
          <a:lstStyle/>
          <a:p>
            <a:fld id="{616115CD-4FAD-4C57-8B53-9F884DD90A0F}" type="slidenum">
              <a:rPr lang="sv-SE" smtClean="0"/>
              <a:t>44</a:t>
            </a:fld>
            <a:endParaRPr lang="sv-SE"/>
          </a:p>
        </p:txBody>
      </p:sp>
    </p:spTree>
    <p:extLst>
      <p:ext uri="{BB962C8B-B14F-4D97-AF65-F5344CB8AC3E}">
        <p14:creationId xmlns:p14="http://schemas.microsoft.com/office/powerpoint/2010/main" val="366223670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cs typeface="Arial"/>
              </a:rPr>
              <a:t>Åtgärder- tvätt- och spolvattenvatten</a:t>
            </a:r>
            <a:endParaRPr lang="sv-SE" dirty="0"/>
          </a:p>
        </p:txBody>
      </p:sp>
      <p:sp>
        <p:nvSpPr>
          <p:cNvPr id="3" name="Platshållare för innehåll 2"/>
          <p:cNvSpPr>
            <a:spLocks noGrp="1"/>
          </p:cNvSpPr>
          <p:nvPr>
            <p:ph sz="quarter" idx="13"/>
          </p:nvPr>
        </p:nvSpPr>
        <p:spPr/>
        <p:txBody>
          <a:bodyPr vert="horz" lIns="91440" tIns="45720" rIns="91440" bIns="45720" rtlCol="0" anchor="t">
            <a:noAutofit/>
          </a:bodyPr>
          <a:lstStyle/>
          <a:p>
            <a:pPr marL="347345"/>
            <a:r>
              <a:rPr lang="sv-SE" dirty="0">
                <a:cs typeface="Arial"/>
              </a:rPr>
              <a:t>Vattenbesparande </a:t>
            </a:r>
            <a:r>
              <a:rPr lang="sv-SE" dirty="0" err="1">
                <a:cs typeface="Arial"/>
              </a:rPr>
              <a:t>tvättrutiner</a:t>
            </a:r>
            <a:r>
              <a:rPr lang="sv-SE" dirty="0">
                <a:cs typeface="Arial"/>
              </a:rPr>
              <a:t> vid mekanisk rengöring:</a:t>
            </a:r>
          </a:p>
          <a:p>
            <a:pPr marL="804545" lvl="1"/>
            <a:r>
              <a:rPr lang="sv-SE" dirty="0">
                <a:cs typeface="Arial"/>
              </a:rPr>
              <a:t>Skrapning innan tvätt </a:t>
            </a:r>
          </a:p>
          <a:p>
            <a:pPr marL="804545" lvl="1"/>
            <a:r>
              <a:rPr lang="sv-SE" dirty="0">
                <a:cs typeface="Arial"/>
              </a:rPr>
              <a:t>Blöta upp gödsel innan tvätt</a:t>
            </a:r>
          </a:p>
          <a:p>
            <a:pPr marL="804545" lvl="1"/>
            <a:r>
              <a:rPr lang="sv-SE" dirty="0">
                <a:cs typeface="Arial"/>
              </a:rPr>
              <a:t>Använda högt tryck och lågt </a:t>
            </a:r>
            <a:br>
              <a:rPr lang="sv-SE" dirty="0">
                <a:cs typeface="Arial"/>
              </a:rPr>
            </a:br>
            <a:r>
              <a:rPr lang="sv-SE" dirty="0">
                <a:cs typeface="Arial"/>
              </a:rPr>
              <a:t>flöde</a:t>
            </a:r>
            <a:endParaRPr lang="sv-SE" dirty="0"/>
          </a:p>
          <a:p>
            <a:pPr marL="347345"/>
            <a:r>
              <a:rPr lang="sv-SE" dirty="0">
                <a:cs typeface="Arial"/>
              </a:rPr>
              <a:t>Övriga åtgärder</a:t>
            </a:r>
          </a:p>
          <a:p>
            <a:pPr marL="804545" lvl="1"/>
            <a:r>
              <a:rPr lang="sv-SE" dirty="0">
                <a:cs typeface="Arial"/>
              </a:rPr>
              <a:t>köpa in tvättvatten i tank</a:t>
            </a:r>
          </a:p>
          <a:p>
            <a:pPr marL="804545" lvl="1"/>
            <a:r>
              <a:rPr lang="sv-SE" dirty="0">
                <a:cs typeface="Arial"/>
              </a:rPr>
              <a:t>Se över rutiner för att spola </a:t>
            </a:r>
            <a:br>
              <a:rPr lang="sv-SE" dirty="0">
                <a:cs typeface="Arial"/>
              </a:rPr>
            </a:br>
            <a:r>
              <a:rPr lang="sv-SE" dirty="0">
                <a:cs typeface="Arial"/>
              </a:rPr>
              <a:t>effektivt.</a:t>
            </a:r>
            <a:br>
              <a:rPr lang="sv-SE" dirty="0">
                <a:cs typeface="Arial"/>
              </a:rPr>
            </a:br>
            <a:endParaRPr lang="sv-SE" dirty="0">
              <a:cs typeface="Arial"/>
            </a:endParaRPr>
          </a:p>
          <a:p>
            <a:pPr marL="804545" lvl="1"/>
            <a:endParaRPr lang="sv-SE" dirty="0"/>
          </a:p>
          <a:p>
            <a:endParaRPr lang="sv-SE" dirty="0">
              <a:cs typeface="Arial"/>
            </a:endParaRPr>
          </a:p>
        </p:txBody>
      </p:sp>
      <p:pic>
        <p:nvPicPr>
          <p:cNvPr id="6" name="Bildobjekt 5" descr="Foto från en mjölkgrod bär två personer står och mjölkar.">
            <a:extLst>
              <a:ext uri="{FF2B5EF4-FFF2-40B4-BE49-F238E27FC236}">
                <a16:creationId xmlns:a16="http://schemas.microsoft.com/office/drawing/2014/main" id="{B3E3D657-2338-4E74-83AD-9DC60A3106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30750" y="2520073"/>
            <a:ext cx="5484829" cy="3650702"/>
          </a:xfrm>
          <a:prstGeom prst="rect">
            <a:avLst/>
          </a:prstGeom>
        </p:spPr>
      </p:pic>
      <p:sp>
        <p:nvSpPr>
          <p:cNvPr id="7" name="textruta 6">
            <a:extLst>
              <a:ext uri="{FF2B5EF4-FFF2-40B4-BE49-F238E27FC236}">
                <a16:creationId xmlns:a16="http://schemas.microsoft.com/office/drawing/2014/main" id="{96BB5F7A-1FA6-4E52-9CFB-3B1206F0C5FA}"/>
              </a:ext>
            </a:extLst>
          </p:cNvPr>
          <p:cNvSpPr txBox="1"/>
          <p:nvPr/>
        </p:nvSpPr>
        <p:spPr>
          <a:xfrm>
            <a:off x="5530750" y="6255014"/>
            <a:ext cx="2102177" cy="276999"/>
          </a:xfrm>
          <a:prstGeom prst="rect">
            <a:avLst/>
          </a:prstGeom>
          <a:noFill/>
        </p:spPr>
        <p:txBody>
          <a:bodyPr wrap="square" rtlCol="0">
            <a:spAutoFit/>
          </a:bodyPr>
          <a:lstStyle/>
          <a:p>
            <a:r>
              <a:rPr lang="sv-SE" sz="1200" dirty="0"/>
              <a:t>Bild: </a:t>
            </a:r>
            <a:r>
              <a:rPr lang="sv-SE" sz="1200" dirty="0" err="1"/>
              <a:t>Scandinav</a:t>
            </a:r>
            <a:r>
              <a:rPr lang="sv-SE" sz="1200" dirty="0"/>
              <a:t> Bildbyrå</a:t>
            </a:r>
          </a:p>
        </p:txBody>
      </p:sp>
      <p:sp>
        <p:nvSpPr>
          <p:cNvPr id="4" name="Platshållare för bildnummer 3">
            <a:extLst>
              <a:ext uri="{FF2B5EF4-FFF2-40B4-BE49-F238E27FC236}">
                <a16:creationId xmlns:a16="http://schemas.microsoft.com/office/drawing/2014/main" id="{78AC843E-1A96-0715-38A8-5D4CE5274CCD}"/>
              </a:ext>
            </a:extLst>
          </p:cNvPr>
          <p:cNvSpPr>
            <a:spLocks noGrp="1"/>
          </p:cNvSpPr>
          <p:nvPr>
            <p:ph type="sldNum" sz="quarter" idx="14"/>
          </p:nvPr>
        </p:nvSpPr>
        <p:spPr/>
        <p:txBody>
          <a:bodyPr/>
          <a:lstStyle/>
          <a:p>
            <a:fld id="{616115CD-4FAD-4C57-8B53-9F884DD90A0F}" type="slidenum">
              <a:rPr lang="sv-SE" smtClean="0"/>
              <a:t>45</a:t>
            </a:fld>
            <a:endParaRPr lang="sv-SE"/>
          </a:p>
        </p:txBody>
      </p:sp>
    </p:spTree>
    <p:extLst>
      <p:ext uri="{BB962C8B-B14F-4D97-AF65-F5344CB8AC3E}">
        <p14:creationId xmlns:p14="http://schemas.microsoft.com/office/powerpoint/2010/main" val="187312923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9C3DC924-4A6F-8D44-B013-7C1EFE21D891}"/>
              </a:ext>
            </a:extLst>
          </p:cNvPr>
          <p:cNvSpPr>
            <a:spLocks noGrp="1"/>
          </p:cNvSpPr>
          <p:nvPr>
            <p:ph type="ctrTitle"/>
          </p:nvPr>
        </p:nvSpPr>
        <p:spPr/>
        <p:txBody>
          <a:bodyPr/>
          <a:lstStyle/>
          <a:p>
            <a:r>
              <a:rPr lang="sv-SE" dirty="0"/>
              <a:t>7. Vattenkvalitet - djur</a:t>
            </a:r>
          </a:p>
        </p:txBody>
      </p:sp>
      <p:sp>
        <p:nvSpPr>
          <p:cNvPr id="3" name="Platshållare för bildnummer 2">
            <a:extLst>
              <a:ext uri="{FF2B5EF4-FFF2-40B4-BE49-F238E27FC236}">
                <a16:creationId xmlns:a16="http://schemas.microsoft.com/office/drawing/2014/main" id="{F2FE774C-BF4B-839F-DE55-FF2BB53C9361}"/>
              </a:ext>
            </a:extLst>
          </p:cNvPr>
          <p:cNvSpPr>
            <a:spLocks noGrp="1"/>
          </p:cNvSpPr>
          <p:nvPr>
            <p:ph type="sldNum" sz="quarter" idx="4294967295"/>
          </p:nvPr>
        </p:nvSpPr>
        <p:spPr>
          <a:xfrm>
            <a:off x="0" y="6346825"/>
            <a:ext cx="871538" cy="296863"/>
          </a:xfrm>
        </p:spPr>
        <p:txBody>
          <a:bodyPr/>
          <a:lstStyle/>
          <a:p>
            <a:fld id="{616115CD-4FAD-4C57-8B53-9F884DD90A0F}" type="slidenum">
              <a:rPr lang="sv-SE" smtClean="0"/>
              <a:t>46</a:t>
            </a:fld>
            <a:endParaRPr lang="sv-SE"/>
          </a:p>
        </p:txBody>
      </p:sp>
    </p:spTree>
    <p:extLst>
      <p:ext uri="{BB962C8B-B14F-4D97-AF65-F5344CB8AC3E}">
        <p14:creationId xmlns:p14="http://schemas.microsoft.com/office/powerpoint/2010/main" val="266407182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cs typeface="Arial"/>
              </a:rPr>
              <a:t>Vattenkvalitet – djur</a:t>
            </a:r>
            <a:endParaRPr lang="sv-SE" dirty="0"/>
          </a:p>
        </p:txBody>
      </p:sp>
      <p:sp>
        <p:nvSpPr>
          <p:cNvPr id="3" name="Platshållare för innehåll 2"/>
          <p:cNvSpPr>
            <a:spLocks noGrp="1"/>
          </p:cNvSpPr>
          <p:nvPr>
            <p:ph sz="quarter" idx="13"/>
          </p:nvPr>
        </p:nvSpPr>
        <p:spPr/>
        <p:txBody>
          <a:bodyPr vert="horz" lIns="91440" tIns="45720" rIns="91440" bIns="45720" rtlCol="0" anchor="t">
            <a:noAutofit/>
          </a:bodyPr>
          <a:lstStyle/>
          <a:p>
            <a:r>
              <a:rPr lang="sv-SE" dirty="0"/>
              <a:t>Enligt §3 i djurskyddslagen skall </a:t>
            </a:r>
          </a:p>
          <a:p>
            <a:pPr lvl="1"/>
            <a:r>
              <a:rPr lang="sv-SE" dirty="0"/>
              <a:t>”Djur ges tillräckligt med foder och vatten och tillräcklig tillsyn. Fodret och vattnet ska vara av god kvalitet och anpassat efter det djurslag som utfodras”.</a:t>
            </a:r>
          </a:p>
          <a:p>
            <a:r>
              <a:rPr lang="sv-SE" dirty="0">
                <a:cs typeface="Arial"/>
              </a:rPr>
              <a:t>Utgångspunkten är att djuren ska få vatten av dricksvattenkvalitet för humankonsumtion. </a:t>
            </a:r>
          </a:p>
          <a:p>
            <a:r>
              <a:rPr lang="sv-SE" dirty="0">
                <a:cs typeface="Arial"/>
              </a:rPr>
              <a:t>Om vatten av lägre kvalitet används har djurhållaren ansvar för att djurens hälsa inte påverkas negativt. </a:t>
            </a:r>
          </a:p>
          <a:p>
            <a:r>
              <a:rPr lang="sv-SE" dirty="0">
                <a:cs typeface="Arial"/>
              </a:rPr>
              <a:t>Djurhållaren har också ansvar för att de livsmedel som produceras på gården är säkra för konsumenten.  </a:t>
            </a:r>
            <a:endParaRPr lang="sv-SE" dirty="0"/>
          </a:p>
        </p:txBody>
      </p:sp>
      <p:sp>
        <p:nvSpPr>
          <p:cNvPr id="4" name="Platshållare för bildnummer 3">
            <a:extLst>
              <a:ext uri="{FF2B5EF4-FFF2-40B4-BE49-F238E27FC236}">
                <a16:creationId xmlns:a16="http://schemas.microsoft.com/office/drawing/2014/main" id="{E5C03BD2-882F-6247-16C6-25ACB7FEE8A8}"/>
              </a:ext>
            </a:extLst>
          </p:cNvPr>
          <p:cNvSpPr>
            <a:spLocks noGrp="1"/>
          </p:cNvSpPr>
          <p:nvPr>
            <p:ph type="sldNum" sz="quarter" idx="14"/>
          </p:nvPr>
        </p:nvSpPr>
        <p:spPr/>
        <p:txBody>
          <a:bodyPr/>
          <a:lstStyle/>
          <a:p>
            <a:fld id="{616115CD-4FAD-4C57-8B53-9F884DD90A0F}" type="slidenum">
              <a:rPr lang="sv-SE" smtClean="0"/>
              <a:t>47</a:t>
            </a:fld>
            <a:endParaRPr lang="sv-SE"/>
          </a:p>
        </p:txBody>
      </p:sp>
    </p:spTree>
    <p:extLst>
      <p:ext uri="{BB962C8B-B14F-4D97-AF65-F5344CB8AC3E}">
        <p14:creationId xmlns:p14="http://schemas.microsoft.com/office/powerpoint/2010/main" val="21935026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A9B98A6A-63AC-47D5-BB37-072E96EE3B6F}"/>
              </a:ext>
            </a:extLst>
          </p:cNvPr>
          <p:cNvSpPr>
            <a:spLocks noGrp="1"/>
          </p:cNvSpPr>
          <p:nvPr>
            <p:ph type="title"/>
          </p:nvPr>
        </p:nvSpPr>
        <p:spPr/>
        <p:txBody>
          <a:bodyPr/>
          <a:lstStyle/>
          <a:p>
            <a:r>
              <a:rPr lang="sv-SE" dirty="0"/>
              <a:t>Vattenkvalitet - djur</a:t>
            </a:r>
          </a:p>
        </p:txBody>
      </p:sp>
      <p:sp>
        <p:nvSpPr>
          <p:cNvPr id="7" name="Platshållare för innehåll 6">
            <a:extLst>
              <a:ext uri="{FF2B5EF4-FFF2-40B4-BE49-F238E27FC236}">
                <a16:creationId xmlns:a16="http://schemas.microsoft.com/office/drawing/2014/main" id="{B726C046-FF7B-4C01-A122-AF805784E784}"/>
              </a:ext>
            </a:extLst>
          </p:cNvPr>
          <p:cNvSpPr>
            <a:spLocks noGrp="1"/>
          </p:cNvSpPr>
          <p:nvPr>
            <p:ph sz="quarter" idx="13"/>
          </p:nvPr>
        </p:nvSpPr>
        <p:spPr>
          <a:xfrm>
            <a:off x="1176422" y="1966365"/>
            <a:ext cx="6737090" cy="3810491"/>
          </a:xfrm>
        </p:spPr>
        <p:txBody>
          <a:bodyPr/>
          <a:lstStyle/>
          <a:p>
            <a:r>
              <a:rPr lang="sv-SE" dirty="0"/>
              <a:t>Dricksvatten till djur bör följa Livsmedelsverkets allmänna råd för enskilt dricksvatten. </a:t>
            </a:r>
            <a:r>
              <a:rPr lang="sv-SE" dirty="0">
                <a:hlinkClick r:id="rId3"/>
              </a:rPr>
              <a:t>Analysparametrar och riktvärden</a:t>
            </a:r>
            <a:r>
              <a:rPr lang="sv-SE" dirty="0"/>
              <a:t> </a:t>
            </a:r>
          </a:p>
          <a:p>
            <a:r>
              <a:rPr lang="sv-SE" dirty="0"/>
              <a:t>För mjölkproduktion finns utökade krav i branschriktlinjer. </a:t>
            </a:r>
            <a:r>
              <a:rPr lang="sv-SE" dirty="0">
                <a:hlinkClick r:id="rId4"/>
              </a:rPr>
              <a:t>branschriktlinjer mjölkproduktion</a:t>
            </a:r>
            <a:endParaRPr lang="sv-SE" dirty="0"/>
          </a:p>
          <a:p>
            <a:r>
              <a:rPr lang="sv-SE" dirty="0"/>
              <a:t>Läs mer om vattenkvalitet till djur här: </a:t>
            </a:r>
          </a:p>
          <a:p>
            <a:r>
              <a:rPr lang="sv-SE" dirty="0">
                <a:hlinkClick r:id="rId5"/>
              </a:rPr>
              <a:t>Vatten till djur - SVA</a:t>
            </a:r>
            <a:endParaRPr lang="sv-SE" dirty="0"/>
          </a:p>
        </p:txBody>
      </p:sp>
      <p:pic>
        <p:nvPicPr>
          <p:cNvPr id="5" name="Bildobjekt 4" descr="Foto på en brun häst som står och dricker vatten ur ett badkar.">
            <a:extLst>
              <a:ext uri="{FF2B5EF4-FFF2-40B4-BE49-F238E27FC236}">
                <a16:creationId xmlns:a16="http://schemas.microsoft.com/office/drawing/2014/main" id="{6A2E1EF0-06A1-486B-A09E-56C3C51F56A8}"/>
              </a:ext>
            </a:extLst>
          </p:cNvPr>
          <p:cNvPicPr>
            <a:picLocks noChangeAspect="1"/>
          </p:cNvPicPr>
          <p:nvPr/>
        </p:nvPicPr>
        <p:blipFill rotWithShape="1">
          <a:blip r:embed="rId6">
            <a:extLst>
              <a:ext uri="{28A0092B-C50C-407E-A947-70E740481C1C}">
                <a14:useLocalDpi xmlns:a14="http://schemas.microsoft.com/office/drawing/2010/main" val="0"/>
              </a:ext>
            </a:extLst>
          </a:blip>
          <a:srcRect t="20573"/>
          <a:stretch/>
        </p:blipFill>
        <p:spPr>
          <a:xfrm>
            <a:off x="8035750" y="1859006"/>
            <a:ext cx="3379229" cy="4025207"/>
          </a:xfrm>
          <a:prstGeom prst="rect">
            <a:avLst/>
          </a:prstGeom>
        </p:spPr>
      </p:pic>
      <p:sp>
        <p:nvSpPr>
          <p:cNvPr id="6" name="textruta 5">
            <a:extLst>
              <a:ext uri="{FF2B5EF4-FFF2-40B4-BE49-F238E27FC236}">
                <a16:creationId xmlns:a16="http://schemas.microsoft.com/office/drawing/2014/main" id="{EB83DB82-848D-4CED-BCB9-AD15177BCA0E}"/>
              </a:ext>
            </a:extLst>
          </p:cNvPr>
          <p:cNvSpPr txBox="1"/>
          <p:nvPr/>
        </p:nvSpPr>
        <p:spPr>
          <a:xfrm>
            <a:off x="8035750" y="5884213"/>
            <a:ext cx="2247176" cy="276999"/>
          </a:xfrm>
          <a:prstGeom prst="rect">
            <a:avLst/>
          </a:prstGeom>
          <a:noFill/>
        </p:spPr>
        <p:txBody>
          <a:bodyPr wrap="square" rtlCol="0">
            <a:spAutoFit/>
          </a:bodyPr>
          <a:lstStyle/>
          <a:p>
            <a:r>
              <a:rPr lang="sv-SE" sz="1200" dirty="0"/>
              <a:t>Bild: Anne Dillner, </a:t>
            </a:r>
            <a:r>
              <a:rPr lang="sv-SE" sz="1200" dirty="0" err="1"/>
              <a:t>Scandinav</a:t>
            </a:r>
            <a:endParaRPr lang="sv-SE" sz="1200" dirty="0"/>
          </a:p>
        </p:txBody>
      </p:sp>
      <p:sp>
        <p:nvSpPr>
          <p:cNvPr id="3" name="Platshållare för bildnummer 2">
            <a:extLst>
              <a:ext uri="{FF2B5EF4-FFF2-40B4-BE49-F238E27FC236}">
                <a16:creationId xmlns:a16="http://schemas.microsoft.com/office/drawing/2014/main" id="{5B562DAA-1DEA-52FF-C419-50AF8ADAF969}"/>
              </a:ext>
            </a:extLst>
          </p:cNvPr>
          <p:cNvSpPr>
            <a:spLocks noGrp="1"/>
          </p:cNvSpPr>
          <p:nvPr>
            <p:ph type="sldNum" sz="quarter" idx="14"/>
          </p:nvPr>
        </p:nvSpPr>
        <p:spPr/>
        <p:txBody>
          <a:bodyPr/>
          <a:lstStyle/>
          <a:p>
            <a:fld id="{616115CD-4FAD-4C57-8B53-9F884DD90A0F}" type="slidenum">
              <a:rPr lang="sv-SE" smtClean="0"/>
              <a:t>48</a:t>
            </a:fld>
            <a:endParaRPr lang="sv-SE"/>
          </a:p>
        </p:txBody>
      </p:sp>
    </p:spTree>
    <p:extLst>
      <p:ext uri="{BB962C8B-B14F-4D97-AF65-F5344CB8AC3E}">
        <p14:creationId xmlns:p14="http://schemas.microsoft.com/office/powerpoint/2010/main" val="283068267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cs typeface="Arial"/>
              </a:rPr>
              <a:t>Vattenkvalitet - bräckt vatten</a:t>
            </a:r>
            <a:endParaRPr lang="sv-SE" dirty="0"/>
          </a:p>
        </p:txBody>
      </p:sp>
      <p:sp>
        <p:nvSpPr>
          <p:cNvPr id="3" name="Platshållare för innehåll 2"/>
          <p:cNvSpPr>
            <a:spLocks noGrp="1"/>
          </p:cNvSpPr>
          <p:nvPr>
            <p:ph sz="quarter" idx="13"/>
          </p:nvPr>
        </p:nvSpPr>
        <p:spPr/>
        <p:txBody>
          <a:bodyPr vert="horz" lIns="91440" tIns="45720" rIns="91440" bIns="45720" rtlCol="0" anchor="t">
            <a:noAutofit/>
          </a:bodyPr>
          <a:lstStyle/>
          <a:p>
            <a:r>
              <a:rPr lang="sv-SE" dirty="0">
                <a:cs typeface="Arial"/>
              </a:rPr>
              <a:t>Generellt tål de flesta djur dricksvatten </a:t>
            </a:r>
            <a:br>
              <a:rPr lang="sv-SE" dirty="0">
                <a:cs typeface="Arial"/>
              </a:rPr>
            </a:br>
            <a:r>
              <a:rPr lang="sv-SE" dirty="0">
                <a:cs typeface="Arial"/>
              </a:rPr>
              <a:t>med salthalter upp till 3 promille. </a:t>
            </a:r>
          </a:p>
          <a:p>
            <a:r>
              <a:rPr lang="sv-SE" dirty="0">
                <a:cs typeface="Arial"/>
              </a:rPr>
              <a:t>En salthalt över 7 promille behöver </a:t>
            </a:r>
            <a:br>
              <a:rPr lang="sv-SE" dirty="0">
                <a:cs typeface="Arial"/>
              </a:rPr>
            </a:br>
            <a:r>
              <a:rPr lang="sv-SE" dirty="0">
                <a:cs typeface="Arial"/>
              </a:rPr>
              <a:t>komplimenteras med färskvatten. </a:t>
            </a:r>
          </a:p>
          <a:p>
            <a:r>
              <a:rPr lang="sv-SE" dirty="0">
                <a:cs typeface="Arial"/>
              </a:rPr>
              <a:t>Djur som betar eller ges ensilage </a:t>
            </a:r>
            <a:br>
              <a:rPr lang="sv-SE" dirty="0">
                <a:cs typeface="Arial"/>
              </a:rPr>
            </a:br>
            <a:r>
              <a:rPr lang="sv-SE" dirty="0">
                <a:cs typeface="Arial"/>
              </a:rPr>
              <a:t>med låg torrsubstanshalt får i sig </a:t>
            </a:r>
            <a:br>
              <a:rPr lang="sv-SE" dirty="0">
                <a:cs typeface="Arial"/>
              </a:rPr>
            </a:br>
            <a:r>
              <a:rPr lang="sv-SE" dirty="0">
                <a:cs typeface="Arial"/>
              </a:rPr>
              <a:t>mer vatten från fodret, och tolererar </a:t>
            </a:r>
            <a:br>
              <a:rPr lang="sv-SE" dirty="0">
                <a:cs typeface="Arial"/>
              </a:rPr>
            </a:br>
            <a:r>
              <a:rPr lang="sv-SE" dirty="0">
                <a:cs typeface="Arial"/>
              </a:rPr>
              <a:t>en högre salthalt i dricksvattnet.</a:t>
            </a:r>
          </a:p>
          <a:p>
            <a:r>
              <a:rPr lang="sv-SE" dirty="0">
                <a:cs typeface="Arial"/>
              </a:rPr>
              <a:t>I vissa områden finns problem med </a:t>
            </a:r>
            <a:br>
              <a:rPr lang="sv-SE" dirty="0">
                <a:cs typeface="Arial"/>
              </a:rPr>
            </a:br>
            <a:r>
              <a:rPr lang="sv-SE" dirty="0">
                <a:cs typeface="Arial"/>
              </a:rPr>
              <a:t>saltvatteninträngning i grundvattnet. </a:t>
            </a:r>
          </a:p>
        </p:txBody>
      </p:sp>
      <p:pic>
        <p:nvPicPr>
          <p:cNvPr id="5" name="Bildobjekt 4" descr="Foto på en svartvit ko som står och dricker i ett ytvatten i en betesmark.">
            <a:extLst>
              <a:ext uri="{FF2B5EF4-FFF2-40B4-BE49-F238E27FC236}">
                <a16:creationId xmlns:a16="http://schemas.microsoft.com/office/drawing/2014/main" id="{56317CD4-76E8-48BB-9809-7F0C1D8EDF61}"/>
              </a:ext>
            </a:extLst>
          </p:cNvPr>
          <p:cNvPicPr>
            <a:picLocks noChangeAspect="1"/>
          </p:cNvPicPr>
          <p:nvPr/>
        </p:nvPicPr>
        <p:blipFill rotWithShape="1">
          <a:blip r:embed="rId2">
            <a:extLst>
              <a:ext uri="{28A0092B-C50C-407E-A947-70E740481C1C}">
                <a14:useLocalDpi xmlns:a14="http://schemas.microsoft.com/office/drawing/2010/main" val="0"/>
              </a:ext>
            </a:extLst>
          </a:blip>
          <a:srcRect r="53452"/>
          <a:stretch/>
        </p:blipFill>
        <p:spPr>
          <a:xfrm>
            <a:off x="7648868" y="1685573"/>
            <a:ext cx="3366711" cy="4821817"/>
          </a:xfrm>
          <a:prstGeom prst="rect">
            <a:avLst/>
          </a:prstGeom>
        </p:spPr>
      </p:pic>
      <p:sp>
        <p:nvSpPr>
          <p:cNvPr id="6" name="textruta 5">
            <a:extLst>
              <a:ext uri="{FF2B5EF4-FFF2-40B4-BE49-F238E27FC236}">
                <a16:creationId xmlns:a16="http://schemas.microsoft.com/office/drawing/2014/main" id="{60830BD9-B51B-435B-A53E-0BEEE0B25121}"/>
              </a:ext>
            </a:extLst>
          </p:cNvPr>
          <p:cNvSpPr txBox="1"/>
          <p:nvPr/>
        </p:nvSpPr>
        <p:spPr>
          <a:xfrm rot="16200000">
            <a:off x="10102990" y="5373751"/>
            <a:ext cx="2102177" cy="276999"/>
          </a:xfrm>
          <a:prstGeom prst="rect">
            <a:avLst/>
          </a:prstGeom>
          <a:noFill/>
        </p:spPr>
        <p:txBody>
          <a:bodyPr wrap="square" rtlCol="0">
            <a:spAutoFit/>
          </a:bodyPr>
          <a:lstStyle/>
          <a:p>
            <a:r>
              <a:rPr lang="sv-SE" sz="1200" dirty="0"/>
              <a:t>Bild: Mårten Svensson</a:t>
            </a:r>
          </a:p>
        </p:txBody>
      </p:sp>
      <p:sp>
        <p:nvSpPr>
          <p:cNvPr id="4" name="Platshållare för bildnummer 3">
            <a:extLst>
              <a:ext uri="{FF2B5EF4-FFF2-40B4-BE49-F238E27FC236}">
                <a16:creationId xmlns:a16="http://schemas.microsoft.com/office/drawing/2014/main" id="{3C8A8039-3FD1-CABC-0710-5B3A151959DC}"/>
              </a:ext>
            </a:extLst>
          </p:cNvPr>
          <p:cNvSpPr>
            <a:spLocks noGrp="1"/>
          </p:cNvSpPr>
          <p:nvPr>
            <p:ph type="sldNum" sz="quarter" idx="14"/>
          </p:nvPr>
        </p:nvSpPr>
        <p:spPr/>
        <p:txBody>
          <a:bodyPr/>
          <a:lstStyle/>
          <a:p>
            <a:fld id="{616115CD-4FAD-4C57-8B53-9F884DD90A0F}" type="slidenum">
              <a:rPr lang="sv-SE" smtClean="0"/>
              <a:t>49</a:t>
            </a:fld>
            <a:endParaRPr lang="sv-SE"/>
          </a:p>
        </p:txBody>
      </p:sp>
    </p:spTree>
    <p:extLst>
      <p:ext uri="{BB962C8B-B14F-4D97-AF65-F5344CB8AC3E}">
        <p14:creationId xmlns:p14="http://schemas.microsoft.com/office/powerpoint/2010/main" val="236953510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cs typeface="Arial"/>
              </a:rPr>
              <a:t>Vattenkvalitet - PFAS</a:t>
            </a:r>
            <a:endParaRPr lang="sv-SE" dirty="0"/>
          </a:p>
        </p:txBody>
      </p:sp>
      <p:sp>
        <p:nvSpPr>
          <p:cNvPr id="3" name="Platshållare för innehåll 2"/>
          <p:cNvSpPr>
            <a:spLocks noGrp="1"/>
          </p:cNvSpPr>
          <p:nvPr>
            <p:ph sz="quarter" idx="13"/>
          </p:nvPr>
        </p:nvSpPr>
        <p:spPr/>
        <p:txBody>
          <a:bodyPr vert="horz" lIns="91440" tIns="45720" rIns="91440" bIns="45720" rtlCol="0" anchor="t">
            <a:noAutofit/>
          </a:bodyPr>
          <a:lstStyle/>
          <a:p>
            <a:r>
              <a:rPr lang="sv-SE" dirty="0">
                <a:cs typeface="Arial"/>
              </a:rPr>
              <a:t>PFAS (poly- och </a:t>
            </a:r>
            <a:r>
              <a:rPr lang="sv-SE" dirty="0" err="1">
                <a:cs typeface="Arial"/>
              </a:rPr>
              <a:t>perflourerade</a:t>
            </a:r>
            <a:r>
              <a:rPr lang="sv-SE" dirty="0">
                <a:cs typeface="Arial"/>
              </a:rPr>
              <a:t> </a:t>
            </a:r>
            <a:r>
              <a:rPr lang="sv-SE" dirty="0" err="1">
                <a:cs typeface="Arial"/>
              </a:rPr>
              <a:t>alkylsubstanser</a:t>
            </a:r>
            <a:r>
              <a:rPr lang="sv-SE" dirty="0">
                <a:cs typeface="Arial"/>
              </a:rPr>
              <a:t>)är hälsofarligt för både djur och människor. Läs mer på </a:t>
            </a:r>
            <a:r>
              <a:rPr lang="sv-SE" dirty="0">
                <a:hlinkClick r:id="rId3"/>
              </a:rPr>
              <a:t>PFAS - Kemikalieinspektionen</a:t>
            </a:r>
            <a:endParaRPr lang="sv-SE" dirty="0">
              <a:cs typeface="Arial"/>
            </a:endParaRPr>
          </a:p>
          <a:p>
            <a:r>
              <a:rPr lang="sv-SE" dirty="0">
                <a:cs typeface="Arial"/>
              </a:rPr>
              <a:t>Djur bör hindras från att dricka PFAS-förorenat vatten och beta på PFAS-förorenade marker. I en EU-förordning (2023/915) finns gränsvärden för PFAS i vissa animaliska livsmedel. </a:t>
            </a:r>
          </a:p>
          <a:p>
            <a:r>
              <a:rPr lang="sv-SE" dirty="0">
                <a:cs typeface="Arial"/>
              </a:rPr>
              <a:t>Kontakta din länsstyrelse eller kommun om du vill veta om det finns kända PFAS-föroreningar i ditt område. </a:t>
            </a:r>
            <a:endParaRPr lang="sv-SE" dirty="0"/>
          </a:p>
        </p:txBody>
      </p:sp>
      <p:sp>
        <p:nvSpPr>
          <p:cNvPr id="4" name="Platshållare för bildnummer 3">
            <a:extLst>
              <a:ext uri="{FF2B5EF4-FFF2-40B4-BE49-F238E27FC236}">
                <a16:creationId xmlns:a16="http://schemas.microsoft.com/office/drawing/2014/main" id="{47783929-16A8-BF58-4A63-0CEE54C5E14A}"/>
              </a:ext>
            </a:extLst>
          </p:cNvPr>
          <p:cNvSpPr>
            <a:spLocks noGrp="1"/>
          </p:cNvSpPr>
          <p:nvPr>
            <p:ph type="sldNum" sz="quarter" idx="14"/>
          </p:nvPr>
        </p:nvSpPr>
        <p:spPr/>
        <p:txBody>
          <a:bodyPr/>
          <a:lstStyle/>
          <a:p>
            <a:fld id="{616115CD-4FAD-4C57-8B53-9F884DD90A0F}" type="slidenum">
              <a:rPr lang="sv-SE" smtClean="0"/>
              <a:t>50</a:t>
            </a:fld>
            <a:endParaRPr lang="sv-SE"/>
          </a:p>
        </p:txBody>
      </p:sp>
    </p:spTree>
    <p:extLst>
      <p:ext uri="{BB962C8B-B14F-4D97-AF65-F5344CB8AC3E}">
        <p14:creationId xmlns:p14="http://schemas.microsoft.com/office/powerpoint/2010/main" val="36788285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cs typeface="Arial"/>
              </a:rPr>
              <a:t>Vattenkvalitet - tvätt- och diskvatten</a:t>
            </a:r>
            <a:endParaRPr lang="sv-SE" dirty="0"/>
          </a:p>
        </p:txBody>
      </p:sp>
      <p:sp>
        <p:nvSpPr>
          <p:cNvPr id="3" name="Platshållare för innehåll 2"/>
          <p:cNvSpPr>
            <a:spLocks noGrp="1"/>
          </p:cNvSpPr>
          <p:nvPr>
            <p:ph sz="quarter" idx="13"/>
          </p:nvPr>
        </p:nvSpPr>
        <p:spPr/>
        <p:txBody>
          <a:bodyPr vert="horz" lIns="91440" tIns="45720" rIns="91440" bIns="45720" rtlCol="0" anchor="t">
            <a:noAutofit/>
          </a:bodyPr>
          <a:lstStyle/>
          <a:p>
            <a:r>
              <a:rPr lang="sv-SE" dirty="0">
                <a:cs typeface="Arial"/>
              </a:rPr>
              <a:t>Vatten för disk av mjölkningsutrustning ska alltid hålla dricksvattenkvalitet. </a:t>
            </a:r>
          </a:p>
          <a:p>
            <a:r>
              <a:rPr lang="sv-SE" dirty="0">
                <a:cs typeface="Arial"/>
              </a:rPr>
              <a:t>Kvaliteten på tvättvatten är viktig för smittskyddet, särskilt i gris- och fjäderfäproduktion och i kalvstallar. </a:t>
            </a:r>
          </a:p>
          <a:p>
            <a:pPr lvl="1"/>
            <a:r>
              <a:rPr lang="sv-SE" dirty="0">
                <a:cs typeface="Arial"/>
              </a:rPr>
              <a:t>Regleras ofta via olika smittskyddsprogram. </a:t>
            </a:r>
          </a:p>
          <a:p>
            <a:r>
              <a:rPr lang="sv-SE" dirty="0">
                <a:cs typeface="Arial"/>
              </a:rPr>
              <a:t>Vatten behövs även för att hantera smittskyddet vid besöksverksamhet och i djurens hälso- och sjukvård. </a:t>
            </a:r>
          </a:p>
          <a:p>
            <a:r>
              <a:rPr lang="sv-SE" dirty="0">
                <a:cs typeface="Arial"/>
              </a:rPr>
              <a:t>Om en djurbesättning drabbas av ett smittutbrott kan det vara bråttom att sanera och rengöra - Vatten behövs!</a:t>
            </a:r>
            <a:r>
              <a:rPr lang="sv-SE" dirty="0">
                <a:highlight>
                  <a:srgbClr val="FFFF00"/>
                </a:highlight>
              </a:rPr>
              <a:t> </a:t>
            </a:r>
            <a:endParaRPr lang="sv-SE" dirty="0">
              <a:highlight>
                <a:srgbClr val="FFFF00"/>
              </a:highlight>
              <a:cs typeface="Calibri"/>
            </a:endParaRPr>
          </a:p>
          <a:p>
            <a:endParaRPr lang="sv-SE" dirty="0">
              <a:cs typeface="Arial"/>
            </a:endParaRPr>
          </a:p>
        </p:txBody>
      </p:sp>
      <p:sp>
        <p:nvSpPr>
          <p:cNvPr id="4" name="Platshållare för bildnummer 3">
            <a:extLst>
              <a:ext uri="{FF2B5EF4-FFF2-40B4-BE49-F238E27FC236}">
                <a16:creationId xmlns:a16="http://schemas.microsoft.com/office/drawing/2014/main" id="{1C260C97-C425-932A-33E2-66FA80E9F913}"/>
              </a:ext>
            </a:extLst>
          </p:cNvPr>
          <p:cNvSpPr>
            <a:spLocks noGrp="1"/>
          </p:cNvSpPr>
          <p:nvPr>
            <p:ph type="sldNum" sz="quarter" idx="14"/>
          </p:nvPr>
        </p:nvSpPr>
        <p:spPr/>
        <p:txBody>
          <a:bodyPr/>
          <a:lstStyle/>
          <a:p>
            <a:fld id="{616115CD-4FAD-4C57-8B53-9F884DD90A0F}" type="slidenum">
              <a:rPr lang="sv-SE" smtClean="0"/>
              <a:t>51</a:t>
            </a:fld>
            <a:endParaRPr lang="sv-SE"/>
          </a:p>
        </p:txBody>
      </p:sp>
    </p:spTree>
    <p:extLst>
      <p:ext uri="{BB962C8B-B14F-4D97-AF65-F5344CB8AC3E}">
        <p14:creationId xmlns:p14="http://schemas.microsoft.com/office/powerpoint/2010/main" val="125269171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cs typeface="Arial"/>
              </a:rPr>
              <a:t>Åtgärder- vattenkvalitet djur</a:t>
            </a:r>
            <a:endParaRPr lang="sv-SE" dirty="0"/>
          </a:p>
        </p:txBody>
      </p:sp>
      <p:sp>
        <p:nvSpPr>
          <p:cNvPr id="3" name="Platshållare för innehåll 2"/>
          <p:cNvSpPr>
            <a:spLocks noGrp="1"/>
          </p:cNvSpPr>
          <p:nvPr>
            <p:ph sz="quarter" idx="13"/>
          </p:nvPr>
        </p:nvSpPr>
        <p:spPr/>
        <p:txBody>
          <a:bodyPr vert="horz" lIns="91440" tIns="45720" rIns="91440" bIns="45720" rtlCol="0" anchor="t">
            <a:noAutofit/>
          </a:bodyPr>
          <a:lstStyle/>
          <a:p>
            <a:r>
              <a:rPr lang="sv-SE" dirty="0">
                <a:cs typeface="Arial"/>
              </a:rPr>
              <a:t>Möjliga åtgärder beror på typen av kvalitetsproblem. Livsmedelsverket har en bra webbsida där det även finns stöd för åtgärder. </a:t>
            </a:r>
            <a:r>
              <a:rPr lang="sv-SE" dirty="0">
                <a:hlinkClick r:id="rId3"/>
              </a:rPr>
              <a:t>Tolka resultatet av din dricksvattenanalys</a:t>
            </a:r>
            <a:endParaRPr lang="sv-SE" dirty="0">
              <a:cs typeface="Arial"/>
            </a:endParaRPr>
          </a:p>
          <a:p>
            <a:r>
              <a:rPr lang="sv-SE" dirty="0">
                <a:cs typeface="Arial"/>
              </a:rPr>
              <a:t>En åtgärd kan vara att ha en annan vattenkälla till mindre känsliga användningsområden. Det kan vara svårt att använda vatten av olika kvaliteter med bara ett ledningsnät.</a:t>
            </a:r>
          </a:p>
        </p:txBody>
      </p:sp>
      <p:sp>
        <p:nvSpPr>
          <p:cNvPr id="5" name="Platshållare för bildnummer 4">
            <a:extLst>
              <a:ext uri="{FF2B5EF4-FFF2-40B4-BE49-F238E27FC236}">
                <a16:creationId xmlns:a16="http://schemas.microsoft.com/office/drawing/2014/main" id="{F6788BC9-A991-84D8-78C3-CD56D0D1CB0C}"/>
              </a:ext>
            </a:extLst>
          </p:cNvPr>
          <p:cNvSpPr>
            <a:spLocks noGrp="1"/>
          </p:cNvSpPr>
          <p:nvPr>
            <p:ph type="sldNum" sz="quarter" idx="14"/>
          </p:nvPr>
        </p:nvSpPr>
        <p:spPr/>
        <p:txBody>
          <a:bodyPr/>
          <a:lstStyle/>
          <a:p>
            <a:fld id="{616115CD-4FAD-4C57-8B53-9F884DD90A0F}" type="slidenum">
              <a:rPr lang="sv-SE" smtClean="0"/>
              <a:t>52</a:t>
            </a:fld>
            <a:endParaRPr lang="sv-SE"/>
          </a:p>
        </p:txBody>
      </p:sp>
    </p:spTree>
    <p:extLst>
      <p:ext uri="{BB962C8B-B14F-4D97-AF65-F5344CB8AC3E}">
        <p14:creationId xmlns:p14="http://schemas.microsoft.com/office/powerpoint/2010/main" val="356754577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9C3DC924-4A6F-8D44-B013-7C1EFE21D891}"/>
              </a:ext>
            </a:extLst>
          </p:cNvPr>
          <p:cNvSpPr>
            <a:spLocks noGrp="1"/>
          </p:cNvSpPr>
          <p:nvPr>
            <p:ph type="ctrTitle"/>
          </p:nvPr>
        </p:nvSpPr>
        <p:spPr/>
        <p:txBody>
          <a:bodyPr/>
          <a:lstStyle/>
          <a:p>
            <a:r>
              <a:rPr lang="sv-SE" dirty="0"/>
              <a:t>8. Vad säger lagen?</a:t>
            </a:r>
          </a:p>
        </p:txBody>
      </p:sp>
      <p:sp>
        <p:nvSpPr>
          <p:cNvPr id="3" name="Platshållare för bildnummer 2">
            <a:extLst>
              <a:ext uri="{FF2B5EF4-FFF2-40B4-BE49-F238E27FC236}">
                <a16:creationId xmlns:a16="http://schemas.microsoft.com/office/drawing/2014/main" id="{D6197A43-2A25-C485-3540-8A8740110DDE}"/>
              </a:ext>
            </a:extLst>
          </p:cNvPr>
          <p:cNvSpPr>
            <a:spLocks noGrp="1"/>
          </p:cNvSpPr>
          <p:nvPr>
            <p:ph type="sldNum" sz="quarter" idx="4294967295"/>
          </p:nvPr>
        </p:nvSpPr>
        <p:spPr>
          <a:xfrm>
            <a:off x="0" y="6346825"/>
            <a:ext cx="871538" cy="296863"/>
          </a:xfrm>
        </p:spPr>
        <p:txBody>
          <a:bodyPr/>
          <a:lstStyle/>
          <a:p>
            <a:fld id="{616115CD-4FAD-4C57-8B53-9F884DD90A0F}" type="slidenum">
              <a:rPr lang="sv-SE" smtClean="0"/>
              <a:t>53</a:t>
            </a:fld>
            <a:endParaRPr lang="sv-SE"/>
          </a:p>
        </p:txBody>
      </p:sp>
    </p:spTree>
    <p:extLst>
      <p:ext uri="{BB962C8B-B14F-4D97-AF65-F5344CB8AC3E}">
        <p14:creationId xmlns:p14="http://schemas.microsoft.com/office/powerpoint/2010/main" val="104404715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11D41A14-A3E6-464A-931C-B2F319BBB36A}"/>
              </a:ext>
            </a:extLst>
          </p:cNvPr>
          <p:cNvSpPr>
            <a:spLocks noGrp="1"/>
          </p:cNvSpPr>
          <p:nvPr>
            <p:ph type="title"/>
          </p:nvPr>
        </p:nvSpPr>
        <p:spPr/>
        <p:txBody>
          <a:bodyPr/>
          <a:lstStyle/>
          <a:p>
            <a:r>
              <a:rPr lang="sv-SE" dirty="0"/>
              <a:t>Att vattna med lagen i ryggen!</a:t>
            </a:r>
          </a:p>
        </p:txBody>
      </p:sp>
      <p:sp>
        <p:nvSpPr>
          <p:cNvPr id="3" name="Platshållare för innehåll 2">
            <a:extLst>
              <a:ext uri="{FF2B5EF4-FFF2-40B4-BE49-F238E27FC236}">
                <a16:creationId xmlns:a16="http://schemas.microsoft.com/office/drawing/2014/main" id="{23F994C9-93F3-40DE-8809-F945D51CAE53}"/>
              </a:ext>
            </a:extLst>
          </p:cNvPr>
          <p:cNvSpPr>
            <a:spLocks noGrp="1"/>
          </p:cNvSpPr>
          <p:nvPr>
            <p:ph sz="quarter" idx="13"/>
          </p:nvPr>
        </p:nvSpPr>
        <p:spPr/>
        <p:txBody>
          <a:bodyPr/>
          <a:lstStyle/>
          <a:p>
            <a:r>
              <a:rPr lang="sv-SE" dirty="0"/>
              <a:t>Odling av grönsaker, frukt och bär har länge förknippats med bevattning men det blir allt vanligare att även traditionella lantbruksgrödor som spannmål, majs och vall behöver bevattning.</a:t>
            </a:r>
          </a:p>
          <a:p>
            <a:r>
              <a:rPr lang="sv-SE" dirty="0"/>
              <a:t>Du som odlare måste göra en analys över ditt vattenbehov och väga risken mot nyttan</a:t>
            </a:r>
          </a:p>
          <a:p>
            <a:r>
              <a:rPr lang="sv-SE" dirty="0"/>
              <a:t>Det kan bli ”dyrt” att eventuellt stå utan vatten</a:t>
            </a:r>
          </a:p>
          <a:p>
            <a:pPr marL="0" indent="0">
              <a:buNone/>
            </a:pPr>
            <a:endParaRPr lang="sv-SE" dirty="0"/>
          </a:p>
        </p:txBody>
      </p:sp>
      <p:sp>
        <p:nvSpPr>
          <p:cNvPr id="5" name="Platshållare för bildnummer 4">
            <a:extLst>
              <a:ext uri="{FF2B5EF4-FFF2-40B4-BE49-F238E27FC236}">
                <a16:creationId xmlns:a16="http://schemas.microsoft.com/office/drawing/2014/main" id="{BE694F9E-5A72-9F2F-8E2D-19D89E24838F}"/>
              </a:ext>
            </a:extLst>
          </p:cNvPr>
          <p:cNvSpPr>
            <a:spLocks noGrp="1"/>
          </p:cNvSpPr>
          <p:nvPr>
            <p:ph type="sldNum" sz="quarter" idx="14"/>
          </p:nvPr>
        </p:nvSpPr>
        <p:spPr/>
        <p:txBody>
          <a:bodyPr/>
          <a:lstStyle/>
          <a:p>
            <a:fld id="{616115CD-4FAD-4C57-8B53-9F884DD90A0F}" type="slidenum">
              <a:rPr lang="sv-SE" smtClean="0"/>
              <a:t>54</a:t>
            </a:fld>
            <a:endParaRPr lang="sv-SE"/>
          </a:p>
        </p:txBody>
      </p:sp>
    </p:spTree>
    <p:extLst>
      <p:ext uri="{BB962C8B-B14F-4D97-AF65-F5344CB8AC3E}">
        <p14:creationId xmlns:p14="http://schemas.microsoft.com/office/powerpoint/2010/main" val="138996768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1ABFD038-F2B5-4579-A3B7-ADC470933EC5}"/>
              </a:ext>
            </a:extLst>
          </p:cNvPr>
          <p:cNvSpPr>
            <a:spLocks noGrp="1"/>
          </p:cNvSpPr>
          <p:nvPr>
            <p:ph type="title"/>
          </p:nvPr>
        </p:nvSpPr>
        <p:spPr/>
        <p:txBody>
          <a:bodyPr/>
          <a:lstStyle/>
          <a:p>
            <a:r>
              <a:rPr lang="sv-SE" dirty="0"/>
              <a:t>Att ha rådighet över sitt vatten</a:t>
            </a:r>
          </a:p>
        </p:txBody>
      </p:sp>
      <p:sp>
        <p:nvSpPr>
          <p:cNvPr id="3" name="Platshållare för innehåll 2">
            <a:extLst>
              <a:ext uri="{FF2B5EF4-FFF2-40B4-BE49-F238E27FC236}">
                <a16:creationId xmlns:a16="http://schemas.microsoft.com/office/drawing/2014/main" id="{87324338-CD1B-42CB-889D-6EA84252D53E}"/>
              </a:ext>
            </a:extLst>
          </p:cNvPr>
          <p:cNvSpPr>
            <a:spLocks noGrp="1"/>
          </p:cNvSpPr>
          <p:nvPr>
            <p:ph sz="quarter" idx="13"/>
          </p:nvPr>
        </p:nvSpPr>
        <p:spPr>
          <a:xfrm>
            <a:off x="1176338" y="2203431"/>
            <a:ext cx="8280000" cy="720391"/>
          </a:xfrm>
        </p:spPr>
        <p:txBody>
          <a:bodyPr/>
          <a:lstStyle/>
          <a:p>
            <a:r>
              <a:rPr lang="sv-SE" dirty="0">
                <a:cs typeface="Arial"/>
              </a:rPr>
              <a:t>Står i Lag (1998:812) med särskilda bestämmelser om vattenverksamhet, 2 kap:</a:t>
            </a:r>
          </a:p>
        </p:txBody>
      </p:sp>
      <p:sp>
        <p:nvSpPr>
          <p:cNvPr id="5" name="Rektangel: rundade hörn 4">
            <a:extLst>
              <a:ext uri="{FF2B5EF4-FFF2-40B4-BE49-F238E27FC236}">
                <a16:creationId xmlns:a16="http://schemas.microsoft.com/office/drawing/2014/main" id="{C57C11F6-CBA0-4474-8873-7C92019EB195}"/>
              </a:ext>
            </a:extLst>
          </p:cNvPr>
          <p:cNvSpPr/>
          <p:nvPr/>
        </p:nvSpPr>
        <p:spPr>
          <a:xfrm>
            <a:off x="1330864" y="3129482"/>
            <a:ext cx="2682783" cy="2083525"/>
          </a:xfrm>
          <a:prstGeom prst="roundRect">
            <a:avLst/>
          </a:prstGeom>
          <a:ln>
            <a:solidFill>
              <a:srgbClr val="2D6A81"/>
            </a:solidFill>
          </a:ln>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sv-SE" b="0" i="0" dirty="0">
                <a:solidFill>
                  <a:srgbClr val="F8F5ED"/>
                </a:solidFill>
                <a:effectLst/>
                <a:latin typeface="Arial" panose="020B0604020202020204" pitchFamily="34" charset="0"/>
              </a:rPr>
              <a:t>Fastighetsägaren där vattnet finns. </a:t>
            </a:r>
            <a:endParaRPr lang="sv-SE" dirty="0">
              <a:solidFill>
                <a:srgbClr val="F8F5ED"/>
              </a:solidFill>
            </a:endParaRPr>
          </a:p>
        </p:txBody>
      </p:sp>
      <p:sp>
        <p:nvSpPr>
          <p:cNvPr id="6" name="Rektangel: rundade hörn 5">
            <a:extLst>
              <a:ext uri="{FF2B5EF4-FFF2-40B4-BE49-F238E27FC236}">
                <a16:creationId xmlns:a16="http://schemas.microsoft.com/office/drawing/2014/main" id="{80CCF79E-8160-4390-98D1-0E393C3C9CD7}"/>
              </a:ext>
            </a:extLst>
          </p:cNvPr>
          <p:cNvSpPr/>
          <p:nvPr/>
        </p:nvSpPr>
        <p:spPr>
          <a:xfrm>
            <a:off x="4393421" y="3129482"/>
            <a:ext cx="3630935" cy="2083525"/>
          </a:xfrm>
          <a:prstGeom prst="roundRect">
            <a:avLst/>
          </a:prstGeom>
          <a:ln>
            <a:solidFill>
              <a:srgbClr val="2D6A81"/>
            </a:solidFill>
          </a:ln>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sv-SE" b="0" i="0" u="none" strike="noStrike" dirty="0">
                <a:solidFill>
                  <a:srgbClr val="F8F5ED"/>
                </a:solidFill>
                <a:effectLst/>
                <a:latin typeface="Arial" panose="020B0604020202020204" pitchFamily="34" charset="0"/>
              </a:rPr>
              <a:t>Den som vill bedriva vattenverksamhet såsom vattenreglering, vattentäkt, bevattning med mera. Kan vara en arrendator.</a:t>
            </a:r>
            <a:endParaRPr lang="sv-SE" dirty="0">
              <a:solidFill>
                <a:srgbClr val="F8F5ED"/>
              </a:solidFill>
            </a:endParaRPr>
          </a:p>
        </p:txBody>
      </p:sp>
      <p:sp>
        <p:nvSpPr>
          <p:cNvPr id="7" name="Rektangel: rundade hörn 6">
            <a:extLst>
              <a:ext uri="{FF2B5EF4-FFF2-40B4-BE49-F238E27FC236}">
                <a16:creationId xmlns:a16="http://schemas.microsoft.com/office/drawing/2014/main" id="{1E126367-C81A-4B18-8F2A-B0A348794A54}"/>
              </a:ext>
            </a:extLst>
          </p:cNvPr>
          <p:cNvSpPr/>
          <p:nvPr/>
        </p:nvSpPr>
        <p:spPr>
          <a:xfrm>
            <a:off x="8404131" y="3129482"/>
            <a:ext cx="2682783" cy="2083525"/>
          </a:xfrm>
          <a:prstGeom prst="roundRect">
            <a:avLst/>
          </a:prstGeom>
          <a:ln>
            <a:solidFill>
              <a:srgbClr val="2D6A81"/>
            </a:solidFill>
          </a:ln>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sv-SE" b="0" i="0" u="none" strike="noStrike" dirty="0">
                <a:solidFill>
                  <a:srgbClr val="F8F5ED"/>
                </a:solidFill>
                <a:effectLst/>
                <a:latin typeface="Arial" panose="020B0604020202020204" pitchFamily="34" charset="0"/>
              </a:rPr>
              <a:t>Avtal för upplåtelse av annans mark för att få anlägga vattentäkten och dra ledning över fastigheten. Eller tvångsrätt (MMD) </a:t>
            </a:r>
            <a:endParaRPr lang="sv-SE" dirty="0">
              <a:solidFill>
                <a:srgbClr val="F8F5ED"/>
              </a:solidFill>
            </a:endParaRPr>
          </a:p>
        </p:txBody>
      </p:sp>
      <p:sp>
        <p:nvSpPr>
          <p:cNvPr id="8" name="Platshållare för bildnummer 7">
            <a:extLst>
              <a:ext uri="{FF2B5EF4-FFF2-40B4-BE49-F238E27FC236}">
                <a16:creationId xmlns:a16="http://schemas.microsoft.com/office/drawing/2014/main" id="{7888DE96-B764-4F6A-0442-F0D104AB13D9}"/>
              </a:ext>
            </a:extLst>
          </p:cNvPr>
          <p:cNvSpPr>
            <a:spLocks noGrp="1"/>
          </p:cNvSpPr>
          <p:nvPr>
            <p:ph type="sldNum" sz="quarter" idx="14"/>
          </p:nvPr>
        </p:nvSpPr>
        <p:spPr/>
        <p:txBody>
          <a:bodyPr/>
          <a:lstStyle/>
          <a:p>
            <a:fld id="{616115CD-4FAD-4C57-8B53-9F884DD90A0F}" type="slidenum">
              <a:rPr lang="sv-SE" smtClean="0"/>
              <a:t>55</a:t>
            </a:fld>
            <a:endParaRPr lang="sv-SE"/>
          </a:p>
        </p:txBody>
      </p:sp>
    </p:spTree>
    <p:extLst>
      <p:ext uri="{BB962C8B-B14F-4D97-AF65-F5344CB8AC3E}">
        <p14:creationId xmlns:p14="http://schemas.microsoft.com/office/powerpoint/2010/main" val="12802543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1ABFD038-F2B5-4579-A3B7-ADC470933EC5}"/>
              </a:ext>
            </a:extLst>
          </p:cNvPr>
          <p:cNvSpPr>
            <a:spLocks noGrp="1"/>
          </p:cNvSpPr>
          <p:nvPr>
            <p:ph type="title"/>
          </p:nvPr>
        </p:nvSpPr>
        <p:spPr/>
        <p:txBody>
          <a:bodyPr/>
          <a:lstStyle/>
          <a:p>
            <a:r>
              <a:rPr lang="sv-SE" dirty="0"/>
              <a:t>Begrepp i miljöbalken</a:t>
            </a:r>
            <a:endParaRPr lang="sv-SE"/>
          </a:p>
        </p:txBody>
      </p:sp>
      <p:sp>
        <p:nvSpPr>
          <p:cNvPr id="3" name="Platshållare för innehåll 2">
            <a:extLst>
              <a:ext uri="{FF2B5EF4-FFF2-40B4-BE49-F238E27FC236}">
                <a16:creationId xmlns:a16="http://schemas.microsoft.com/office/drawing/2014/main" id="{87324338-CD1B-42CB-889D-6EA84252D53E}"/>
              </a:ext>
            </a:extLst>
          </p:cNvPr>
          <p:cNvSpPr>
            <a:spLocks noGrp="1"/>
          </p:cNvSpPr>
          <p:nvPr>
            <p:ph sz="quarter" idx="13"/>
          </p:nvPr>
        </p:nvSpPr>
        <p:spPr/>
        <p:txBody>
          <a:bodyPr/>
          <a:lstStyle/>
          <a:p>
            <a:r>
              <a:rPr lang="sv-SE" dirty="0"/>
              <a:t>Vattenområde MB 11:2§</a:t>
            </a:r>
          </a:p>
          <a:p>
            <a:r>
              <a:rPr lang="sv-SE" dirty="0"/>
              <a:t>Vattenverksamhet MB 11:3§</a:t>
            </a:r>
          </a:p>
          <a:p>
            <a:r>
              <a:rPr lang="sv-SE" dirty="0"/>
              <a:t>Vattenanläggning MB 11:4§</a:t>
            </a:r>
          </a:p>
        </p:txBody>
      </p:sp>
      <p:sp>
        <p:nvSpPr>
          <p:cNvPr id="5" name="Platshållare för bildnummer 4">
            <a:extLst>
              <a:ext uri="{FF2B5EF4-FFF2-40B4-BE49-F238E27FC236}">
                <a16:creationId xmlns:a16="http://schemas.microsoft.com/office/drawing/2014/main" id="{A6567352-5817-B462-520D-17DC3F8BD8FA}"/>
              </a:ext>
            </a:extLst>
          </p:cNvPr>
          <p:cNvSpPr>
            <a:spLocks noGrp="1"/>
          </p:cNvSpPr>
          <p:nvPr>
            <p:ph type="sldNum" sz="quarter" idx="14"/>
          </p:nvPr>
        </p:nvSpPr>
        <p:spPr/>
        <p:txBody>
          <a:bodyPr/>
          <a:lstStyle/>
          <a:p>
            <a:fld id="{616115CD-4FAD-4C57-8B53-9F884DD90A0F}" type="slidenum">
              <a:rPr lang="sv-SE" smtClean="0"/>
              <a:t>56</a:t>
            </a:fld>
            <a:endParaRPr lang="sv-SE"/>
          </a:p>
        </p:txBody>
      </p:sp>
    </p:spTree>
    <p:extLst>
      <p:ext uri="{BB962C8B-B14F-4D97-AF65-F5344CB8AC3E}">
        <p14:creationId xmlns:p14="http://schemas.microsoft.com/office/powerpoint/2010/main" val="243899270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ubrik 4">
            <a:extLst>
              <a:ext uri="{FF2B5EF4-FFF2-40B4-BE49-F238E27FC236}">
                <a16:creationId xmlns:a16="http://schemas.microsoft.com/office/drawing/2014/main" id="{26F47CB6-D638-4FAE-AC78-179155045FA3}"/>
              </a:ext>
            </a:extLst>
          </p:cNvPr>
          <p:cNvSpPr>
            <a:spLocks noGrp="1"/>
          </p:cNvSpPr>
          <p:nvPr>
            <p:ph type="title"/>
          </p:nvPr>
        </p:nvSpPr>
        <p:spPr/>
        <p:txBody>
          <a:bodyPr/>
          <a:lstStyle/>
          <a:p>
            <a:r>
              <a:rPr lang="sv-SE" dirty="0"/>
              <a:t>Vattenområde MB 11:2§</a:t>
            </a:r>
          </a:p>
        </p:txBody>
      </p:sp>
      <p:pic>
        <p:nvPicPr>
          <p:cNvPr id="8" name="Platshållare för innehåll 7" descr="Ett öppet dike genom ett åkerlandskap med en låg vattenivå.">
            <a:extLst>
              <a:ext uri="{FF2B5EF4-FFF2-40B4-BE49-F238E27FC236}">
                <a16:creationId xmlns:a16="http://schemas.microsoft.com/office/drawing/2014/main" id="{9FB70139-4E0D-4C23-871A-C25DC9E44981}"/>
              </a:ext>
            </a:extLst>
          </p:cNvPr>
          <p:cNvPicPr>
            <a:picLocks noGrp="1" noChangeAspect="1"/>
          </p:cNvPicPr>
          <p:nvPr>
            <p:ph sz="quarter" idx="13"/>
          </p:nvPr>
        </p:nvPicPr>
        <p:blipFill>
          <a:blip r:embed="rId3"/>
          <a:srcRect b="20489"/>
          <a:stretch>
            <a:fillRect/>
          </a:stretch>
        </p:blipFill>
        <p:spPr>
          <a:xfrm>
            <a:off x="1518606" y="2096493"/>
            <a:ext cx="4200508" cy="1958352"/>
          </a:xfrm>
          <a:prstGeom prst="rect">
            <a:avLst/>
          </a:prstGeom>
        </p:spPr>
      </p:pic>
      <p:sp>
        <p:nvSpPr>
          <p:cNvPr id="11" name="Platshållare för text 9">
            <a:extLst>
              <a:ext uri="{FF2B5EF4-FFF2-40B4-BE49-F238E27FC236}">
                <a16:creationId xmlns:a16="http://schemas.microsoft.com/office/drawing/2014/main" id="{64EA9E21-369D-4439-A7E5-281CB7E21883}"/>
              </a:ext>
            </a:extLst>
          </p:cNvPr>
          <p:cNvSpPr txBox="1">
            <a:spLocks/>
          </p:cNvSpPr>
          <p:nvPr/>
        </p:nvSpPr>
        <p:spPr>
          <a:xfrm rot="16200000">
            <a:off x="346093" y="2875454"/>
            <a:ext cx="2047962" cy="299617"/>
          </a:xfrm>
          <a:prstGeom prst="rect">
            <a:avLst/>
          </a:prstGeom>
        </p:spPr>
        <p:txBody>
          <a:bodyPr>
            <a:normAutofit/>
          </a:bodyPr>
          <a:lstStyle>
            <a:lvl1pPr marL="228600" indent="-228600" algn="l" defTabSz="914400" rtl="0" eaLnBrk="1" latinLnBrk="0" hangingPunct="1">
              <a:lnSpc>
                <a:spcPct val="90000"/>
              </a:lnSpc>
              <a:spcBef>
                <a:spcPts val="1000"/>
              </a:spcBef>
              <a:buClr>
                <a:schemeClr val="accent1"/>
              </a:buClr>
              <a:buFont typeface="Arial" panose="020B0604020202020204" pitchFamily="34" charset="0"/>
              <a:buChar char="›"/>
              <a:defRPr sz="2800" kern="1200">
                <a:solidFill>
                  <a:schemeClr val="accent1"/>
                </a:solidFill>
                <a:latin typeface="+mn-lt"/>
                <a:ea typeface="+mn-ea"/>
                <a:cs typeface="+mn-cs"/>
              </a:defRPr>
            </a:lvl1pPr>
            <a:lvl2pPr marL="685800" indent="-228600" algn="l" defTabSz="914400" rtl="0" eaLnBrk="1" latinLnBrk="0" hangingPunct="1">
              <a:lnSpc>
                <a:spcPct val="90000"/>
              </a:lnSpc>
              <a:spcBef>
                <a:spcPts val="500"/>
              </a:spcBef>
              <a:buClr>
                <a:srgbClr val="A71930"/>
              </a:buClr>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Clr>
                <a:srgbClr val="58A618"/>
              </a:buClr>
              <a:buFont typeface="Arial" panose="020B0604020202020204" pitchFamily="34" charset="0"/>
              <a:buChar char="›"/>
              <a:defRPr sz="2000" kern="1200">
                <a:solidFill>
                  <a:schemeClr val="accent1"/>
                </a:solidFill>
                <a:latin typeface="+mn-lt"/>
                <a:ea typeface="+mn-ea"/>
                <a:cs typeface="+mn-cs"/>
              </a:defRPr>
            </a:lvl3pPr>
            <a:lvl4pPr marL="1600200" indent="-228600" algn="l" defTabSz="914400" rtl="0" eaLnBrk="1" latinLnBrk="0" hangingPunct="1">
              <a:lnSpc>
                <a:spcPct val="90000"/>
              </a:lnSpc>
              <a:spcBef>
                <a:spcPts val="500"/>
              </a:spcBef>
              <a:buClr>
                <a:srgbClr val="D4BA00"/>
              </a:buClr>
              <a:buFont typeface="Arial" panose="020B0604020202020204" pitchFamily="34" charset="0"/>
              <a:buChar char="›"/>
              <a:defRPr sz="1800" kern="1200">
                <a:solidFill>
                  <a:schemeClr val="accent1"/>
                </a:solidFill>
                <a:latin typeface="+mn-lt"/>
                <a:ea typeface="+mn-ea"/>
                <a:cs typeface="+mn-cs"/>
              </a:defRPr>
            </a:lvl4pPr>
            <a:lvl5pPr marL="2057400" indent="-228600" algn="l" defTabSz="914400" rtl="0" eaLnBrk="1" latinLnBrk="0" hangingPunct="1">
              <a:lnSpc>
                <a:spcPct val="90000"/>
              </a:lnSpc>
              <a:spcBef>
                <a:spcPts val="500"/>
              </a:spcBef>
              <a:buClr>
                <a:srgbClr val="DC5034"/>
              </a:buClr>
              <a:buFont typeface="Arial" panose="020B0604020202020204" pitchFamily="34" charset="0"/>
              <a:buChar char="›"/>
              <a:defRPr sz="1800" kern="1200">
                <a:solidFill>
                  <a:schemeClr val="accen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sv-SE" sz="1200" dirty="0">
                <a:solidFill>
                  <a:srgbClr val="0D2B38"/>
                </a:solidFill>
              </a:rPr>
              <a:t>Foto: Robert Andersson</a:t>
            </a:r>
          </a:p>
        </p:txBody>
      </p:sp>
      <p:pic>
        <p:nvPicPr>
          <p:cNvPr id="9" name="Platshållare för bild 13" descr="Samma öppna dike genom ett åkerlandskap men med en hög vattenivå.">
            <a:extLst>
              <a:ext uri="{FF2B5EF4-FFF2-40B4-BE49-F238E27FC236}">
                <a16:creationId xmlns:a16="http://schemas.microsoft.com/office/drawing/2014/main" id="{2A1D4D7E-8B3C-4724-8EA1-6D3241FC3062}"/>
              </a:ext>
            </a:extLst>
          </p:cNvPr>
          <p:cNvPicPr>
            <a:picLocks noChangeAspect="1"/>
          </p:cNvPicPr>
          <p:nvPr/>
        </p:nvPicPr>
        <p:blipFill>
          <a:blip r:embed="rId4"/>
          <a:srcRect t="25123" b="12615"/>
          <a:stretch>
            <a:fillRect/>
          </a:stretch>
        </p:blipFill>
        <p:spPr>
          <a:xfrm>
            <a:off x="1517055" y="4174632"/>
            <a:ext cx="4203609" cy="2047963"/>
          </a:xfrm>
          <a:prstGeom prst="rect">
            <a:avLst/>
          </a:prstGeom>
        </p:spPr>
      </p:pic>
      <p:sp>
        <p:nvSpPr>
          <p:cNvPr id="10" name="Platshållare för text 9">
            <a:extLst>
              <a:ext uri="{FF2B5EF4-FFF2-40B4-BE49-F238E27FC236}">
                <a16:creationId xmlns:a16="http://schemas.microsoft.com/office/drawing/2014/main" id="{D5EF2E58-38CA-4F56-99A0-48C8F40EEFC3}"/>
              </a:ext>
            </a:extLst>
          </p:cNvPr>
          <p:cNvSpPr txBox="1">
            <a:spLocks/>
          </p:cNvSpPr>
          <p:nvPr/>
        </p:nvSpPr>
        <p:spPr>
          <a:xfrm rot="16200000">
            <a:off x="379077" y="5091869"/>
            <a:ext cx="1958350" cy="299617"/>
          </a:xfrm>
          <a:prstGeom prst="rect">
            <a:avLst/>
          </a:prstGeom>
        </p:spPr>
        <p:txBody>
          <a:bodyPr>
            <a:normAutofit/>
          </a:bodyPr>
          <a:lstStyle>
            <a:lvl1pPr marL="228600" indent="-228600" algn="l" defTabSz="914400" rtl="0" eaLnBrk="1" latinLnBrk="0" hangingPunct="1">
              <a:lnSpc>
                <a:spcPct val="90000"/>
              </a:lnSpc>
              <a:spcBef>
                <a:spcPts val="1000"/>
              </a:spcBef>
              <a:buClr>
                <a:schemeClr val="accent1"/>
              </a:buClr>
              <a:buFont typeface="Arial" panose="020B0604020202020204" pitchFamily="34" charset="0"/>
              <a:buChar char="›"/>
              <a:defRPr sz="2800" kern="1200">
                <a:solidFill>
                  <a:schemeClr val="accent1"/>
                </a:solidFill>
                <a:latin typeface="+mn-lt"/>
                <a:ea typeface="+mn-ea"/>
                <a:cs typeface="+mn-cs"/>
              </a:defRPr>
            </a:lvl1pPr>
            <a:lvl2pPr marL="685800" indent="-228600" algn="l" defTabSz="914400" rtl="0" eaLnBrk="1" latinLnBrk="0" hangingPunct="1">
              <a:lnSpc>
                <a:spcPct val="90000"/>
              </a:lnSpc>
              <a:spcBef>
                <a:spcPts val="500"/>
              </a:spcBef>
              <a:buClr>
                <a:srgbClr val="A71930"/>
              </a:buClr>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Clr>
                <a:srgbClr val="58A618"/>
              </a:buClr>
              <a:buFont typeface="Arial" panose="020B0604020202020204" pitchFamily="34" charset="0"/>
              <a:buChar char="›"/>
              <a:defRPr sz="2000" kern="1200">
                <a:solidFill>
                  <a:schemeClr val="accent1"/>
                </a:solidFill>
                <a:latin typeface="+mn-lt"/>
                <a:ea typeface="+mn-ea"/>
                <a:cs typeface="+mn-cs"/>
              </a:defRPr>
            </a:lvl3pPr>
            <a:lvl4pPr marL="1600200" indent="-228600" algn="l" defTabSz="914400" rtl="0" eaLnBrk="1" latinLnBrk="0" hangingPunct="1">
              <a:lnSpc>
                <a:spcPct val="90000"/>
              </a:lnSpc>
              <a:spcBef>
                <a:spcPts val="500"/>
              </a:spcBef>
              <a:buClr>
                <a:srgbClr val="D4BA00"/>
              </a:buClr>
              <a:buFont typeface="Arial" panose="020B0604020202020204" pitchFamily="34" charset="0"/>
              <a:buChar char="›"/>
              <a:defRPr sz="1800" kern="1200">
                <a:solidFill>
                  <a:schemeClr val="accent1"/>
                </a:solidFill>
                <a:latin typeface="+mn-lt"/>
                <a:ea typeface="+mn-ea"/>
                <a:cs typeface="+mn-cs"/>
              </a:defRPr>
            </a:lvl4pPr>
            <a:lvl5pPr marL="2057400" indent="-228600" algn="l" defTabSz="914400" rtl="0" eaLnBrk="1" latinLnBrk="0" hangingPunct="1">
              <a:lnSpc>
                <a:spcPct val="90000"/>
              </a:lnSpc>
              <a:spcBef>
                <a:spcPts val="500"/>
              </a:spcBef>
              <a:buClr>
                <a:srgbClr val="DC5034"/>
              </a:buClr>
              <a:buFont typeface="Arial" panose="020B0604020202020204" pitchFamily="34" charset="0"/>
              <a:buChar char="›"/>
              <a:defRPr sz="1800" kern="1200">
                <a:solidFill>
                  <a:schemeClr val="accen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sv-SE" sz="1200" dirty="0">
                <a:solidFill>
                  <a:srgbClr val="0D2B38"/>
                </a:solidFill>
              </a:rPr>
              <a:t>Foto: Robert Andersson</a:t>
            </a:r>
          </a:p>
        </p:txBody>
      </p:sp>
      <p:sp>
        <p:nvSpPr>
          <p:cNvPr id="7" name="Platshållare för innehåll 6">
            <a:extLst>
              <a:ext uri="{FF2B5EF4-FFF2-40B4-BE49-F238E27FC236}">
                <a16:creationId xmlns:a16="http://schemas.microsoft.com/office/drawing/2014/main" id="{D85E6DAB-F962-4D49-A004-B09D6CBF86B8}"/>
              </a:ext>
            </a:extLst>
          </p:cNvPr>
          <p:cNvSpPr>
            <a:spLocks noGrp="1"/>
          </p:cNvSpPr>
          <p:nvPr>
            <p:ph sz="quarter" idx="14"/>
          </p:nvPr>
        </p:nvSpPr>
        <p:spPr>
          <a:xfrm>
            <a:off x="6243958" y="2311868"/>
            <a:ext cx="4524320" cy="3894456"/>
          </a:xfrm>
        </p:spPr>
        <p:txBody>
          <a:bodyPr/>
          <a:lstStyle/>
          <a:p>
            <a:r>
              <a:rPr lang="sv-SE" dirty="0"/>
              <a:t>”ett område som täcks av   vatten vid högsta förutsebara vattenstånd”</a:t>
            </a:r>
          </a:p>
          <a:p>
            <a:r>
              <a:rPr lang="sv-SE" dirty="0"/>
              <a:t>Åtgärder i ett vattenområde är en vattenverksamhet</a:t>
            </a:r>
          </a:p>
        </p:txBody>
      </p:sp>
      <p:sp>
        <p:nvSpPr>
          <p:cNvPr id="2" name="Platshållare för bildnummer 1">
            <a:extLst>
              <a:ext uri="{FF2B5EF4-FFF2-40B4-BE49-F238E27FC236}">
                <a16:creationId xmlns:a16="http://schemas.microsoft.com/office/drawing/2014/main" id="{617E2B1A-385A-2FD1-B02E-1F9D05F782A0}"/>
              </a:ext>
            </a:extLst>
          </p:cNvPr>
          <p:cNvSpPr>
            <a:spLocks noGrp="1"/>
          </p:cNvSpPr>
          <p:nvPr>
            <p:ph type="sldNum" sz="quarter" idx="17"/>
          </p:nvPr>
        </p:nvSpPr>
        <p:spPr/>
        <p:txBody>
          <a:bodyPr/>
          <a:lstStyle/>
          <a:p>
            <a:fld id="{616115CD-4FAD-4C57-8B53-9F884DD90A0F}" type="slidenum">
              <a:rPr lang="sv-SE" smtClean="0"/>
              <a:t>57</a:t>
            </a:fld>
            <a:endParaRPr lang="sv-SE"/>
          </a:p>
        </p:txBody>
      </p:sp>
    </p:spTree>
    <p:extLst>
      <p:ext uri="{BB962C8B-B14F-4D97-AF65-F5344CB8AC3E}">
        <p14:creationId xmlns:p14="http://schemas.microsoft.com/office/powerpoint/2010/main" val="99464618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1ABFD038-F2B5-4579-A3B7-ADC470933EC5}"/>
              </a:ext>
            </a:extLst>
          </p:cNvPr>
          <p:cNvSpPr>
            <a:spLocks noGrp="1"/>
          </p:cNvSpPr>
          <p:nvPr>
            <p:ph type="title"/>
          </p:nvPr>
        </p:nvSpPr>
        <p:spPr/>
        <p:txBody>
          <a:bodyPr/>
          <a:lstStyle/>
          <a:p>
            <a:r>
              <a:rPr lang="sv-SE" dirty="0"/>
              <a:t>Vattenverksamhet MB 11:3§</a:t>
            </a:r>
          </a:p>
        </p:txBody>
      </p:sp>
      <p:graphicFrame>
        <p:nvGraphicFramePr>
          <p:cNvPr id="5" name="Platshållare för innehåll 8" descr="Bilden beskriver de olika delarna i vattenverksmahet enligt MB 11:3§.">
            <a:extLst>
              <a:ext uri="{FF2B5EF4-FFF2-40B4-BE49-F238E27FC236}">
                <a16:creationId xmlns:a16="http://schemas.microsoft.com/office/drawing/2014/main" id="{56438BD3-659B-4E4B-8E34-73BF1E87276D}"/>
              </a:ext>
            </a:extLst>
          </p:cNvPr>
          <p:cNvGraphicFramePr>
            <a:graphicFrameLocks noGrp="1"/>
          </p:cNvGraphicFramePr>
          <p:nvPr>
            <p:ph sz="quarter" idx="13"/>
            <p:extLst>
              <p:ext uri="{D42A27DB-BD31-4B8C-83A1-F6EECF244321}">
                <p14:modId xmlns:p14="http://schemas.microsoft.com/office/powerpoint/2010/main" val="1189997942"/>
              </p:ext>
            </p:extLst>
          </p:nvPr>
        </p:nvGraphicFramePr>
        <p:xfrm>
          <a:off x="1176338" y="1822043"/>
          <a:ext cx="9920641" cy="45241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Platshållare för bildnummer 2">
            <a:extLst>
              <a:ext uri="{FF2B5EF4-FFF2-40B4-BE49-F238E27FC236}">
                <a16:creationId xmlns:a16="http://schemas.microsoft.com/office/drawing/2014/main" id="{6D7EACC4-E171-8906-00F3-C2821C2D7306}"/>
              </a:ext>
            </a:extLst>
          </p:cNvPr>
          <p:cNvSpPr>
            <a:spLocks noGrp="1"/>
          </p:cNvSpPr>
          <p:nvPr>
            <p:ph type="sldNum" sz="quarter" idx="14"/>
          </p:nvPr>
        </p:nvSpPr>
        <p:spPr/>
        <p:txBody>
          <a:bodyPr/>
          <a:lstStyle/>
          <a:p>
            <a:fld id="{616115CD-4FAD-4C57-8B53-9F884DD90A0F}" type="slidenum">
              <a:rPr lang="sv-SE" smtClean="0"/>
              <a:t>58</a:t>
            </a:fld>
            <a:endParaRPr lang="sv-SE"/>
          </a:p>
        </p:txBody>
      </p:sp>
    </p:spTree>
    <p:extLst>
      <p:ext uri="{BB962C8B-B14F-4D97-AF65-F5344CB8AC3E}">
        <p14:creationId xmlns:p14="http://schemas.microsoft.com/office/powerpoint/2010/main" val="20192436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1ABFD038-F2B5-4579-A3B7-ADC470933EC5}"/>
              </a:ext>
            </a:extLst>
          </p:cNvPr>
          <p:cNvSpPr>
            <a:spLocks noGrp="1"/>
          </p:cNvSpPr>
          <p:nvPr>
            <p:ph type="title"/>
          </p:nvPr>
        </p:nvSpPr>
        <p:spPr/>
        <p:txBody>
          <a:bodyPr/>
          <a:lstStyle/>
          <a:p>
            <a:r>
              <a:rPr lang="sv-SE" dirty="0"/>
              <a:t>Vattenanläggning MB 11:4§</a:t>
            </a:r>
          </a:p>
        </p:txBody>
      </p:sp>
      <p:sp>
        <p:nvSpPr>
          <p:cNvPr id="10" name="Rektangel: rundade hörn 9">
            <a:extLst>
              <a:ext uri="{FF2B5EF4-FFF2-40B4-BE49-F238E27FC236}">
                <a16:creationId xmlns:a16="http://schemas.microsoft.com/office/drawing/2014/main" id="{53C130E8-D424-4D29-9D44-C65C863B3738}"/>
              </a:ext>
            </a:extLst>
          </p:cNvPr>
          <p:cNvSpPr/>
          <p:nvPr/>
        </p:nvSpPr>
        <p:spPr>
          <a:xfrm>
            <a:off x="887328" y="2010302"/>
            <a:ext cx="5208672" cy="859843"/>
          </a:xfrm>
          <a:prstGeom prst="roundRect">
            <a:avLst/>
          </a:prstGeom>
          <a:solidFill>
            <a:srgbClr val="2D6A81"/>
          </a:solidFill>
          <a:ln>
            <a:solidFill>
              <a:srgbClr val="2D6A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dirty="0">
                <a:solidFill>
                  <a:srgbClr val="F8F5ED"/>
                </a:solidFill>
                <a:latin typeface="Arial" panose="020B0604020202020204" pitchFamily="34" charset="0"/>
              </a:rPr>
              <a:t>Du är skyldig att underhålla den så att ingen annan lider skada (MB 11:17§)</a:t>
            </a:r>
            <a:endParaRPr lang="sv-SE" dirty="0">
              <a:solidFill>
                <a:srgbClr val="F8F5ED"/>
              </a:solidFill>
            </a:endParaRPr>
          </a:p>
        </p:txBody>
      </p:sp>
      <p:sp>
        <p:nvSpPr>
          <p:cNvPr id="9" name="Rektangel: rundade hörn 8">
            <a:extLst>
              <a:ext uri="{FF2B5EF4-FFF2-40B4-BE49-F238E27FC236}">
                <a16:creationId xmlns:a16="http://schemas.microsoft.com/office/drawing/2014/main" id="{2D57E1B2-EB1D-4668-A686-CA69E504BB3B}"/>
              </a:ext>
            </a:extLst>
          </p:cNvPr>
          <p:cNvSpPr/>
          <p:nvPr/>
        </p:nvSpPr>
        <p:spPr>
          <a:xfrm>
            <a:off x="888288" y="2999078"/>
            <a:ext cx="5208672" cy="859843"/>
          </a:xfrm>
          <a:prstGeom prst="roundRect">
            <a:avLst/>
          </a:prstGeom>
          <a:solidFill>
            <a:srgbClr val="2D6A81"/>
          </a:solidFill>
          <a:ln>
            <a:solidFill>
              <a:srgbClr val="2D6A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1800" dirty="0">
                <a:solidFill>
                  <a:srgbClr val="F8F5ED"/>
                </a:solidFill>
                <a:latin typeface="Arial" panose="020B0604020202020204" pitchFamily="34" charset="0"/>
                <a:cs typeface="Arial" panose="020B0604020202020204" pitchFamily="34" charset="0"/>
              </a:rPr>
              <a:t>”en anläggning som har kommit till </a:t>
            </a:r>
            <a:br>
              <a:rPr lang="sv-SE" sz="1800" dirty="0">
                <a:solidFill>
                  <a:srgbClr val="F8F5ED"/>
                </a:solidFill>
                <a:latin typeface="Arial" panose="020B0604020202020204" pitchFamily="34" charset="0"/>
                <a:cs typeface="Arial" panose="020B0604020202020204" pitchFamily="34" charset="0"/>
              </a:rPr>
            </a:br>
            <a:r>
              <a:rPr lang="sv-SE" sz="1800" dirty="0">
                <a:solidFill>
                  <a:srgbClr val="F8F5ED"/>
                </a:solidFill>
                <a:latin typeface="Arial" panose="020B0604020202020204" pitchFamily="34" charset="0"/>
                <a:cs typeface="Arial" panose="020B0604020202020204" pitchFamily="34" charset="0"/>
              </a:rPr>
              <a:t>genom en vattenverksamhet”</a:t>
            </a:r>
          </a:p>
        </p:txBody>
      </p:sp>
      <p:sp>
        <p:nvSpPr>
          <p:cNvPr id="5" name="Platshållare för innehåll 4">
            <a:extLst>
              <a:ext uri="{FF2B5EF4-FFF2-40B4-BE49-F238E27FC236}">
                <a16:creationId xmlns:a16="http://schemas.microsoft.com/office/drawing/2014/main" id="{6E6D31BC-7943-44D6-9490-283A210F94E7}"/>
              </a:ext>
            </a:extLst>
          </p:cNvPr>
          <p:cNvSpPr>
            <a:spLocks noGrp="1"/>
          </p:cNvSpPr>
          <p:nvPr>
            <p:ph sz="quarter" idx="13"/>
          </p:nvPr>
        </p:nvSpPr>
        <p:spPr>
          <a:xfrm>
            <a:off x="1176422" y="3987854"/>
            <a:ext cx="4632404" cy="2506975"/>
          </a:xfrm>
        </p:spPr>
        <p:txBody>
          <a:bodyPr/>
          <a:lstStyle/>
          <a:p>
            <a:r>
              <a:rPr lang="sv-SE" sz="2000" dirty="0"/>
              <a:t>Exempel på vattenanläggningar</a:t>
            </a:r>
          </a:p>
          <a:p>
            <a:pPr lvl="1"/>
            <a:r>
              <a:rPr lang="sv-SE" sz="1800" dirty="0"/>
              <a:t>Grundvattenborra</a:t>
            </a:r>
          </a:p>
          <a:p>
            <a:pPr lvl="1"/>
            <a:r>
              <a:rPr lang="sv-SE" sz="1800" dirty="0"/>
              <a:t>Stamledningar</a:t>
            </a:r>
          </a:p>
          <a:p>
            <a:pPr lvl="1"/>
            <a:r>
              <a:rPr lang="sv-SE" sz="1800" dirty="0"/>
              <a:t>Rörledningar</a:t>
            </a:r>
          </a:p>
          <a:p>
            <a:pPr lvl="1"/>
            <a:r>
              <a:rPr lang="sv-SE" sz="1800" dirty="0"/>
              <a:t>Pumpar</a:t>
            </a:r>
          </a:p>
          <a:p>
            <a:pPr lvl="1"/>
            <a:r>
              <a:rPr lang="sv-SE" sz="1800" dirty="0"/>
              <a:t>Pumpstationer</a:t>
            </a:r>
          </a:p>
          <a:p>
            <a:pPr lvl="1"/>
            <a:r>
              <a:rPr lang="sv-SE" sz="1800" dirty="0"/>
              <a:t>Damm</a:t>
            </a:r>
          </a:p>
          <a:p>
            <a:pPr lvl="1"/>
            <a:r>
              <a:rPr lang="sv-SE" sz="1800" dirty="0"/>
              <a:t>Täckdiken</a:t>
            </a:r>
          </a:p>
          <a:p>
            <a:pPr marL="457200" lvl="1" indent="0">
              <a:buNone/>
            </a:pPr>
            <a:endParaRPr lang="sv-SE" sz="1800" dirty="0"/>
          </a:p>
        </p:txBody>
      </p:sp>
      <p:pic>
        <p:nvPicPr>
          <p:cNvPr id="7" name="Platshållare för innehåll 5" descr="Bilden visar en brunn med en pump som pumpar vatten från ett ytvatten till en bevattningsdamm.">
            <a:extLst>
              <a:ext uri="{FF2B5EF4-FFF2-40B4-BE49-F238E27FC236}">
                <a16:creationId xmlns:a16="http://schemas.microsoft.com/office/drawing/2014/main" id="{C04DD074-D3F6-417B-9BB7-993689B2F9F1}"/>
              </a:ext>
            </a:extLst>
          </p:cNvPr>
          <p:cNvPicPr>
            <a:picLocks noGrp="1" noChangeAspect="1"/>
          </p:cNvPicPr>
          <p:nvPr>
            <p:ph sz="quarter" idx="14"/>
          </p:nvPr>
        </p:nvPicPr>
        <p:blipFill>
          <a:blip r:embed="rId2"/>
          <a:stretch>
            <a:fillRect/>
          </a:stretch>
        </p:blipFill>
        <p:spPr>
          <a:xfrm rot="5400000">
            <a:off x="6333402" y="2691798"/>
            <a:ext cx="3895725" cy="2921793"/>
          </a:xfrm>
        </p:spPr>
      </p:pic>
      <p:sp>
        <p:nvSpPr>
          <p:cNvPr id="8" name="textruta 7">
            <a:extLst>
              <a:ext uri="{FF2B5EF4-FFF2-40B4-BE49-F238E27FC236}">
                <a16:creationId xmlns:a16="http://schemas.microsoft.com/office/drawing/2014/main" id="{E9C2C5A9-48E9-44F2-AB86-D77E4E9BEA17}"/>
              </a:ext>
            </a:extLst>
          </p:cNvPr>
          <p:cNvSpPr txBox="1"/>
          <p:nvPr/>
        </p:nvSpPr>
        <p:spPr>
          <a:xfrm rot="16200000">
            <a:off x="8402679" y="4484075"/>
            <a:ext cx="2955964" cy="276999"/>
          </a:xfrm>
          <a:prstGeom prst="rect">
            <a:avLst/>
          </a:prstGeom>
          <a:noFill/>
        </p:spPr>
        <p:txBody>
          <a:bodyPr wrap="square" rtlCol="0">
            <a:spAutoFit/>
          </a:bodyPr>
          <a:lstStyle/>
          <a:p>
            <a:r>
              <a:rPr lang="sv-SE" sz="1200" dirty="0"/>
              <a:t>Foto: Caroline Johnsson</a:t>
            </a:r>
          </a:p>
        </p:txBody>
      </p:sp>
      <p:sp>
        <p:nvSpPr>
          <p:cNvPr id="3" name="Platshållare för bildnummer 2">
            <a:extLst>
              <a:ext uri="{FF2B5EF4-FFF2-40B4-BE49-F238E27FC236}">
                <a16:creationId xmlns:a16="http://schemas.microsoft.com/office/drawing/2014/main" id="{58C4D1D2-4E97-2907-1149-F41923C7BEB2}"/>
              </a:ext>
            </a:extLst>
          </p:cNvPr>
          <p:cNvSpPr>
            <a:spLocks noGrp="1"/>
          </p:cNvSpPr>
          <p:nvPr>
            <p:ph type="sldNum" sz="quarter" idx="17"/>
          </p:nvPr>
        </p:nvSpPr>
        <p:spPr/>
        <p:txBody>
          <a:bodyPr/>
          <a:lstStyle/>
          <a:p>
            <a:fld id="{616115CD-4FAD-4C57-8B53-9F884DD90A0F}" type="slidenum">
              <a:rPr lang="sv-SE" smtClean="0"/>
              <a:t>59</a:t>
            </a:fld>
            <a:endParaRPr lang="sv-SE"/>
          </a:p>
        </p:txBody>
      </p:sp>
    </p:spTree>
    <p:extLst>
      <p:ext uri="{BB962C8B-B14F-4D97-AF65-F5344CB8AC3E}">
        <p14:creationId xmlns:p14="http://schemas.microsoft.com/office/powerpoint/2010/main" val="153051632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1ABFD038-F2B5-4579-A3B7-ADC470933EC5}"/>
              </a:ext>
            </a:extLst>
          </p:cNvPr>
          <p:cNvSpPr>
            <a:spLocks noGrp="1"/>
          </p:cNvSpPr>
          <p:nvPr>
            <p:ph type="title"/>
          </p:nvPr>
        </p:nvSpPr>
        <p:spPr/>
        <p:txBody>
          <a:bodyPr/>
          <a:lstStyle/>
          <a:p>
            <a:r>
              <a:rPr lang="sv-SE" dirty="0"/>
              <a:t>Vid vattenverksamhet gäller generell tillståndsplikt</a:t>
            </a:r>
          </a:p>
        </p:txBody>
      </p:sp>
      <p:sp>
        <p:nvSpPr>
          <p:cNvPr id="10" name="Platshållare för innehåll 9">
            <a:extLst>
              <a:ext uri="{FF2B5EF4-FFF2-40B4-BE49-F238E27FC236}">
                <a16:creationId xmlns:a16="http://schemas.microsoft.com/office/drawing/2014/main" id="{993831C6-3289-45DC-8FAD-5785F77A7E76}"/>
              </a:ext>
            </a:extLst>
          </p:cNvPr>
          <p:cNvSpPr>
            <a:spLocks noGrp="1"/>
          </p:cNvSpPr>
          <p:nvPr>
            <p:ph sz="quarter" idx="13"/>
          </p:nvPr>
        </p:nvSpPr>
        <p:spPr>
          <a:xfrm>
            <a:off x="1176338" y="3029720"/>
            <a:ext cx="4632404" cy="2301881"/>
          </a:xfrm>
          <a:prstGeom prst="roundRect">
            <a:avLst/>
          </a:prstGeom>
          <a:solidFill>
            <a:srgbClr val="2D6A81"/>
          </a:solidFill>
          <a:ln>
            <a:solidFill>
              <a:srgbClr val="2D6A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buNone/>
            </a:pPr>
            <a:r>
              <a:rPr lang="sv-SE" altLang="sv-SE" sz="1800" dirty="0">
                <a:solidFill>
                  <a:srgbClr val="F8F5ED"/>
                </a:solidFill>
                <a:latin typeface="Arial" panose="020B0604020202020204" pitchFamily="34" charset="0"/>
                <a:cs typeface="Arial" panose="020B0604020202020204" pitchFamily="34" charset="0"/>
              </a:rPr>
              <a:t>MB11:9§ ”För vattenverksamhet krävs det tillstånd enligt denna balk, om inte något annat följer av bestämmelserna i detta kapitel….”</a:t>
            </a:r>
          </a:p>
        </p:txBody>
      </p:sp>
      <p:pic>
        <p:nvPicPr>
          <p:cNvPr id="14" name="Platshållare för innehåll 13" descr="Bilden visar en bevattningshydrant.">
            <a:extLst>
              <a:ext uri="{FF2B5EF4-FFF2-40B4-BE49-F238E27FC236}">
                <a16:creationId xmlns:a16="http://schemas.microsoft.com/office/drawing/2014/main" id="{52CC0536-7066-41C6-A1E6-B4E4BDD20E13}"/>
              </a:ext>
            </a:extLst>
          </p:cNvPr>
          <p:cNvPicPr>
            <a:picLocks noGrp="1" noChangeAspect="1"/>
          </p:cNvPicPr>
          <p:nvPr>
            <p:ph sz="quarter" idx="14"/>
          </p:nvPr>
        </p:nvPicPr>
        <p:blipFill>
          <a:blip r:embed="rId2"/>
          <a:stretch>
            <a:fillRect/>
          </a:stretch>
        </p:blipFill>
        <p:spPr>
          <a:xfrm>
            <a:off x="6243638" y="2565797"/>
            <a:ext cx="4524375" cy="3393281"/>
          </a:xfrm>
          <a:prstGeom prst="rect">
            <a:avLst/>
          </a:prstGeom>
        </p:spPr>
      </p:pic>
      <p:sp>
        <p:nvSpPr>
          <p:cNvPr id="15" name="textruta 14">
            <a:extLst>
              <a:ext uri="{FF2B5EF4-FFF2-40B4-BE49-F238E27FC236}">
                <a16:creationId xmlns:a16="http://schemas.microsoft.com/office/drawing/2014/main" id="{BD4DC58F-4ADD-454B-9E8E-47300125B70A}"/>
              </a:ext>
            </a:extLst>
          </p:cNvPr>
          <p:cNvSpPr txBox="1"/>
          <p:nvPr/>
        </p:nvSpPr>
        <p:spPr>
          <a:xfrm rot="16200000">
            <a:off x="9428531" y="4369202"/>
            <a:ext cx="2955964" cy="276999"/>
          </a:xfrm>
          <a:prstGeom prst="rect">
            <a:avLst/>
          </a:prstGeom>
          <a:noFill/>
        </p:spPr>
        <p:txBody>
          <a:bodyPr wrap="square" rtlCol="0">
            <a:spAutoFit/>
          </a:bodyPr>
          <a:lstStyle/>
          <a:p>
            <a:r>
              <a:rPr lang="sv-SE" sz="1200" dirty="0"/>
              <a:t>Foto: Lotten Lundgren</a:t>
            </a:r>
          </a:p>
        </p:txBody>
      </p:sp>
      <p:sp>
        <p:nvSpPr>
          <p:cNvPr id="3" name="Platshållare för bildnummer 2">
            <a:extLst>
              <a:ext uri="{FF2B5EF4-FFF2-40B4-BE49-F238E27FC236}">
                <a16:creationId xmlns:a16="http://schemas.microsoft.com/office/drawing/2014/main" id="{DEB5485C-BC81-4C91-7B98-F90ACEA8D571}"/>
              </a:ext>
            </a:extLst>
          </p:cNvPr>
          <p:cNvSpPr>
            <a:spLocks noGrp="1"/>
          </p:cNvSpPr>
          <p:nvPr>
            <p:ph type="sldNum" sz="quarter" idx="17"/>
          </p:nvPr>
        </p:nvSpPr>
        <p:spPr/>
        <p:txBody>
          <a:bodyPr/>
          <a:lstStyle/>
          <a:p>
            <a:fld id="{616115CD-4FAD-4C57-8B53-9F884DD90A0F}" type="slidenum">
              <a:rPr lang="sv-SE" smtClean="0"/>
              <a:t>60</a:t>
            </a:fld>
            <a:endParaRPr lang="sv-SE"/>
          </a:p>
        </p:txBody>
      </p:sp>
    </p:spTree>
    <p:extLst>
      <p:ext uri="{BB962C8B-B14F-4D97-AF65-F5344CB8AC3E}">
        <p14:creationId xmlns:p14="http://schemas.microsoft.com/office/powerpoint/2010/main" val="303756346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ubrik 7">
            <a:extLst>
              <a:ext uri="{FF2B5EF4-FFF2-40B4-BE49-F238E27FC236}">
                <a16:creationId xmlns:a16="http://schemas.microsoft.com/office/drawing/2014/main" id="{D460A454-2EA6-4ED4-BCA3-D0F7A28CBFC2}"/>
              </a:ext>
            </a:extLst>
          </p:cNvPr>
          <p:cNvSpPr>
            <a:spLocks noGrp="1"/>
          </p:cNvSpPr>
          <p:nvPr>
            <p:ph type="title"/>
          </p:nvPr>
        </p:nvSpPr>
        <p:spPr/>
        <p:txBody>
          <a:bodyPr/>
          <a:lstStyle/>
          <a:p>
            <a:r>
              <a:rPr lang="sv-SE" dirty="0">
                <a:cs typeface="Arial"/>
              </a:rPr>
              <a:t>Men det finns två undantag från tillståndsplikten</a:t>
            </a:r>
            <a:endParaRPr lang="sv-SE" dirty="0"/>
          </a:p>
        </p:txBody>
      </p:sp>
      <p:graphicFrame>
        <p:nvGraphicFramePr>
          <p:cNvPr id="5" name="Platshållare för innehåll 4" descr="Bilden beskriver två undantag från tillståndsplikten för vattenverksamhet.">
            <a:extLst>
              <a:ext uri="{FF2B5EF4-FFF2-40B4-BE49-F238E27FC236}">
                <a16:creationId xmlns:a16="http://schemas.microsoft.com/office/drawing/2014/main" id="{B4CE2FBC-7DA0-447F-8224-5B87C28652C6}"/>
              </a:ext>
            </a:extLst>
          </p:cNvPr>
          <p:cNvGraphicFramePr>
            <a:graphicFrameLocks noGrp="1"/>
          </p:cNvGraphicFramePr>
          <p:nvPr>
            <p:ph sz="quarter" idx="13"/>
            <p:extLst>
              <p:ext uri="{D42A27DB-BD31-4B8C-83A1-F6EECF244321}">
                <p14:modId xmlns:p14="http://schemas.microsoft.com/office/powerpoint/2010/main" val="3457266707"/>
              </p:ext>
            </p:extLst>
          </p:nvPr>
        </p:nvGraphicFramePr>
        <p:xfrm>
          <a:off x="1176338" y="2314575"/>
          <a:ext cx="4632325" cy="3895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9" name="Platshållare för innehåll 8" descr="Bilden visar en röd ko som står och betar tillsammans med en kalv.">
            <a:extLst>
              <a:ext uri="{FF2B5EF4-FFF2-40B4-BE49-F238E27FC236}">
                <a16:creationId xmlns:a16="http://schemas.microsoft.com/office/drawing/2014/main" id="{5DED8AE1-7D6D-0112-5EF8-6C90DE8648CC}"/>
              </a:ext>
            </a:extLst>
          </p:cNvPr>
          <p:cNvPicPr>
            <a:picLocks noGrp="1" noChangeAspect="1"/>
          </p:cNvPicPr>
          <p:nvPr>
            <p:ph sz="quarter" idx="14"/>
          </p:nvPr>
        </p:nvPicPr>
        <p:blipFill>
          <a:blip r:embed="rId8"/>
          <a:stretch>
            <a:fillRect/>
          </a:stretch>
        </p:blipFill>
        <p:spPr>
          <a:xfrm>
            <a:off x="6714144" y="2485321"/>
            <a:ext cx="3109229" cy="3724979"/>
          </a:xfrm>
          <a:prstGeom prst="rect">
            <a:avLst/>
          </a:prstGeom>
        </p:spPr>
      </p:pic>
      <p:sp>
        <p:nvSpPr>
          <p:cNvPr id="4" name="Platshållare för bildnummer 3">
            <a:extLst>
              <a:ext uri="{FF2B5EF4-FFF2-40B4-BE49-F238E27FC236}">
                <a16:creationId xmlns:a16="http://schemas.microsoft.com/office/drawing/2014/main" id="{98355982-651A-483E-9930-23B25139292D}"/>
              </a:ext>
            </a:extLst>
          </p:cNvPr>
          <p:cNvSpPr>
            <a:spLocks noGrp="1"/>
          </p:cNvSpPr>
          <p:nvPr>
            <p:ph type="sldNum" sz="quarter" idx="17"/>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B6D0D19-D11E-AD43-BE56-CC99EC2148A4}" type="slidenum">
              <a:rPr kumimoji="0" lang="sv-SE" sz="800" b="0" i="0" u="none" strike="noStrike" kern="1200" cap="none" spc="0" normalizeH="0" baseline="0" noProof="0" smtClean="0">
                <a:ln>
                  <a:noFill/>
                </a:ln>
                <a:solidFill>
                  <a:srgbClr val="000000">
                    <a:tint val="75000"/>
                  </a:srgbClr>
                </a:solidFill>
                <a:effectLst/>
                <a:uLnTx/>
                <a:uFillTx/>
                <a:latin typeface="Arial" panose="020B06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sv-SE" sz="800" b="0" i="0" u="none" strike="noStrike" kern="1200" cap="none" spc="0" normalizeH="0" baseline="0" noProof="0">
              <a:ln>
                <a:noFill/>
              </a:ln>
              <a:solidFill>
                <a:srgbClr val="000000">
                  <a:tint val="75000"/>
                </a:srgbClr>
              </a:solidFill>
              <a:effectLst/>
              <a:uLnTx/>
              <a:uFillTx/>
              <a:latin typeface="Arial" panose="020B0604020202020204"/>
              <a:ea typeface="+mn-ea"/>
              <a:cs typeface="+mn-cs"/>
            </a:endParaRPr>
          </a:p>
        </p:txBody>
      </p:sp>
    </p:spTree>
    <p:extLst>
      <p:ext uri="{BB962C8B-B14F-4D97-AF65-F5344CB8AC3E}">
        <p14:creationId xmlns:p14="http://schemas.microsoft.com/office/powerpoint/2010/main" val="413155106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AA7FF203-8B47-482E-AAED-F3C99D878948}"/>
              </a:ext>
            </a:extLst>
          </p:cNvPr>
          <p:cNvSpPr>
            <a:spLocks noGrp="1"/>
          </p:cNvSpPr>
          <p:nvPr>
            <p:ph type="ctrTitle"/>
          </p:nvPr>
        </p:nvSpPr>
        <p:spPr/>
        <p:txBody>
          <a:bodyPr/>
          <a:lstStyle/>
          <a:p>
            <a:r>
              <a:rPr lang="sv-SE" dirty="0"/>
              <a:t>9. Vilken väg skall jag välja?</a:t>
            </a:r>
          </a:p>
        </p:txBody>
      </p:sp>
      <p:sp>
        <p:nvSpPr>
          <p:cNvPr id="3" name="Platshållare för bildnummer 2">
            <a:extLst>
              <a:ext uri="{FF2B5EF4-FFF2-40B4-BE49-F238E27FC236}">
                <a16:creationId xmlns:a16="http://schemas.microsoft.com/office/drawing/2014/main" id="{6CADEFAB-4B3D-C175-AB13-3B2C2ADDDC0C}"/>
              </a:ext>
            </a:extLst>
          </p:cNvPr>
          <p:cNvSpPr>
            <a:spLocks noGrp="1"/>
          </p:cNvSpPr>
          <p:nvPr>
            <p:ph type="sldNum" sz="quarter" idx="4294967295"/>
          </p:nvPr>
        </p:nvSpPr>
        <p:spPr>
          <a:xfrm>
            <a:off x="0" y="6346825"/>
            <a:ext cx="871538" cy="296863"/>
          </a:xfrm>
        </p:spPr>
        <p:txBody>
          <a:bodyPr/>
          <a:lstStyle/>
          <a:p>
            <a:fld id="{616115CD-4FAD-4C57-8B53-9F884DD90A0F}" type="slidenum">
              <a:rPr lang="sv-SE" smtClean="0"/>
              <a:t>62</a:t>
            </a:fld>
            <a:endParaRPr lang="sv-SE"/>
          </a:p>
        </p:txBody>
      </p:sp>
    </p:spTree>
    <p:extLst>
      <p:ext uri="{BB962C8B-B14F-4D97-AF65-F5344CB8AC3E}">
        <p14:creationId xmlns:p14="http://schemas.microsoft.com/office/powerpoint/2010/main" val="400060628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AA7FF203-8B47-482E-AAED-F3C99D878948}"/>
              </a:ext>
            </a:extLst>
          </p:cNvPr>
          <p:cNvSpPr>
            <a:spLocks noGrp="1"/>
          </p:cNvSpPr>
          <p:nvPr>
            <p:ph type="title"/>
          </p:nvPr>
        </p:nvSpPr>
        <p:spPr/>
        <p:txBody>
          <a:bodyPr/>
          <a:lstStyle/>
          <a:p>
            <a:r>
              <a:rPr lang="sv-SE" dirty="0"/>
              <a:t>Det finns tre alternativ</a:t>
            </a:r>
          </a:p>
        </p:txBody>
      </p:sp>
      <p:graphicFrame>
        <p:nvGraphicFramePr>
          <p:cNvPr id="5" name="Diagram 4" descr="Bilden beskriver tre allternativ om hur man kan göra ett vattenuttag.">
            <a:extLst>
              <a:ext uri="{FF2B5EF4-FFF2-40B4-BE49-F238E27FC236}">
                <a16:creationId xmlns:a16="http://schemas.microsoft.com/office/drawing/2014/main" id="{8ED4A754-8A0B-405A-89FB-EA2E96C3D163}"/>
              </a:ext>
            </a:extLst>
          </p:cNvPr>
          <p:cNvGraphicFramePr/>
          <p:nvPr>
            <p:extLst>
              <p:ext uri="{D42A27DB-BD31-4B8C-83A1-F6EECF244321}">
                <p14:modId xmlns:p14="http://schemas.microsoft.com/office/powerpoint/2010/main" val="1593482623"/>
              </p:ext>
            </p:extLst>
          </p:nvPr>
        </p:nvGraphicFramePr>
        <p:xfrm>
          <a:off x="1176337" y="1629624"/>
          <a:ext cx="7369351" cy="47166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Platshållare för bildnummer 2">
            <a:extLst>
              <a:ext uri="{FF2B5EF4-FFF2-40B4-BE49-F238E27FC236}">
                <a16:creationId xmlns:a16="http://schemas.microsoft.com/office/drawing/2014/main" id="{ABD967B5-4D5F-8CC3-A7AD-F5E3D04DF37A}"/>
              </a:ext>
            </a:extLst>
          </p:cNvPr>
          <p:cNvSpPr>
            <a:spLocks noGrp="1"/>
          </p:cNvSpPr>
          <p:nvPr>
            <p:ph type="sldNum" sz="quarter" idx="18"/>
          </p:nvPr>
        </p:nvSpPr>
        <p:spPr/>
        <p:txBody>
          <a:bodyPr/>
          <a:lstStyle/>
          <a:p>
            <a:fld id="{616115CD-4FAD-4C57-8B53-9F884DD90A0F}" type="slidenum">
              <a:rPr lang="sv-SE" smtClean="0"/>
              <a:t>63</a:t>
            </a:fld>
            <a:endParaRPr lang="sv-SE"/>
          </a:p>
        </p:txBody>
      </p:sp>
    </p:spTree>
    <p:extLst>
      <p:ext uri="{BB962C8B-B14F-4D97-AF65-F5344CB8AC3E}">
        <p14:creationId xmlns:p14="http://schemas.microsoft.com/office/powerpoint/2010/main" val="69839732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AA7FF203-8B47-482E-AAED-F3C99D878948}"/>
              </a:ext>
            </a:extLst>
          </p:cNvPr>
          <p:cNvSpPr>
            <a:spLocks noGrp="1"/>
          </p:cNvSpPr>
          <p:nvPr>
            <p:ph type="title"/>
          </p:nvPr>
        </p:nvSpPr>
        <p:spPr/>
        <p:txBody>
          <a:bodyPr/>
          <a:lstStyle/>
          <a:p>
            <a:r>
              <a:rPr lang="sv-SE" dirty="0"/>
              <a:t>Anmälan till Länsstyrelsen enligt MB 11:9a§</a:t>
            </a:r>
          </a:p>
        </p:txBody>
      </p:sp>
      <p:sp>
        <p:nvSpPr>
          <p:cNvPr id="3" name="Platshållare för innehåll 2">
            <a:extLst>
              <a:ext uri="{FF2B5EF4-FFF2-40B4-BE49-F238E27FC236}">
                <a16:creationId xmlns:a16="http://schemas.microsoft.com/office/drawing/2014/main" id="{8BC4F4F7-BAE6-4B60-B3C9-84E4EA41C319}"/>
              </a:ext>
            </a:extLst>
          </p:cNvPr>
          <p:cNvSpPr>
            <a:spLocks noGrp="1"/>
          </p:cNvSpPr>
          <p:nvPr>
            <p:ph sz="quarter" idx="13"/>
          </p:nvPr>
        </p:nvSpPr>
        <p:spPr>
          <a:xfrm>
            <a:off x="1176338" y="1999637"/>
            <a:ext cx="4632404" cy="3894456"/>
          </a:xfrm>
        </p:spPr>
        <p:txBody>
          <a:bodyPr/>
          <a:lstStyle/>
          <a:p>
            <a:r>
              <a:rPr lang="sv-SE" dirty="0"/>
              <a:t>Förutsättningar:</a:t>
            </a:r>
          </a:p>
          <a:p>
            <a:pPr lvl="1"/>
            <a:r>
              <a:rPr lang="sv-SE" sz="1800" dirty="0">
                <a:latin typeface="Arial" panose="020B0604020202020204" pitchFamily="34" charset="0"/>
                <a:cs typeface="Arial" panose="020B0604020202020204" pitchFamily="34" charset="0"/>
              </a:rPr>
              <a:t>Länsstyrelsen gör en bedömning utifrån dagens förutsättningar.</a:t>
            </a:r>
          </a:p>
          <a:p>
            <a:pPr lvl="1"/>
            <a:r>
              <a:rPr lang="sv-SE" sz="1800" dirty="0">
                <a:latin typeface="Arial" panose="020B0604020202020204" pitchFamily="34" charset="0"/>
                <a:cs typeface="Arial" panose="020B0604020202020204" pitchFamily="34" charset="0"/>
              </a:rPr>
              <a:t>Du får högst bortleda 600 m</a:t>
            </a:r>
            <a:r>
              <a:rPr lang="sv-SE" sz="1800" baseline="30000" dirty="0">
                <a:latin typeface="Arial" panose="020B0604020202020204" pitchFamily="34" charset="0"/>
                <a:cs typeface="Arial" panose="020B0604020202020204" pitchFamily="34" charset="0"/>
              </a:rPr>
              <a:t>3</a:t>
            </a:r>
            <a:r>
              <a:rPr lang="sv-SE" sz="1800" dirty="0">
                <a:latin typeface="Arial" panose="020B0604020202020204" pitchFamily="34" charset="0"/>
                <a:cs typeface="Arial" panose="020B0604020202020204" pitchFamily="34" charset="0"/>
              </a:rPr>
              <a:t> per dygn eller 100 000 m</a:t>
            </a:r>
            <a:r>
              <a:rPr lang="sv-SE" sz="1800" baseline="30000" dirty="0">
                <a:latin typeface="Arial" panose="020B0604020202020204" pitchFamily="34" charset="0"/>
                <a:cs typeface="Arial" panose="020B0604020202020204" pitchFamily="34" charset="0"/>
              </a:rPr>
              <a:t>3</a:t>
            </a:r>
            <a:r>
              <a:rPr lang="sv-SE" sz="1800" dirty="0">
                <a:latin typeface="Arial" panose="020B0604020202020204" pitchFamily="34" charset="0"/>
                <a:cs typeface="Arial" panose="020B0604020202020204" pitchFamily="34" charset="0"/>
              </a:rPr>
              <a:t> år från ett vattendrag* eller utförande av anläggningar för detta.</a:t>
            </a:r>
          </a:p>
          <a:p>
            <a:pPr lvl="1"/>
            <a:r>
              <a:rPr lang="sv-SE" sz="1800" dirty="0">
                <a:latin typeface="Arial" panose="020B0604020202020204" pitchFamily="34" charset="0"/>
                <a:cs typeface="Arial" panose="020B0604020202020204" pitchFamily="34" charset="0"/>
              </a:rPr>
              <a:t>Du får högst bortleda 1 000 m</a:t>
            </a:r>
            <a:r>
              <a:rPr lang="sv-SE" sz="1800" baseline="30000" dirty="0">
                <a:latin typeface="Arial" panose="020B0604020202020204" pitchFamily="34" charset="0"/>
                <a:cs typeface="Arial" panose="020B0604020202020204" pitchFamily="34" charset="0"/>
              </a:rPr>
              <a:t>3</a:t>
            </a:r>
            <a:r>
              <a:rPr lang="sv-SE" sz="1800" dirty="0">
                <a:latin typeface="Arial" panose="020B0604020202020204" pitchFamily="34" charset="0"/>
                <a:cs typeface="Arial" panose="020B0604020202020204" pitchFamily="34" charset="0"/>
              </a:rPr>
              <a:t> ytvatten per dygn från ett annat vattenområde än vattendrag*, dock högst 200 000 m</a:t>
            </a:r>
            <a:r>
              <a:rPr lang="sv-SE" sz="1800" baseline="30000" dirty="0">
                <a:latin typeface="Arial" panose="020B0604020202020204" pitchFamily="34" charset="0"/>
                <a:cs typeface="Arial" panose="020B0604020202020204" pitchFamily="34" charset="0"/>
              </a:rPr>
              <a:t>3</a:t>
            </a:r>
            <a:r>
              <a:rPr lang="sv-SE" sz="1800" dirty="0">
                <a:latin typeface="Arial" panose="020B0604020202020204" pitchFamily="34" charset="0"/>
                <a:cs typeface="Arial" panose="020B0604020202020204" pitchFamily="34" charset="0"/>
              </a:rPr>
              <a:t> per år, eller utförande av anläggningar för detta.</a:t>
            </a:r>
            <a:endParaRPr lang="sv-SE" altLang="sv-SE" sz="1800" dirty="0">
              <a:latin typeface="Arial" panose="020B0604020202020204" pitchFamily="34" charset="0"/>
              <a:cs typeface="Arial" panose="020B0604020202020204" pitchFamily="34" charset="0"/>
            </a:endParaRPr>
          </a:p>
          <a:p>
            <a:pPr lvl="1"/>
            <a:endParaRPr lang="sv-SE" dirty="0"/>
          </a:p>
          <a:p>
            <a:endParaRPr lang="sv-SE" dirty="0"/>
          </a:p>
        </p:txBody>
      </p:sp>
      <p:sp>
        <p:nvSpPr>
          <p:cNvPr id="6" name="Rektangel 5">
            <a:extLst>
              <a:ext uri="{FF2B5EF4-FFF2-40B4-BE49-F238E27FC236}">
                <a16:creationId xmlns:a16="http://schemas.microsoft.com/office/drawing/2014/main" id="{3F4CAA5C-BA0E-48E0-B3A7-242388CF981E}"/>
              </a:ext>
            </a:extLst>
          </p:cNvPr>
          <p:cNvSpPr/>
          <p:nvPr/>
        </p:nvSpPr>
        <p:spPr>
          <a:xfrm>
            <a:off x="1176338" y="5360656"/>
            <a:ext cx="4524375" cy="1134173"/>
          </a:xfrm>
          <a:prstGeom prst="rect">
            <a:avLst/>
          </a:prstGeom>
          <a:solidFill>
            <a:srgbClr val="A9D1E1"/>
          </a:solidFill>
          <a:ln>
            <a:solidFill>
              <a:srgbClr val="A9D1E1"/>
            </a:solidFill>
          </a:ln>
        </p:spPr>
        <p:style>
          <a:lnRef idx="2">
            <a:schemeClr val="accent1">
              <a:shade val="50000"/>
            </a:schemeClr>
          </a:lnRef>
          <a:fillRef idx="1">
            <a:schemeClr val="accent1"/>
          </a:fillRef>
          <a:effectRef idx="0">
            <a:schemeClr val="accent1"/>
          </a:effectRef>
          <a:fontRef idx="minor">
            <a:schemeClr val="lt1"/>
          </a:fontRef>
        </p:style>
        <p:txBody>
          <a:bodyPr lIns="251999" tIns="251999" rIns="251999" bIns="251999" rtlCol="0" anchor="ctr"/>
          <a:lstStyle/>
          <a:p>
            <a:endParaRPr lang="sv-SE" sz="1000" dirty="0">
              <a:solidFill>
                <a:srgbClr val="0D2B38"/>
              </a:solidFill>
            </a:endParaRPr>
          </a:p>
          <a:p>
            <a:r>
              <a:rPr lang="sv-SE" sz="1200" dirty="0">
                <a:solidFill>
                  <a:srgbClr val="0D2B38"/>
                </a:solidFill>
              </a:rPr>
              <a:t>*Vad är ett vattendrag?</a:t>
            </a:r>
          </a:p>
          <a:p>
            <a:r>
              <a:rPr lang="sv-SE" sz="1200" b="0" i="0" dirty="0">
                <a:solidFill>
                  <a:srgbClr val="0D2B38"/>
                </a:solidFill>
                <a:effectLst/>
                <a:latin typeface="arial" panose="020B0604020202020204" pitchFamily="34" charset="0"/>
              </a:rPr>
              <a:t>Ett vattendrag är en sötvattenmassa som drivs genom landskapet av gravitationen, från högre belägna till lägre områden, och som vanligen mynnar ut i hav eller i en insjö.</a:t>
            </a:r>
            <a:endParaRPr lang="sv-SE" sz="1200" dirty="0">
              <a:solidFill>
                <a:srgbClr val="0D2B38"/>
              </a:solidFill>
            </a:endParaRPr>
          </a:p>
          <a:p>
            <a:endParaRPr lang="sv-SE" sz="1000" dirty="0">
              <a:solidFill>
                <a:srgbClr val="0D2B38"/>
              </a:solidFill>
            </a:endParaRPr>
          </a:p>
        </p:txBody>
      </p:sp>
      <p:graphicFrame>
        <p:nvGraphicFramePr>
          <p:cNvPr id="5" name="Platshållare för innehåll 16" descr="Bilden beskriver fördelar och nackdelar med att göra en anmälan för vattenuttag till Länsstyrelsen enligt MB 11:9a§.">
            <a:extLst>
              <a:ext uri="{FF2B5EF4-FFF2-40B4-BE49-F238E27FC236}">
                <a16:creationId xmlns:a16="http://schemas.microsoft.com/office/drawing/2014/main" id="{3A1CF935-B56C-484B-94FA-A56B3389F2E7}"/>
              </a:ext>
            </a:extLst>
          </p:cNvPr>
          <p:cNvGraphicFramePr>
            <a:graphicFrameLocks noGrp="1"/>
          </p:cNvGraphicFramePr>
          <p:nvPr>
            <p:ph sz="quarter" idx="14"/>
            <p:extLst>
              <p:ext uri="{D42A27DB-BD31-4B8C-83A1-F6EECF244321}">
                <p14:modId xmlns:p14="http://schemas.microsoft.com/office/powerpoint/2010/main" val="4287959437"/>
              </p:ext>
            </p:extLst>
          </p:nvPr>
        </p:nvGraphicFramePr>
        <p:xfrm>
          <a:off x="6243638" y="2314575"/>
          <a:ext cx="4524375" cy="3895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Platshållare för bildnummer 3">
            <a:extLst>
              <a:ext uri="{FF2B5EF4-FFF2-40B4-BE49-F238E27FC236}">
                <a16:creationId xmlns:a16="http://schemas.microsoft.com/office/drawing/2014/main" id="{98027F46-C699-F74B-C325-890D002A840E}"/>
              </a:ext>
            </a:extLst>
          </p:cNvPr>
          <p:cNvSpPr>
            <a:spLocks noGrp="1"/>
          </p:cNvSpPr>
          <p:nvPr>
            <p:ph type="sldNum" sz="quarter" idx="17"/>
          </p:nvPr>
        </p:nvSpPr>
        <p:spPr/>
        <p:txBody>
          <a:bodyPr/>
          <a:lstStyle/>
          <a:p>
            <a:fld id="{616115CD-4FAD-4C57-8B53-9F884DD90A0F}" type="slidenum">
              <a:rPr lang="sv-SE" smtClean="0"/>
              <a:t>64</a:t>
            </a:fld>
            <a:endParaRPr lang="sv-SE"/>
          </a:p>
        </p:txBody>
      </p:sp>
    </p:spTree>
    <p:extLst>
      <p:ext uri="{BB962C8B-B14F-4D97-AF65-F5344CB8AC3E}">
        <p14:creationId xmlns:p14="http://schemas.microsoft.com/office/powerpoint/2010/main" val="354789729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AA7FF203-8B47-482E-AAED-F3C99D878948}"/>
              </a:ext>
            </a:extLst>
          </p:cNvPr>
          <p:cNvSpPr>
            <a:spLocks noGrp="1"/>
          </p:cNvSpPr>
          <p:nvPr>
            <p:ph type="title"/>
          </p:nvPr>
        </p:nvSpPr>
        <p:spPr/>
        <p:txBody>
          <a:bodyPr/>
          <a:lstStyle/>
          <a:p>
            <a:r>
              <a:rPr lang="sv-SE" dirty="0"/>
              <a:t>Ansöka om tillstånd hos Mark- och miljödomstolen enligt MB 11:9b§</a:t>
            </a:r>
          </a:p>
        </p:txBody>
      </p:sp>
      <p:sp>
        <p:nvSpPr>
          <p:cNvPr id="3" name="Platshållare för innehåll 2">
            <a:extLst>
              <a:ext uri="{FF2B5EF4-FFF2-40B4-BE49-F238E27FC236}">
                <a16:creationId xmlns:a16="http://schemas.microsoft.com/office/drawing/2014/main" id="{8BC4F4F7-BAE6-4B60-B3C9-84E4EA41C319}"/>
              </a:ext>
            </a:extLst>
          </p:cNvPr>
          <p:cNvSpPr>
            <a:spLocks noGrp="1"/>
          </p:cNvSpPr>
          <p:nvPr>
            <p:ph sz="quarter" idx="13"/>
          </p:nvPr>
        </p:nvSpPr>
        <p:spPr/>
        <p:txBody>
          <a:bodyPr/>
          <a:lstStyle/>
          <a:p>
            <a:r>
              <a:rPr lang="sv-SE" dirty="0"/>
              <a:t>Förutsättningar</a:t>
            </a:r>
          </a:p>
          <a:p>
            <a:pPr lvl="1"/>
            <a:r>
              <a:rPr lang="sv-SE" sz="1800" dirty="0">
                <a:latin typeface="Arial" panose="020B0604020202020204" pitchFamily="34" charset="0"/>
                <a:cs typeface="Arial" panose="020B0604020202020204" pitchFamily="34" charset="0"/>
              </a:rPr>
              <a:t>Gäller alltid vid grundvattenuttag och vid stora ytvattenuttag</a:t>
            </a:r>
          </a:p>
          <a:p>
            <a:pPr lvl="1"/>
            <a:r>
              <a:rPr lang="sv-SE" sz="1800" dirty="0">
                <a:latin typeface="Arial" panose="020B0604020202020204" pitchFamily="34" charset="0"/>
                <a:cs typeface="Arial" panose="020B0604020202020204" pitchFamily="34" charset="0"/>
              </a:rPr>
              <a:t>Underlag för samråd och miljökonsekvensbeskrivning (MKB) skall tas fram. Kräver oftast konsulthjälp.</a:t>
            </a:r>
          </a:p>
          <a:p>
            <a:pPr lvl="1"/>
            <a:r>
              <a:rPr lang="sv-SE" sz="1800" dirty="0">
                <a:latin typeface="Arial" panose="020B0604020202020204" pitchFamily="34" charset="0"/>
                <a:cs typeface="Arial" panose="020B0604020202020204" pitchFamily="34" charset="0"/>
              </a:rPr>
              <a:t>Mark- och miljödomstolen avger en dom som är vägledande för sökande och tillsynsmyndighet.</a:t>
            </a:r>
          </a:p>
          <a:p>
            <a:endParaRPr lang="sv-SE" dirty="0"/>
          </a:p>
        </p:txBody>
      </p:sp>
      <p:graphicFrame>
        <p:nvGraphicFramePr>
          <p:cNvPr id="5" name="Platshållare för innehåll 16" descr="Bilden beskriver fördelar och nackdelar med att ansöka om tillstånd för vattenuttag hos Mark- och miljödomstolen enligt MB 11:9b§.">
            <a:extLst>
              <a:ext uri="{FF2B5EF4-FFF2-40B4-BE49-F238E27FC236}">
                <a16:creationId xmlns:a16="http://schemas.microsoft.com/office/drawing/2014/main" id="{F62BB3D6-02C8-4ABD-90BA-D8FDBE53B686}"/>
              </a:ext>
            </a:extLst>
          </p:cNvPr>
          <p:cNvGraphicFramePr>
            <a:graphicFrameLocks noGrp="1"/>
          </p:cNvGraphicFramePr>
          <p:nvPr>
            <p:ph sz="quarter" idx="14"/>
            <p:extLst>
              <p:ext uri="{D42A27DB-BD31-4B8C-83A1-F6EECF244321}">
                <p14:modId xmlns:p14="http://schemas.microsoft.com/office/powerpoint/2010/main" val="3365120666"/>
              </p:ext>
            </p:extLst>
          </p:nvPr>
        </p:nvGraphicFramePr>
        <p:xfrm>
          <a:off x="6243638" y="2314575"/>
          <a:ext cx="4524375" cy="3895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Platshållare för bildnummer 3">
            <a:extLst>
              <a:ext uri="{FF2B5EF4-FFF2-40B4-BE49-F238E27FC236}">
                <a16:creationId xmlns:a16="http://schemas.microsoft.com/office/drawing/2014/main" id="{AFF82453-B093-A5F9-E930-06FE5E98B6E5}"/>
              </a:ext>
            </a:extLst>
          </p:cNvPr>
          <p:cNvSpPr>
            <a:spLocks noGrp="1"/>
          </p:cNvSpPr>
          <p:nvPr>
            <p:ph type="sldNum" sz="quarter" idx="17"/>
          </p:nvPr>
        </p:nvSpPr>
        <p:spPr/>
        <p:txBody>
          <a:bodyPr/>
          <a:lstStyle/>
          <a:p>
            <a:fld id="{616115CD-4FAD-4C57-8B53-9F884DD90A0F}" type="slidenum">
              <a:rPr lang="sv-SE" smtClean="0"/>
              <a:t>65</a:t>
            </a:fld>
            <a:endParaRPr lang="sv-SE"/>
          </a:p>
        </p:txBody>
      </p:sp>
    </p:spTree>
    <p:extLst>
      <p:ext uri="{BB962C8B-B14F-4D97-AF65-F5344CB8AC3E}">
        <p14:creationId xmlns:p14="http://schemas.microsoft.com/office/powerpoint/2010/main" val="104993270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7F2D450-434F-4849-B19E-FECDC4A28CBB}"/>
              </a:ext>
            </a:extLst>
          </p:cNvPr>
          <p:cNvSpPr>
            <a:spLocks noGrp="1"/>
          </p:cNvSpPr>
          <p:nvPr>
            <p:ph type="title"/>
          </p:nvPr>
        </p:nvSpPr>
        <p:spPr/>
        <p:txBody>
          <a:bodyPr/>
          <a:lstStyle/>
          <a:p>
            <a:r>
              <a:rPr lang="sv-SE" dirty="0"/>
              <a:t>Tillståndsprocessen</a:t>
            </a:r>
          </a:p>
        </p:txBody>
      </p:sp>
      <p:pic>
        <p:nvPicPr>
          <p:cNvPr id="5" name="Bildobjekt 4" descr="Bilden beskriver hur tillståndsprocessen går till vid en ansökan om tillstånd hos Mark- och miljödomstolen.">
            <a:extLst>
              <a:ext uri="{FF2B5EF4-FFF2-40B4-BE49-F238E27FC236}">
                <a16:creationId xmlns:a16="http://schemas.microsoft.com/office/drawing/2014/main" id="{EF8B6140-50DC-4BAF-9F0F-89E9B5A38775}"/>
              </a:ext>
            </a:extLst>
          </p:cNvPr>
          <p:cNvPicPr>
            <a:picLocks noChangeAspect="1"/>
          </p:cNvPicPr>
          <p:nvPr/>
        </p:nvPicPr>
        <p:blipFill>
          <a:blip r:embed="rId3"/>
          <a:stretch/>
        </p:blipFill>
        <p:spPr>
          <a:xfrm>
            <a:off x="1176338" y="1904234"/>
            <a:ext cx="7946062" cy="4338522"/>
          </a:xfrm>
          <a:prstGeom prst="rect">
            <a:avLst/>
          </a:prstGeom>
        </p:spPr>
      </p:pic>
      <p:sp>
        <p:nvSpPr>
          <p:cNvPr id="3" name="Platshållare för bildnummer 2">
            <a:extLst>
              <a:ext uri="{FF2B5EF4-FFF2-40B4-BE49-F238E27FC236}">
                <a16:creationId xmlns:a16="http://schemas.microsoft.com/office/drawing/2014/main" id="{899DC84A-0F09-8285-C24B-014A3C6873AB}"/>
              </a:ext>
            </a:extLst>
          </p:cNvPr>
          <p:cNvSpPr>
            <a:spLocks noGrp="1"/>
          </p:cNvSpPr>
          <p:nvPr>
            <p:ph type="sldNum" sz="quarter" idx="14"/>
          </p:nvPr>
        </p:nvSpPr>
        <p:spPr/>
        <p:txBody>
          <a:bodyPr/>
          <a:lstStyle/>
          <a:p>
            <a:fld id="{616115CD-4FAD-4C57-8B53-9F884DD90A0F}" type="slidenum">
              <a:rPr lang="sv-SE" smtClean="0"/>
              <a:t>66</a:t>
            </a:fld>
            <a:endParaRPr lang="sv-SE"/>
          </a:p>
        </p:txBody>
      </p:sp>
    </p:spTree>
    <p:extLst>
      <p:ext uri="{BB962C8B-B14F-4D97-AF65-F5344CB8AC3E}">
        <p14:creationId xmlns:p14="http://schemas.microsoft.com/office/powerpoint/2010/main" val="49298353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a:extLst>
              <a:ext uri="{FF2B5EF4-FFF2-40B4-BE49-F238E27FC236}">
                <a16:creationId xmlns:a16="http://schemas.microsoft.com/office/drawing/2014/main" id="{5BE50927-B29B-BD3C-287E-51F56FD69784}"/>
              </a:ext>
            </a:extLst>
          </p:cNvPr>
          <p:cNvSpPr>
            <a:spLocks noGrp="1"/>
          </p:cNvSpPr>
          <p:nvPr>
            <p:ph type="title"/>
          </p:nvPr>
        </p:nvSpPr>
        <p:spPr/>
        <p:txBody>
          <a:bodyPr/>
          <a:lstStyle/>
          <a:p>
            <a:r>
              <a:rPr lang="sv-SE" dirty="0">
                <a:solidFill>
                  <a:srgbClr val="285468"/>
                </a:solidFill>
              </a:rPr>
              <a:t>Bevattningssamfälligheter, LSV 4 kap</a:t>
            </a:r>
            <a:endParaRPr lang="sv-SE" dirty="0"/>
          </a:p>
        </p:txBody>
      </p:sp>
      <p:sp>
        <p:nvSpPr>
          <p:cNvPr id="3" name="Platshållare för innehåll 2">
            <a:extLst>
              <a:ext uri="{FF2B5EF4-FFF2-40B4-BE49-F238E27FC236}">
                <a16:creationId xmlns:a16="http://schemas.microsoft.com/office/drawing/2014/main" id="{88BA4B61-5124-BC9E-7A8C-0DD7BAF0FF87}"/>
              </a:ext>
            </a:extLst>
          </p:cNvPr>
          <p:cNvSpPr>
            <a:spLocks noGrp="1"/>
          </p:cNvSpPr>
          <p:nvPr>
            <p:ph sz="quarter" idx="13"/>
          </p:nvPr>
        </p:nvSpPr>
        <p:spPr/>
        <p:txBody>
          <a:bodyPr/>
          <a:lstStyle/>
          <a:p>
            <a:r>
              <a:rPr lang="sv-SE" dirty="0"/>
              <a:t>flera ansökningar men vissa delar gemensamt vilket håller nere kostnaderna</a:t>
            </a:r>
          </a:p>
          <a:p>
            <a:r>
              <a:rPr lang="sv-SE" dirty="0"/>
              <a:t>tillståndshavarna utgör en samfällighet </a:t>
            </a:r>
          </a:p>
          <a:p>
            <a:r>
              <a:rPr lang="sv-SE" dirty="0"/>
              <a:t>möjligt att fördela tillgängligt vatten mellan sig</a:t>
            </a:r>
          </a:p>
          <a:p>
            <a:r>
              <a:rPr lang="sv-SE" dirty="0"/>
              <a:t>andelstalen och grunder för fördelning av gemensamma kostnader</a:t>
            </a:r>
          </a:p>
          <a:p>
            <a:r>
              <a:rPr lang="sv-SE" dirty="0"/>
              <a:t>delar på kostnader för utförande och drift av gemensamma anläggningar</a:t>
            </a:r>
          </a:p>
          <a:p>
            <a:endParaRPr lang="sv-SE" dirty="0"/>
          </a:p>
        </p:txBody>
      </p:sp>
      <p:sp>
        <p:nvSpPr>
          <p:cNvPr id="2" name="Platshållare för bildnummer 1">
            <a:extLst>
              <a:ext uri="{FF2B5EF4-FFF2-40B4-BE49-F238E27FC236}">
                <a16:creationId xmlns:a16="http://schemas.microsoft.com/office/drawing/2014/main" id="{0F6D0A91-05F6-3DC4-6E72-52BDDA838413}"/>
              </a:ext>
            </a:extLst>
          </p:cNvPr>
          <p:cNvSpPr>
            <a:spLocks noGrp="1"/>
          </p:cNvSpPr>
          <p:nvPr>
            <p:ph type="sldNum" sz="quarter" idx="14"/>
          </p:nvPr>
        </p:nvSpPr>
        <p:spPr/>
        <p:txBody>
          <a:bodyPr/>
          <a:lstStyle/>
          <a:p>
            <a:fld id="{873EB259-4CFD-4D03-8D50-B89672399120}" type="slidenum">
              <a:rPr lang="sv-SE" smtClean="0"/>
              <a:pPr/>
              <a:t>67</a:t>
            </a:fld>
            <a:endParaRPr lang="sv-SE"/>
          </a:p>
        </p:txBody>
      </p:sp>
    </p:spTree>
    <p:extLst>
      <p:ext uri="{BB962C8B-B14F-4D97-AF65-F5344CB8AC3E}">
        <p14:creationId xmlns:p14="http://schemas.microsoft.com/office/powerpoint/2010/main" val="48458947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AA7FF203-8B47-482E-AAED-F3C99D878948}"/>
              </a:ext>
            </a:extLst>
          </p:cNvPr>
          <p:cNvSpPr>
            <a:spLocks noGrp="1"/>
          </p:cNvSpPr>
          <p:nvPr>
            <p:ph type="title"/>
          </p:nvPr>
        </p:nvSpPr>
        <p:spPr>
          <a:xfrm>
            <a:off x="1176338" y="757444"/>
            <a:ext cx="8112941" cy="834290"/>
          </a:xfrm>
        </p:spPr>
        <p:txBody>
          <a:bodyPr/>
          <a:lstStyle/>
          <a:p>
            <a:r>
              <a:rPr lang="sv-SE" dirty="0"/>
              <a:t>Göra ingenting alls enligt MB 11:12§</a:t>
            </a:r>
          </a:p>
        </p:txBody>
      </p:sp>
      <p:sp>
        <p:nvSpPr>
          <p:cNvPr id="3" name="Platshållare för innehåll 2">
            <a:extLst>
              <a:ext uri="{FF2B5EF4-FFF2-40B4-BE49-F238E27FC236}">
                <a16:creationId xmlns:a16="http://schemas.microsoft.com/office/drawing/2014/main" id="{8BC4F4F7-BAE6-4B60-B3C9-84E4EA41C319}"/>
              </a:ext>
            </a:extLst>
          </p:cNvPr>
          <p:cNvSpPr>
            <a:spLocks noGrp="1"/>
          </p:cNvSpPr>
          <p:nvPr>
            <p:ph sz="quarter" idx="13"/>
          </p:nvPr>
        </p:nvSpPr>
        <p:spPr>
          <a:xfrm>
            <a:off x="1176338" y="1759830"/>
            <a:ext cx="4632404" cy="3894456"/>
          </a:xfrm>
        </p:spPr>
        <p:txBody>
          <a:bodyPr/>
          <a:lstStyle/>
          <a:p>
            <a:r>
              <a:rPr lang="sv-SE" dirty="0"/>
              <a:t>Förutsättningar</a:t>
            </a:r>
          </a:p>
          <a:p>
            <a:pPr lvl="1"/>
            <a:r>
              <a:rPr lang="sv-SE" sz="1800" dirty="0">
                <a:latin typeface="Arial" panose="020B0604020202020204" pitchFamily="34" charset="0"/>
                <a:cs typeface="Arial" panose="020B0604020202020204" pitchFamily="34" charset="0"/>
              </a:rPr>
              <a:t>Du hävdar undantagsregeln MB 11:11§ eller 11:12 §.</a:t>
            </a:r>
          </a:p>
          <a:p>
            <a:pPr lvl="1"/>
            <a:r>
              <a:rPr lang="sv-SE" sz="1800" dirty="0">
                <a:latin typeface="Arial" panose="020B0604020202020204" pitchFamily="34" charset="0"/>
                <a:cs typeface="Arial" panose="020B0604020202020204" pitchFamily="34" charset="0"/>
              </a:rPr>
              <a:t>Du får högst bortleda 600 m</a:t>
            </a:r>
            <a:r>
              <a:rPr lang="sv-SE" sz="1800" baseline="30000" dirty="0">
                <a:latin typeface="Arial" panose="020B0604020202020204" pitchFamily="34" charset="0"/>
                <a:cs typeface="Arial" panose="020B0604020202020204" pitchFamily="34" charset="0"/>
              </a:rPr>
              <a:t>3</a:t>
            </a:r>
            <a:r>
              <a:rPr lang="sv-SE" sz="1800" dirty="0">
                <a:latin typeface="Arial" panose="020B0604020202020204" pitchFamily="34" charset="0"/>
                <a:cs typeface="Arial" panose="020B0604020202020204" pitchFamily="34" charset="0"/>
              </a:rPr>
              <a:t> per dygn dock högst 100 000 m</a:t>
            </a:r>
            <a:r>
              <a:rPr lang="sv-SE" sz="1800" baseline="30000" dirty="0">
                <a:latin typeface="Arial" panose="020B0604020202020204" pitchFamily="34" charset="0"/>
                <a:cs typeface="Arial" panose="020B0604020202020204" pitchFamily="34" charset="0"/>
              </a:rPr>
              <a:t>3</a:t>
            </a:r>
            <a:r>
              <a:rPr lang="sv-SE" sz="1800" dirty="0">
                <a:latin typeface="Arial" panose="020B0604020202020204" pitchFamily="34" charset="0"/>
                <a:cs typeface="Arial" panose="020B0604020202020204" pitchFamily="34" charset="0"/>
              </a:rPr>
              <a:t> per år från ett vattendrag* eller utförande av anläggningar för detta.</a:t>
            </a:r>
          </a:p>
          <a:p>
            <a:pPr lvl="1"/>
            <a:r>
              <a:rPr lang="sv-SE" sz="1800" dirty="0">
                <a:latin typeface="Arial" panose="020B0604020202020204" pitchFamily="34" charset="0"/>
                <a:cs typeface="Arial" panose="020B0604020202020204" pitchFamily="34" charset="0"/>
              </a:rPr>
              <a:t>Du får högst bortleda 1 000 m</a:t>
            </a:r>
            <a:r>
              <a:rPr lang="sv-SE" sz="1800" baseline="30000" dirty="0">
                <a:latin typeface="Arial" panose="020B0604020202020204" pitchFamily="34" charset="0"/>
                <a:cs typeface="Arial" panose="020B0604020202020204" pitchFamily="34" charset="0"/>
              </a:rPr>
              <a:t>3</a:t>
            </a:r>
            <a:r>
              <a:rPr lang="sv-SE" sz="1800" dirty="0">
                <a:latin typeface="Arial" panose="020B0604020202020204" pitchFamily="34" charset="0"/>
                <a:cs typeface="Arial" panose="020B0604020202020204" pitchFamily="34" charset="0"/>
              </a:rPr>
              <a:t> ytvatten per dygn från ett annat vattenområde än vattendrag*, dock högst 200 000 m</a:t>
            </a:r>
            <a:r>
              <a:rPr lang="sv-SE" sz="1800" baseline="30000" dirty="0">
                <a:latin typeface="Arial" panose="020B0604020202020204" pitchFamily="34" charset="0"/>
                <a:cs typeface="Arial" panose="020B0604020202020204" pitchFamily="34" charset="0"/>
              </a:rPr>
              <a:t>3</a:t>
            </a:r>
            <a:r>
              <a:rPr lang="sv-SE" sz="1800" dirty="0">
                <a:latin typeface="Arial" panose="020B0604020202020204" pitchFamily="34" charset="0"/>
                <a:cs typeface="Arial" panose="020B0604020202020204" pitchFamily="34" charset="0"/>
              </a:rPr>
              <a:t> per år, eller utförande av anläggningar för detta.</a:t>
            </a:r>
          </a:p>
          <a:p>
            <a:pPr lvl="1"/>
            <a:endParaRPr lang="sv-SE" altLang="sv-SE" sz="1800" dirty="0">
              <a:latin typeface="Arial" panose="020B0604020202020204" pitchFamily="34" charset="0"/>
              <a:cs typeface="Arial" panose="020B0604020202020204" pitchFamily="34" charset="0"/>
            </a:endParaRPr>
          </a:p>
          <a:p>
            <a:endParaRPr lang="sv-SE" dirty="0"/>
          </a:p>
        </p:txBody>
      </p:sp>
      <p:sp>
        <p:nvSpPr>
          <p:cNvPr id="7" name="Rektangel 6">
            <a:extLst>
              <a:ext uri="{FF2B5EF4-FFF2-40B4-BE49-F238E27FC236}">
                <a16:creationId xmlns:a16="http://schemas.microsoft.com/office/drawing/2014/main" id="{E23E8386-CCD2-E53E-ECDE-6AD545F94DDE}"/>
              </a:ext>
            </a:extLst>
          </p:cNvPr>
          <p:cNvSpPr/>
          <p:nvPr/>
        </p:nvSpPr>
        <p:spPr>
          <a:xfrm>
            <a:off x="1284367" y="5255295"/>
            <a:ext cx="4524375" cy="1134173"/>
          </a:xfrm>
          <a:prstGeom prst="rect">
            <a:avLst/>
          </a:prstGeom>
          <a:solidFill>
            <a:srgbClr val="A9D1E1"/>
          </a:solidFill>
          <a:ln>
            <a:solidFill>
              <a:srgbClr val="A9D1E1"/>
            </a:solidFill>
          </a:ln>
        </p:spPr>
        <p:style>
          <a:lnRef idx="2">
            <a:schemeClr val="accent1">
              <a:shade val="50000"/>
            </a:schemeClr>
          </a:lnRef>
          <a:fillRef idx="1">
            <a:schemeClr val="accent1"/>
          </a:fillRef>
          <a:effectRef idx="0">
            <a:schemeClr val="accent1"/>
          </a:effectRef>
          <a:fontRef idx="minor">
            <a:schemeClr val="lt1"/>
          </a:fontRef>
        </p:style>
        <p:txBody>
          <a:bodyPr lIns="251999" tIns="251999" rIns="251999" bIns="251999" rtlCol="0" anchor="ctr"/>
          <a:lstStyle/>
          <a:p>
            <a:endParaRPr lang="sv-SE" sz="1000" dirty="0">
              <a:solidFill>
                <a:srgbClr val="0D2B38"/>
              </a:solidFill>
            </a:endParaRPr>
          </a:p>
          <a:p>
            <a:r>
              <a:rPr lang="sv-SE" sz="1200" dirty="0">
                <a:solidFill>
                  <a:srgbClr val="0D2B38"/>
                </a:solidFill>
              </a:rPr>
              <a:t>*Vad är ett vattendrag?</a:t>
            </a:r>
          </a:p>
          <a:p>
            <a:r>
              <a:rPr lang="sv-SE" sz="1200" b="0" i="0" dirty="0">
                <a:solidFill>
                  <a:srgbClr val="0D2B38"/>
                </a:solidFill>
                <a:effectLst/>
                <a:latin typeface="arial" panose="020B0604020202020204" pitchFamily="34" charset="0"/>
              </a:rPr>
              <a:t>Ett vattendrag är en sötvattenmassa som drivs genom landskapet av gravitationen, från högre belägna till lägre områden, och som vanligen mynnar ut i hav eller i en insjö.</a:t>
            </a:r>
            <a:endParaRPr lang="sv-SE" sz="1200" dirty="0">
              <a:solidFill>
                <a:srgbClr val="0D2B38"/>
              </a:solidFill>
            </a:endParaRPr>
          </a:p>
          <a:p>
            <a:endParaRPr lang="sv-SE" sz="1000" dirty="0">
              <a:solidFill>
                <a:srgbClr val="0D2B38"/>
              </a:solidFill>
            </a:endParaRPr>
          </a:p>
        </p:txBody>
      </p:sp>
      <p:graphicFrame>
        <p:nvGraphicFramePr>
          <p:cNvPr id="5" name="Platshållare för innehåll 16" descr="Bilden beskriver fördelar och nackdelar med att inte göra någonting alls enligt MB 11:12§.">
            <a:extLst>
              <a:ext uri="{FF2B5EF4-FFF2-40B4-BE49-F238E27FC236}">
                <a16:creationId xmlns:a16="http://schemas.microsoft.com/office/drawing/2014/main" id="{D602332D-4E36-48D4-A7F2-59B83E6EA42D}"/>
              </a:ext>
            </a:extLst>
          </p:cNvPr>
          <p:cNvGraphicFramePr>
            <a:graphicFrameLocks noGrp="1"/>
          </p:cNvGraphicFramePr>
          <p:nvPr>
            <p:ph sz="quarter" idx="14"/>
            <p:extLst>
              <p:ext uri="{D42A27DB-BD31-4B8C-83A1-F6EECF244321}">
                <p14:modId xmlns:p14="http://schemas.microsoft.com/office/powerpoint/2010/main" val="1559615959"/>
              </p:ext>
            </p:extLst>
          </p:nvPr>
        </p:nvGraphicFramePr>
        <p:xfrm>
          <a:off x="6277505" y="1759830"/>
          <a:ext cx="4524375" cy="3895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Platshållare för bildnummer 3">
            <a:extLst>
              <a:ext uri="{FF2B5EF4-FFF2-40B4-BE49-F238E27FC236}">
                <a16:creationId xmlns:a16="http://schemas.microsoft.com/office/drawing/2014/main" id="{3DB90180-5259-AC01-6389-AFE4EF84AE54}"/>
              </a:ext>
            </a:extLst>
          </p:cNvPr>
          <p:cNvSpPr>
            <a:spLocks noGrp="1"/>
          </p:cNvSpPr>
          <p:nvPr>
            <p:ph type="sldNum" sz="quarter" idx="17"/>
          </p:nvPr>
        </p:nvSpPr>
        <p:spPr/>
        <p:txBody>
          <a:bodyPr/>
          <a:lstStyle/>
          <a:p>
            <a:fld id="{616115CD-4FAD-4C57-8B53-9F884DD90A0F}" type="slidenum">
              <a:rPr lang="sv-SE" smtClean="0"/>
              <a:t>68</a:t>
            </a:fld>
            <a:endParaRPr lang="sv-SE"/>
          </a:p>
        </p:txBody>
      </p:sp>
    </p:spTree>
    <p:extLst>
      <p:ext uri="{BB962C8B-B14F-4D97-AF65-F5344CB8AC3E}">
        <p14:creationId xmlns:p14="http://schemas.microsoft.com/office/powerpoint/2010/main" val="254437951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a:extLst>
              <a:ext uri="{FF2B5EF4-FFF2-40B4-BE49-F238E27FC236}">
                <a16:creationId xmlns:a16="http://schemas.microsoft.com/office/drawing/2014/main" id="{F1AFF9DB-109F-4C75-BFA4-6F8EBF11BF08}"/>
              </a:ext>
            </a:extLst>
          </p:cNvPr>
          <p:cNvSpPr>
            <a:spLocks noGrp="1"/>
          </p:cNvSpPr>
          <p:nvPr>
            <p:ph type="ctrTitle"/>
          </p:nvPr>
        </p:nvSpPr>
        <p:spPr/>
        <p:txBody>
          <a:bodyPr/>
          <a:lstStyle/>
          <a:p>
            <a:r>
              <a:rPr lang="sv-SE" dirty="0"/>
              <a:t>10. Vatten nu, då och framöver</a:t>
            </a:r>
          </a:p>
        </p:txBody>
      </p:sp>
      <p:sp>
        <p:nvSpPr>
          <p:cNvPr id="2" name="Platshållare för bildnummer 1">
            <a:extLst>
              <a:ext uri="{FF2B5EF4-FFF2-40B4-BE49-F238E27FC236}">
                <a16:creationId xmlns:a16="http://schemas.microsoft.com/office/drawing/2014/main" id="{18C175CC-0B40-F1B8-3824-0A73ECEA6D2D}"/>
              </a:ext>
            </a:extLst>
          </p:cNvPr>
          <p:cNvSpPr>
            <a:spLocks noGrp="1"/>
          </p:cNvSpPr>
          <p:nvPr>
            <p:ph type="sldNum" sz="quarter" idx="4294967295"/>
          </p:nvPr>
        </p:nvSpPr>
        <p:spPr>
          <a:xfrm>
            <a:off x="0" y="6346825"/>
            <a:ext cx="871538" cy="296863"/>
          </a:xfrm>
        </p:spPr>
        <p:txBody>
          <a:bodyPr/>
          <a:lstStyle/>
          <a:p>
            <a:fld id="{616115CD-4FAD-4C57-8B53-9F884DD90A0F}" type="slidenum">
              <a:rPr lang="sv-SE" smtClean="0"/>
              <a:pPr/>
              <a:t>69</a:t>
            </a:fld>
            <a:endParaRPr lang="sv-SE"/>
          </a:p>
        </p:txBody>
      </p:sp>
    </p:spTree>
    <p:extLst>
      <p:ext uri="{BB962C8B-B14F-4D97-AF65-F5344CB8AC3E}">
        <p14:creationId xmlns:p14="http://schemas.microsoft.com/office/powerpoint/2010/main" val="244079357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2252D5B-54E6-83E6-CFAD-8D3E50AF2279}"/>
              </a:ext>
            </a:extLst>
          </p:cNvPr>
          <p:cNvSpPr>
            <a:spLocks noGrp="1"/>
          </p:cNvSpPr>
          <p:nvPr>
            <p:ph type="title"/>
          </p:nvPr>
        </p:nvSpPr>
        <p:spPr>
          <a:xfrm>
            <a:off x="1176338" y="464486"/>
            <a:ext cx="8280000" cy="798672"/>
          </a:xfrm>
        </p:spPr>
        <p:txBody>
          <a:bodyPr/>
          <a:lstStyle/>
          <a:p>
            <a:r>
              <a:rPr lang="sv-SE" dirty="0"/>
              <a:t>Temperaturavvikelse vår, 2021-2025</a:t>
            </a:r>
          </a:p>
        </p:txBody>
      </p:sp>
      <p:sp>
        <p:nvSpPr>
          <p:cNvPr id="11" name="textruta 10">
            <a:extLst>
              <a:ext uri="{FF2B5EF4-FFF2-40B4-BE49-F238E27FC236}">
                <a16:creationId xmlns:a16="http://schemas.microsoft.com/office/drawing/2014/main" id="{8A09EAD9-0D70-95CF-B1A2-26EC73010BFC}"/>
              </a:ext>
            </a:extLst>
          </p:cNvPr>
          <p:cNvSpPr txBox="1"/>
          <p:nvPr/>
        </p:nvSpPr>
        <p:spPr>
          <a:xfrm>
            <a:off x="1176338" y="1257183"/>
            <a:ext cx="4201573" cy="369332"/>
          </a:xfrm>
          <a:prstGeom prst="rect">
            <a:avLst/>
          </a:prstGeom>
          <a:noFill/>
        </p:spPr>
        <p:txBody>
          <a:bodyPr wrap="square" rtlCol="0">
            <a:spAutoFit/>
          </a:bodyPr>
          <a:lstStyle/>
          <a:p>
            <a:r>
              <a:rPr lang="sv-SE" dirty="0"/>
              <a:t>Jämför med normalperiod 1991-2020</a:t>
            </a:r>
          </a:p>
        </p:txBody>
      </p:sp>
      <p:pic>
        <p:nvPicPr>
          <p:cNvPr id="22" name="Bildobjekt 21" descr="Karta över Sverige som beskriver temperaturavvikelsen på våren 2021 i jämförelse med normalperioenden 1991-2020.">
            <a:extLst>
              <a:ext uri="{FF2B5EF4-FFF2-40B4-BE49-F238E27FC236}">
                <a16:creationId xmlns:a16="http://schemas.microsoft.com/office/drawing/2014/main" id="{BF247FBC-70EC-EE4F-0D61-F00CC88A5010}"/>
              </a:ext>
            </a:extLst>
          </p:cNvPr>
          <p:cNvPicPr>
            <a:picLocks noChangeAspect="1"/>
          </p:cNvPicPr>
          <p:nvPr/>
        </p:nvPicPr>
        <p:blipFill>
          <a:blip r:embed="rId3"/>
          <a:stretch>
            <a:fillRect/>
          </a:stretch>
        </p:blipFill>
        <p:spPr>
          <a:xfrm>
            <a:off x="165994" y="1690670"/>
            <a:ext cx="2348360" cy="4469932"/>
          </a:xfrm>
          <a:prstGeom prst="rect">
            <a:avLst/>
          </a:prstGeom>
        </p:spPr>
      </p:pic>
      <p:sp>
        <p:nvSpPr>
          <p:cNvPr id="6" name="textruta 5">
            <a:extLst>
              <a:ext uri="{FF2B5EF4-FFF2-40B4-BE49-F238E27FC236}">
                <a16:creationId xmlns:a16="http://schemas.microsoft.com/office/drawing/2014/main" id="{0A5DA244-9BAC-6B97-2693-8BC88553CFCF}"/>
              </a:ext>
            </a:extLst>
          </p:cNvPr>
          <p:cNvSpPr txBox="1"/>
          <p:nvPr/>
        </p:nvSpPr>
        <p:spPr>
          <a:xfrm>
            <a:off x="634119" y="1880160"/>
            <a:ext cx="706055" cy="369332"/>
          </a:xfrm>
          <a:prstGeom prst="rect">
            <a:avLst/>
          </a:prstGeom>
          <a:solidFill>
            <a:schemeClr val="bg1"/>
          </a:solidFill>
        </p:spPr>
        <p:txBody>
          <a:bodyPr wrap="square" rtlCol="0">
            <a:spAutoFit/>
          </a:bodyPr>
          <a:lstStyle/>
          <a:p>
            <a:r>
              <a:rPr lang="sv-SE" b="1" dirty="0"/>
              <a:t>2021</a:t>
            </a:r>
          </a:p>
        </p:txBody>
      </p:sp>
      <p:pic>
        <p:nvPicPr>
          <p:cNvPr id="24" name="Bildobjekt 23" descr="Karta över Sverige som beskriver temperaturavvikelsen på våren 2022 i jämförelse med normalperioenden 1991-2020.">
            <a:extLst>
              <a:ext uri="{FF2B5EF4-FFF2-40B4-BE49-F238E27FC236}">
                <a16:creationId xmlns:a16="http://schemas.microsoft.com/office/drawing/2014/main" id="{D5F71FA7-D95B-16FD-C5E0-8FD6987A1DC5}"/>
              </a:ext>
            </a:extLst>
          </p:cNvPr>
          <p:cNvPicPr>
            <a:picLocks noChangeAspect="1"/>
          </p:cNvPicPr>
          <p:nvPr/>
        </p:nvPicPr>
        <p:blipFill>
          <a:blip r:embed="rId4"/>
          <a:stretch>
            <a:fillRect/>
          </a:stretch>
        </p:blipFill>
        <p:spPr>
          <a:xfrm>
            <a:off x="2622588" y="1690670"/>
            <a:ext cx="2274427" cy="4469932"/>
          </a:xfrm>
          <a:prstGeom prst="rect">
            <a:avLst/>
          </a:prstGeom>
        </p:spPr>
      </p:pic>
      <p:sp>
        <p:nvSpPr>
          <p:cNvPr id="7" name="textruta 6">
            <a:extLst>
              <a:ext uri="{FF2B5EF4-FFF2-40B4-BE49-F238E27FC236}">
                <a16:creationId xmlns:a16="http://schemas.microsoft.com/office/drawing/2014/main" id="{DE350C9D-611B-9378-0E7F-5F007C6C0670}"/>
              </a:ext>
            </a:extLst>
          </p:cNvPr>
          <p:cNvSpPr txBox="1"/>
          <p:nvPr/>
        </p:nvSpPr>
        <p:spPr>
          <a:xfrm>
            <a:off x="3028418" y="1880160"/>
            <a:ext cx="706055" cy="369332"/>
          </a:xfrm>
          <a:prstGeom prst="rect">
            <a:avLst/>
          </a:prstGeom>
          <a:solidFill>
            <a:schemeClr val="bg1"/>
          </a:solidFill>
        </p:spPr>
        <p:txBody>
          <a:bodyPr wrap="square" rtlCol="0">
            <a:spAutoFit/>
          </a:bodyPr>
          <a:lstStyle/>
          <a:p>
            <a:r>
              <a:rPr lang="sv-SE" b="1" dirty="0"/>
              <a:t>2022</a:t>
            </a:r>
          </a:p>
        </p:txBody>
      </p:sp>
      <p:pic>
        <p:nvPicPr>
          <p:cNvPr id="26" name="Bildobjekt 25" descr="Karta över Sverige som beskriver temperaturavvikelsen på våren 2023 i jämförelse med normalperioenden 1991-2020.">
            <a:extLst>
              <a:ext uri="{FF2B5EF4-FFF2-40B4-BE49-F238E27FC236}">
                <a16:creationId xmlns:a16="http://schemas.microsoft.com/office/drawing/2014/main" id="{66F0E4EE-4876-3EBA-439E-112C89FAD15A}"/>
              </a:ext>
            </a:extLst>
          </p:cNvPr>
          <p:cNvPicPr>
            <a:picLocks noChangeAspect="1"/>
          </p:cNvPicPr>
          <p:nvPr/>
        </p:nvPicPr>
        <p:blipFill>
          <a:blip r:embed="rId5"/>
          <a:stretch>
            <a:fillRect/>
          </a:stretch>
        </p:blipFill>
        <p:spPr>
          <a:xfrm>
            <a:off x="5034338" y="1690669"/>
            <a:ext cx="2242223" cy="4469933"/>
          </a:xfrm>
          <a:prstGeom prst="rect">
            <a:avLst/>
          </a:prstGeom>
        </p:spPr>
      </p:pic>
      <p:sp>
        <p:nvSpPr>
          <p:cNvPr id="8" name="textruta 7">
            <a:extLst>
              <a:ext uri="{FF2B5EF4-FFF2-40B4-BE49-F238E27FC236}">
                <a16:creationId xmlns:a16="http://schemas.microsoft.com/office/drawing/2014/main" id="{5E26F3F7-C837-AA75-6440-2E48CB5BC891}"/>
              </a:ext>
            </a:extLst>
          </p:cNvPr>
          <p:cNvSpPr txBox="1"/>
          <p:nvPr/>
        </p:nvSpPr>
        <p:spPr>
          <a:xfrm>
            <a:off x="5449395" y="1880160"/>
            <a:ext cx="706055" cy="369332"/>
          </a:xfrm>
          <a:prstGeom prst="rect">
            <a:avLst/>
          </a:prstGeom>
          <a:solidFill>
            <a:schemeClr val="bg1"/>
          </a:solidFill>
        </p:spPr>
        <p:txBody>
          <a:bodyPr wrap="square" rtlCol="0">
            <a:spAutoFit/>
          </a:bodyPr>
          <a:lstStyle/>
          <a:p>
            <a:r>
              <a:rPr lang="sv-SE" b="1" dirty="0"/>
              <a:t>2023</a:t>
            </a:r>
          </a:p>
        </p:txBody>
      </p:sp>
      <p:pic>
        <p:nvPicPr>
          <p:cNvPr id="28" name="Bildobjekt 27" descr="Karta över Sverige som beskriver temperaturavvikelsen på våren 2024 i jämförelse med normalperioenden 1991-2020.">
            <a:extLst>
              <a:ext uri="{FF2B5EF4-FFF2-40B4-BE49-F238E27FC236}">
                <a16:creationId xmlns:a16="http://schemas.microsoft.com/office/drawing/2014/main" id="{A8F0696B-4967-5E5F-F762-7588542A3A82}"/>
              </a:ext>
            </a:extLst>
          </p:cNvPr>
          <p:cNvPicPr>
            <a:picLocks noChangeAspect="1"/>
          </p:cNvPicPr>
          <p:nvPr/>
        </p:nvPicPr>
        <p:blipFill>
          <a:blip r:embed="rId6"/>
          <a:stretch>
            <a:fillRect/>
          </a:stretch>
        </p:blipFill>
        <p:spPr>
          <a:xfrm>
            <a:off x="7524801" y="1690669"/>
            <a:ext cx="2331209" cy="4469933"/>
          </a:xfrm>
          <a:prstGeom prst="rect">
            <a:avLst/>
          </a:prstGeom>
        </p:spPr>
      </p:pic>
      <p:sp>
        <p:nvSpPr>
          <p:cNvPr id="9" name="textruta 8">
            <a:extLst>
              <a:ext uri="{FF2B5EF4-FFF2-40B4-BE49-F238E27FC236}">
                <a16:creationId xmlns:a16="http://schemas.microsoft.com/office/drawing/2014/main" id="{7172910B-8C4E-D6FA-F85E-4E0B5A80F1AD}"/>
              </a:ext>
            </a:extLst>
          </p:cNvPr>
          <p:cNvSpPr txBox="1"/>
          <p:nvPr/>
        </p:nvSpPr>
        <p:spPr>
          <a:xfrm>
            <a:off x="7857191" y="1880160"/>
            <a:ext cx="706055" cy="369332"/>
          </a:xfrm>
          <a:prstGeom prst="rect">
            <a:avLst/>
          </a:prstGeom>
          <a:solidFill>
            <a:schemeClr val="bg1"/>
          </a:solidFill>
        </p:spPr>
        <p:txBody>
          <a:bodyPr wrap="square" rtlCol="0">
            <a:spAutoFit/>
          </a:bodyPr>
          <a:lstStyle/>
          <a:p>
            <a:r>
              <a:rPr lang="sv-SE" b="1" dirty="0"/>
              <a:t>2024</a:t>
            </a:r>
          </a:p>
        </p:txBody>
      </p:sp>
      <p:pic>
        <p:nvPicPr>
          <p:cNvPr id="30" name="Bildobjekt 29" descr="Karta över Sverige som beskriver temperaturavvikelsen på våren 2025 i jämförelse med normalperioenden 1991-2020.">
            <a:extLst>
              <a:ext uri="{FF2B5EF4-FFF2-40B4-BE49-F238E27FC236}">
                <a16:creationId xmlns:a16="http://schemas.microsoft.com/office/drawing/2014/main" id="{455FBD99-BC71-9535-23C0-F7FFE7E4E881}"/>
              </a:ext>
            </a:extLst>
          </p:cNvPr>
          <p:cNvPicPr>
            <a:picLocks noChangeAspect="1"/>
          </p:cNvPicPr>
          <p:nvPr/>
        </p:nvPicPr>
        <p:blipFill>
          <a:blip r:embed="rId7"/>
          <a:stretch>
            <a:fillRect/>
          </a:stretch>
        </p:blipFill>
        <p:spPr>
          <a:xfrm>
            <a:off x="10034443" y="1690669"/>
            <a:ext cx="2098863" cy="4469933"/>
          </a:xfrm>
          <a:prstGeom prst="rect">
            <a:avLst/>
          </a:prstGeom>
        </p:spPr>
      </p:pic>
      <p:sp>
        <p:nvSpPr>
          <p:cNvPr id="10" name="textruta 9">
            <a:extLst>
              <a:ext uri="{FF2B5EF4-FFF2-40B4-BE49-F238E27FC236}">
                <a16:creationId xmlns:a16="http://schemas.microsoft.com/office/drawing/2014/main" id="{49309DFC-5D3D-B4B2-7D91-469436031A44}"/>
              </a:ext>
            </a:extLst>
          </p:cNvPr>
          <p:cNvSpPr txBox="1"/>
          <p:nvPr/>
        </p:nvSpPr>
        <p:spPr>
          <a:xfrm>
            <a:off x="10264671" y="1927927"/>
            <a:ext cx="706055" cy="369332"/>
          </a:xfrm>
          <a:prstGeom prst="rect">
            <a:avLst/>
          </a:prstGeom>
          <a:solidFill>
            <a:schemeClr val="bg1"/>
          </a:solidFill>
        </p:spPr>
        <p:txBody>
          <a:bodyPr wrap="square" rtlCol="0">
            <a:spAutoFit/>
          </a:bodyPr>
          <a:lstStyle/>
          <a:p>
            <a:r>
              <a:rPr lang="sv-SE" b="1" dirty="0"/>
              <a:t>2025</a:t>
            </a:r>
          </a:p>
        </p:txBody>
      </p:sp>
      <p:sp>
        <p:nvSpPr>
          <p:cNvPr id="3" name="Platshållare för bildnummer 2">
            <a:extLst>
              <a:ext uri="{FF2B5EF4-FFF2-40B4-BE49-F238E27FC236}">
                <a16:creationId xmlns:a16="http://schemas.microsoft.com/office/drawing/2014/main" id="{02AFF697-8B33-D860-6094-2255469FD191}"/>
              </a:ext>
            </a:extLst>
          </p:cNvPr>
          <p:cNvSpPr>
            <a:spLocks noGrp="1"/>
          </p:cNvSpPr>
          <p:nvPr>
            <p:ph type="sldNum" sz="quarter" idx="18"/>
          </p:nvPr>
        </p:nvSpPr>
        <p:spPr/>
        <p:txBody>
          <a:bodyPr/>
          <a:lstStyle/>
          <a:p>
            <a:fld id="{873EB259-4CFD-4D03-8D50-B89672399120}" type="slidenum">
              <a:rPr lang="sv-SE" smtClean="0"/>
              <a:pPr/>
              <a:t>70</a:t>
            </a:fld>
            <a:endParaRPr lang="sv-SE"/>
          </a:p>
        </p:txBody>
      </p:sp>
    </p:spTree>
    <p:extLst>
      <p:ext uri="{BB962C8B-B14F-4D97-AF65-F5344CB8AC3E}">
        <p14:creationId xmlns:p14="http://schemas.microsoft.com/office/powerpoint/2010/main" val="121744065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ubrik 1">
            <a:extLst>
              <a:ext uri="{FF2B5EF4-FFF2-40B4-BE49-F238E27FC236}">
                <a16:creationId xmlns:a16="http://schemas.microsoft.com/office/drawing/2014/main" id="{19BCE1A6-6314-0D52-E505-B167E434E64B}"/>
              </a:ext>
            </a:extLst>
          </p:cNvPr>
          <p:cNvSpPr>
            <a:spLocks noGrp="1"/>
          </p:cNvSpPr>
          <p:nvPr>
            <p:ph type="title"/>
          </p:nvPr>
        </p:nvSpPr>
        <p:spPr>
          <a:xfrm>
            <a:off x="1176338" y="464486"/>
            <a:ext cx="8280000" cy="779954"/>
          </a:xfrm>
        </p:spPr>
        <p:txBody>
          <a:bodyPr/>
          <a:lstStyle/>
          <a:p>
            <a:r>
              <a:rPr lang="sv-SE" dirty="0"/>
              <a:t>Nederbördsavvikelse vår, 2021-2025</a:t>
            </a:r>
          </a:p>
        </p:txBody>
      </p:sp>
      <p:sp>
        <p:nvSpPr>
          <p:cNvPr id="17" name="textruta 16">
            <a:extLst>
              <a:ext uri="{FF2B5EF4-FFF2-40B4-BE49-F238E27FC236}">
                <a16:creationId xmlns:a16="http://schemas.microsoft.com/office/drawing/2014/main" id="{F177F422-C478-FABF-E378-035F5986676E}"/>
              </a:ext>
            </a:extLst>
          </p:cNvPr>
          <p:cNvSpPr txBox="1"/>
          <p:nvPr/>
        </p:nvSpPr>
        <p:spPr>
          <a:xfrm>
            <a:off x="1176338" y="1149656"/>
            <a:ext cx="4201573" cy="369332"/>
          </a:xfrm>
          <a:prstGeom prst="rect">
            <a:avLst/>
          </a:prstGeom>
          <a:noFill/>
        </p:spPr>
        <p:txBody>
          <a:bodyPr wrap="square" rtlCol="0">
            <a:spAutoFit/>
          </a:bodyPr>
          <a:lstStyle/>
          <a:p>
            <a:r>
              <a:rPr lang="sv-SE" dirty="0"/>
              <a:t>Jämför med normalperiod 1991-2020</a:t>
            </a:r>
          </a:p>
        </p:txBody>
      </p:sp>
      <p:pic>
        <p:nvPicPr>
          <p:cNvPr id="5" name="Bildobjekt 4" descr="Karta över Sverige som beskriver nederbördsavvikelsen på våren 2021 i jämförelse med normalperioenden 1991-2020.">
            <a:extLst>
              <a:ext uri="{FF2B5EF4-FFF2-40B4-BE49-F238E27FC236}">
                <a16:creationId xmlns:a16="http://schemas.microsoft.com/office/drawing/2014/main" id="{A5E16D61-B0E5-9D61-E75E-32BE9D2D98B2}"/>
              </a:ext>
            </a:extLst>
          </p:cNvPr>
          <p:cNvPicPr>
            <a:picLocks noChangeAspect="1"/>
          </p:cNvPicPr>
          <p:nvPr/>
        </p:nvPicPr>
        <p:blipFill>
          <a:blip r:embed="rId3"/>
          <a:stretch>
            <a:fillRect/>
          </a:stretch>
        </p:blipFill>
        <p:spPr>
          <a:xfrm>
            <a:off x="215001" y="1690670"/>
            <a:ext cx="2250981" cy="4473288"/>
          </a:xfrm>
          <a:prstGeom prst="rect">
            <a:avLst/>
          </a:prstGeom>
        </p:spPr>
      </p:pic>
      <p:sp>
        <p:nvSpPr>
          <p:cNvPr id="12" name="textruta 11">
            <a:extLst>
              <a:ext uri="{FF2B5EF4-FFF2-40B4-BE49-F238E27FC236}">
                <a16:creationId xmlns:a16="http://schemas.microsoft.com/office/drawing/2014/main" id="{D4A9EF3F-90CD-F69A-7144-D3725B0A311E}"/>
              </a:ext>
            </a:extLst>
          </p:cNvPr>
          <p:cNvSpPr txBox="1"/>
          <p:nvPr/>
        </p:nvSpPr>
        <p:spPr>
          <a:xfrm>
            <a:off x="634119" y="1880160"/>
            <a:ext cx="706055" cy="369332"/>
          </a:xfrm>
          <a:prstGeom prst="rect">
            <a:avLst/>
          </a:prstGeom>
          <a:solidFill>
            <a:schemeClr val="bg1"/>
          </a:solidFill>
        </p:spPr>
        <p:txBody>
          <a:bodyPr wrap="square" rtlCol="0">
            <a:spAutoFit/>
          </a:bodyPr>
          <a:lstStyle/>
          <a:p>
            <a:r>
              <a:rPr lang="sv-SE" b="1" dirty="0"/>
              <a:t>2021</a:t>
            </a:r>
          </a:p>
        </p:txBody>
      </p:sp>
      <p:pic>
        <p:nvPicPr>
          <p:cNvPr id="23" name="Bildobjekt 22" descr="Karta över Sverige som beskriver nederbördsavvikelsen på våren 2022 i jämförelse med normalperioenden 1991-2020.">
            <a:extLst>
              <a:ext uri="{FF2B5EF4-FFF2-40B4-BE49-F238E27FC236}">
                <a16:creationId xmlns:a16="http://schemas.microsoft.com/office/drawing/2014/main" id="{A052B3C9-C3AC-CEC3-136E-498A4387063B}"/>
              </a:ext>
            </a:extLst>
          </p:cNvPr>
          <p:cNvPicPr>
            <a:picLocks noChangeAspect="1"/>
          </p:cNvPicPr>
          <p:nvPr/>
        </p:nvPicPr>
        <p:blipFill>
          <a:blip r:embed="rId4"/>
          <a:stretch>
            <a:fillRect/>
          </a:stretch>
        </p:blipFill>
        <p:spPr>
          <a:xfrm>
            <a:off x="2637860" y="1690670"/>
            <a:ext cx="2108062" cy="4469936"/>
          </a:xfrm>
          <a:prstGeom prst="rect">
            <a:avLst/>
          </a:prstGeom>
        </p:spPr>
      </p:pic>
      <p:sp>
        <p:nvSpPr>
          <p:cNvPr id="13" name="textruta 12">
            <a:extLst>
              <a:ext uri="{FF2B5EF4-FFF2-40B4-BE49-F238E27FC236}">
                <a16:creationId xmlns:a16="http://schemas.microsoft.com/office/drawing/2014/main" id="{89A98783-293C-3EBF-B6A3-24E7C43E2977}"/>
              </a:ext>
            </a:extLst>
          </p:cNvPr>
          <p:cNvSpPr txBox="1"/>
          <p:nvPr/>
        </p:nvSpPr>
        <p:spPr>
          <a:xfrm>
            <a:off x="3028418" y="1880160"/>
            <a:ext cx="706055" cy="369332"/>
          </a:xfrm>
          <a:prstGeom prst="rect">
            <a:avLst/>
          </a:prstGeom>
          <a:solidFill>
            <a:schemeClr val="bg1"/>
          </a:solidFill>
        </p:spPr>
        <p:txBody>
          <a:bodyPr wrap="square" rtlCol="0">
            <a:spAutoFit/>
          </a:bodyPr>
          <a:lstStyle/>
          <a:p>
            <a:r>
              <a:rPr lang="sv-SE" b="1" dirty="0"/>
              <a:t>2022</a:t>
            </a:r>
          </a:p>
        </p:txBody>
      </p:sp>
      <p:pic>
        <p:nvPicPr>
          <p:cNvPr id="25" name="Bildobjekt 24" descr="Karta över Sverige som beskriver nederbördsavvikelsen på våren 2023 i jämförelse med normalperioenden 1991-2020.">
            <a:extLst>
              <a:ext uri="{FF2B5EF4-FFF2-40B4-BE49-F238E27FC236}">
                <a16:creationId xmlns:a16="http://schemas.microsoft.com/office/drawing/2014/main" id="{88EE7D4E-97B6-6814-5A96-CC01498E63C4}"/>
              </a:ext>
            </a:extLst>
          </p:cNvPr>
          <p:cNvPicPr>
            <a:picLocks noChangeAspect="1"/>
          </p:cNvPicPr>
          <p:nvPr/>
        </p:nvPicPr>
        <p:blipFill>
          <a:blip r:embed="rId5"/>
          <a:stretch>
            <a:fillRect/>
          </a:stretch>
        </p:blipFill>
        <p:spPr>
          <a:xfrm>
            <a:off x="4990952" y="1690670"/>
            <a:ext cx="2210096" cy="4469937"/>
          </a:xfrm>
          <a:prstGeom prst="rect">
            <a:avLst/>
          </a:prstGeom>
        </p:spPr>
      </p:pic>
      <p:sp>
        <p:nvSpPr>
          <p:cNvPr id="14" name="textruta 13">
            <a:extLst>
              <a:ext uri="{FF2B5EF4-FFF2-40B4-BE49-F238E27FC236}">
                <a16:creationId xmlns:a16="http://schemas.microsoft.com/office/drawing/2014/main" id="{73654AE7-A3B2-8A74-932E-C82D2BD537EF}"/>
              </a:ext>
            </a:extLst>
          </p:cNvPr>
          <p:cNvSpPr txBox="1"/>
          <p:nvPr/>
        </p:nvSpPr>
        <p:spPr>
          <a:xfrm>
            <a:off x="5449395" y="1880160"/>
            <a:ext cx="706055" cy="369332"/>
          </a:xfrm>
          <a:prstGeom prst="rect">
            <a:avLst/>
          </a:prstGeom>
          <a:solidFill>
            <a:schemeClr val="bg1"/>
          </a:solidFill>
        </p:spPr>
        <p:txBody>
          <a:bodyPr wrap="square" rtlCol="0">
            <a:spAutoFit/>
          </a:bodyPr>
          <a:lstStyle/>
          <a:p>
            <a:r>
              <a:rPr lang="sv-SE" b="1" dirty="0"/>
              <a:t>2023</a:t>
            </a:r>
          </a:p>
        </p:txBody>
      </p:sp>
      <p:pic>
        <p:nvPicPr>
          <p:cNvPr id="27" name="Bildobjekt 26" descr="Karta över Sverige som beskriver nederbördsavvikelsen på våren 2024 i jämförelse med normalperioenden 1991-2020.">
            <a:extLst>
              <a:ext uri="{FF2B5EF4-FFF2-40B4-BE49-F238E27FC236}">
                <a16:creationId xmlns:a16="http://schemas.microsoft.com/office/drawing/2014/main" id="{0A5DB369-9038-836C-A35B-1F0B0010677F}"/>
              </a:ext>
            </a:extLst>
          </p:cNvPr>
          <p:cNvPicPr>
            <a:picLocks noChangeAspect="1"/>
          </p:cNvPicPr>
          <p:nvPr/>
        </p:nvPicPr>
        <p:blipFill>
          <a:blip r:embed="rId6"/>
          <a:stretch>
            <a:fillRect/>
          </a:stretch>
        </p:blipFill>
        <p:spPr>
          <a:xfrm>
            <a:off x="7449378" y="1690670"/>
            <a:ext cx="2227735" cy="4469936"/>
          </a:xfrm>
          <a:prstGeom prst="rect">
            <a:avLst/>
          </a:prstGeom>
        </p:spPr>
      </p:pic>
      <p:sp>
        <p:nvSpPr>
          <p:cNvPr id="15" name="textruta 14">
            <a:extLst>
              <a:ext uri="{FF2B5EF4-FFF2-40B4-BE49-F238E27FC236}">
                <a16:creationId xmlns:a16="http://schemas.microsoft.com/office/drawing/2014/main" id="{403FCE3B-030F-6063-B606-2667C6CE2E4B}"/>
              </a:ext>
            </a:extLst>
          </p:cNvPr>
          <p:cNvSpPr txBox="1"/>
          <p:nvPr/>
        </p:nvSpPr>
        <p:spPr>
          <a:xfrm>
            <a:off x="7857191" y="1880160"/>
            <a:ext cx="706055" cy="369332"/>
          </a:xfrm>
          <a:prstGeom prst="rect">
            <a:avLst/>
          </a:prstGeom>
          <a:solidFill>
            <a:schemeClr val="bg1"/>
          </a:solidFill>
        </p:spPr>
        <p:txBody>
          <a:bodyPr wrap="square" rtlCol="0">
            <a:spAutoFit/>
          </a:bodyPr>
          <a:lstStyle/>
          <a:p>
            <a:r>
              <a:rPr lang="sv-SE" b="1" dirty="0"/>
              <a:t>2024</a:t>
            </a:r>
          </a:p>
        </p:txBody>
      </p:sp>
      <p:pic>
        <p:nvPicPr>
          <p:cNvPr id="29" name="Bildobjekt 28" descr="Karta över Sverige som beskriver nederbördsavvikelsen på våren 2025 i jämförelse med normalperioenden 1991-2020.">
            <a:extLst>
              <a:ext uri="{FF2B5EF4-FFF2-40B4-BE49-F238E27FC236}">
                <a16:creationId xmlns:a16="http://schemas.microsoft.com/office/drawing/2014/main" id="{5E634A48-CCFD-ECC5-75C9-91B081EF669F}"/>
              </a:ext>
            </a:extLst>
          </p:cNvPr>
          <p:cNvPicPr>
            <a:picLocks noChangeAspect="1"/>
          </p:cNvPicPr>
          <p:nvPr/>
        </p:nvPicPr>
        <p:blipFill>
          <a:blip r:embed="rId7"/>
          <a:stretch>
            <a:fillRect/>
          </a:stretch>
        </p:blipFill>
        <p:spPr>
          <a:xfrm>
            <a:off x="9856858" y="1690670"/>
            <a:ext cx="2120141" cy="4477450"/>
          </a:xfrm>
          <a:prstGeom prst="rect">
            <a:avLst/>
          </a:prstGeom>
        </p:spPr>
      </p:pic>
      <p:sp>
        <p:nvSpPr>
          <p:cNvPr id="16" name="textruta 15">
            <a:extLst>
              <a:ext uri="{FF2B5EF4-FFF2-40B4-BE49-F238E27FC236}">
                <a16:creationId xmlns:a16="http://schemas.microsoft.com/office/drawing/2014/main" id="{327424A2-5459-455E-C0FD-9929E311C328}"/>
              </a:ext>
            </a:extLst>
          </p:cNvPr>
          <p:cNvSpPr txBox="1"/>
          <p:nvPr/>
        </p:nvSpPr>
        <p:spPr>
          <a:xfrm>
            <a:off x="10210873" y="1880160"/>
            <a:ext cx="728060" cy="369332"/>
          </a:xfrm>
          <a:prstGeom prst="rect">
            <a:avLst/>
          </a:prstGeom>
          <a:noFill/>
        </p:spPr>
        <p:txBody>
          <a:bodyPr wrap="square" rtlCol="0">
            <a:spAutoFit/>
          </a:bodyPr>
          <a:lstStyle/>
          <a:p>
            <a:r>
              <a:rPr lang="sv-SE" b="1" dirty="0"/>
              <a:t>2025</a:t>
            </a:r>
          </a:p>
        </p:txBody>
      </p:sp>
      <p:sp>
        <p:nvSpPr>
          <p:cNvPr id="3" name="Platshållare för bildnummer 2">
            <a:extLst>
              <a:ext uri="{FF2B5EF4-FFF2-40B4-BE49-F238E27FC236}">
                <a16:creationId xmlns:a16="http://schemas.microsoft.com/office/drawing/2014/main" id="{D233A9FF-72CA-3429-3B26-F20299677CAA}"/>
              </a:ext>
            </a:extLst>
          </p:cNvPr>
          <p:cNvSpPr>
            <a:spLocks noGrp="1"/>
          </p:cNvSpPr>
          <p:nvPr>
            <p:ph type="sldNum" sz="quarter" idx="18"/>
          </p:nvPr>
        </p:nvSpPr>
        <p:spPr/>
        <p:txBody>
          <a:bodyPr/>
          <a:lstStyle/>
          <a:p>
            <a:fld id="{873EB259-4CFD-4D03-8D50-B89672399120}" type="slidenum">
              <a:rPr lang="sv-SE" smtClean="0"/>
              <a:pPr/>
              <a:t>71</a:t>
            </a:fld>
            <a:endParaRPr lang="sv-SE"/>
          </a:p>
        </p:txBody>
      </p:sp>
    </p:spTree>
    <p:extLst>
      <p:ext uri="{BB962C8B-B14F-4D97-AF65-F5344CB8AC3E}">
        <p14:creationId xmlns:p14="http://schemas.microsoft.com/office/powerpoint/2010/main" val="126794872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F4F38A-BF36-CA3A-0379-4E0C6F115A66}"/>
            </a:ext>
          </a:extLst>
        </p:cNvPr>
        <p:cNvGrpSpPr/>
        <p:nvPr/>
      </p:nvGrpSpPr>
      <p:grpSpPr>
        <a:xfrm>
          <a:off x="0" y="0"/>
          <a:ext cx="0" cy="0"/>
          <a:chOff x="0" y="0"/>
          <a:chExt cx="0" cy="0"/>
        </a:xfrm>
      </p:grpSpPr>
      <p:sp>
        <p:nvSpPr>
          <p:cNvPr id="2" name="Rubrik 1">
            <a:extLst>
              <a:ext uri="{FF2B5EF4-FFF2-40B4-BE49-F238E27FC236}">
                <a16:creationId xmlns:a16="http://schemas.microsoft.com/office/drawing/2014/main" id="{DF3CD447-5349-48A5-2EF8-463E773BA544}"/>
              </a:ext>
            </a:extLst>
          </p:cNvPr>
          <p:cNvSpPr>
            <a:spLocks noGrp="1"/>
          </p:cNvSpPr>
          <p:nvPr>
            <p:ph type="title"/>
          </p:nvPr>
        </p:nvSpPr>
        <p:spPr>
          <a:xfrm>
            <a:off x="1176337" y="464486"/>
            <a:ext cx="9088333" cy="798672"/>
          </a:xfrm>
        </p:spPr>
        <p:txBody>
          <a:bodyPr/>
          <a:lstStyle/>
          <a:p>
            <a:r>
              <a:rPr lang="sv-SE" dirty="0"/>
              <a:t>Temperaturavvikelse sommar, 2021-2025</a:t>
            </a:r>
          </a:p>
        </p:txBody>
      </p:sp>
      <p:sp>
        <p:nvSpPr>
          <p:cNvPr id="11" name="textruta 10">
            <a:extLst>
              <a:ext uri="{FF2B5EF4-FFF2-40B4-BE49-F238E27FC236}">
                <a16:creationId xmlns:a16="http://schemas.microsoft.com/office/drawing/2014/main" id="{65CD935A-7DA1-10BE-4E0D-77D2F94F1D0E}"/>
              </a:ext>
            </a:extLst>
          </p:cNvPr>
          <p:cNvSpPr txBox="1"/>
          <p:nvPr/>
        </p:nvSpPr>
        <p:spPr>
          <a:xfrm>
            <a:off x="1176338" y="1257183"/>
            <a:ext cx="4201573" cy="369332"/>
          </a:xfrm>
          <a:prstGeom prst="rect">
            <a:avLst/>
          </a:prstGeom>
          <a:noFill/>
        </p:spPr>
        <p:txBody>
          <a:bodyPr wrap="square" rtlCol="0">
            <a:spAutoFit/>
          </a:bodyPr>
          <a:lstStyle/>
          <a:p>
            <a:r>
              <a:rPr lang="sv-SE" dirty="0"/>
              <a:t>Jämför med normalperiod 1991-2020</a:t>
            </a:r>
          </a:p>
        </p:txBody>
      </p:sp>
      <p:pic>
        <p:nvPicPr>
          <p:cNvPr id="12" name="Bildobjekt 11" descr="Karta över Sverige som beskriver temperaturavvikelsen på våren 2021 i jämförelse med normalperioenden 1991-2020.">
            <a:extLst>
              <a:ext uri="{FF2B5EF4-FFF2-40B4-BE49-F238E27FC236}">
                <a16:creationId xmlns:a16="http://schemas.microsoft.com/office/drawing/2014/main" id="{0C3D1515-FDCD-E527-C48E-F0E141BC6681}"/>
              </a:ext>
            </a:extLst>
          </p:cNvPr>
          <p:cNvPicPr>
            <a:picLocks noChangeAspect="1"/>
          </p:cNvPicPr>
          <p:nvPr/>
        </p:nvPicPr>
        <p:blipFill>
          <a:blip r:embed="rId3"/>
          <a:stretch>
            <a:fillRect/>
          </a:stretch>
        </p:blipFill>
        <p:spPr>
          <a:xfrm>
            <a:off x="300859" y="1690670"/>
            <a:ext cx="2210094" cy="4469933"/>
          </a:xfrm>
          <a:prstGeom prst="rect">
            <a:avLst/>
          </a:prstGeom>
        </p:spPr>
      </p:pic>
      <p:sp>
        <p:nvSpPr>
          <p:cNvPr id="6" name="textruta 5">
            <a:extLst>
              <a:ext uri="{FF2B5EF4-FFF2-40B4-BE49-F238E27FC236}">
                <a16:creationId xmlns:a16="http://schemas.microsoft.com/office/drawing/2014/main" id="{33077051-3A8F-A9CC-CD66-0CC39B56B49E}"/>
              </a:ext>
            </a:extLst>
          </p:cNvPr>
          <p:cNvSpPr txBox="1"/>
          <p:nvPr/>
        </p:nvSpPr>
        <p:spPr>
          <a:xfrm>
            <a:off x="634119" y="1880160"/>
            <a:ext cx="706055" cy="369332"/>
          </a:xfrm>
          <a:prstGeom prst="rect">
            <a:avLst/>
          </a:prstGeom>
          <a:solidFill>
            <a:schemeClr val="bg1"/>
          </a:solidFill>
        </p:spPr>
        <p:txBody>
          <a:bodyPr wrap="square" rtlCol="0">
            <a:spAutoFit/>
          </a:bodyPr>
          <a:lstStyle/>
          <a:p>
            <a:r>
              <a:rPr lang="sv-SE" b="1" dirty="0"/>
              <a:t>2021</a:t>
            </a:r>
          </a:p>
        </p:txBody>
      </p:sp>
      <p:pic>
        <p:nvPicPr>
          <p:cNvPr id="14" name="Bildobjekt 13" descr="Karta över Sverige som beskriver temperaturavvikelsen på våren 2022 i jämförelse med normalperioenden 1991-2020.">
            <a:extLst>
              <a:ext uri="{FF2B5EF4-FFF2-40B4-BE49-F238E27FC236}">
                <a16:creationId xmlns:a16="http://schemas.microsoft.com/office/drawing/2014/main" id="{477DED3B-39BE-A92D-2D83-4A1737D49286}"/>
              </a:ext>
            </a:extLst>
          </p:cNvPr>
          <p:cNvPicPr>
            <a:picLocks noChangeAspect="1"/>
          </p:cNvPicPr>
          <p:nvPr/>
        </p:nvPicPr>
        <p:blipFill>
          <a:blip r:embed="rId4"/>
          <a:stretch>
            <a:fillRect/>
          </a:stretch>
        </p:blipFill>
        <p:spPr>
          <a:xfrm>
            <a:off x="2529185" y="1690669"/>
            <a:ext cx="2216737" cy="4469933"/>
          </a:xfrm>
          <a:prstGeom prst="rect">
            <a:avLst/>
          </a:prstGeom>
        </p:spPr>
      </p:pic>
      <p:sp>
        <p:nvSpPr>
          <p:cNvPr id="7" name="textruta 6">
            <a:extLst>
              <a:ext uri="{FF2B5EF4-FFF2-40B4-BE49-F238E27FC236}">
                <a16:creationId xmlns:a16="http://schemas.microsoft.com/office/drawing/2014/main" id="{5FC4174B-E08E-E48E-7053-4C41F569BBF6}"/>
              </a:ext>
            </a:extLst>
          </p:cNvPr>
          <p:cNvSpPr txBox="1"/>
          <p:nvPr/>
        </p:nvSpPr>
        <p:spPr>
          <a:xfrm>
            <a:off x="3028418" y="1880160"/>
            <a:ext cx="706055" cy="369332"/>
          </a:xfrm>
          <a:prstGeom prst="rect">
            <a:avLst/>
          </a:prstGeom>
          <a:solidFill>
            <a:schemeClr val="bg1"/>
          </a:solidFill>
        </p:spPr>
        <p:txBody>
          <a:bodyPr wrap="square" rtlCol="0">
            <a:spAutoFit/>
          </a:bodyPr>
          <a:lstStyle/>
          <a:p>
            <a:r>
              <a:rPr lang="sv-SE" b="1" dirty="0"/>
              <a:t>2022</a:t>
            </a:r>
          </a:p>
        </p:txBody>
      </p:sp>
      <p:pic>
        <p:nvPicPr>
          <p:cNvPr id="16" name="Bildobjekt 15" descr="Karta över Sverige som beskriver temperaturavvikelsen på våren 2023 i jämförelse med normalperioenden 1991-2020.">
            <a:extLst>
              <a:ext uri="{FF2B5EF4-FFF2-40B4-BE49-F238E27FC236}">
                <a16:creationId xmlns:a16="http://schemas.microsoft.com/office/drawing/2014/main" id="{36469CF2-CB8A-E6E1-FD99-D810F25CCB20}"/>
              </a:ext>
            </a:extLst>
          </p:cNvPr>
          <p:cNvPicPr>
            <a:picLocks noChangeAspect="1"/>
          </p:cNvPicPr>
          <p:nvPr/>
        </p:nvPicPr>
        <p:blipFill>
          <a:blip r:embed="rId5"/>
          <a:stretch>
            <a:fillRect/>
          </a:stretch>
        </p:blipFill>
        <p:spPr>
          <a:xfrm>
            <a:off x="5005250" y="1690669"/>
            <a:ext cx="2181499" cy="4469934"/>
          </a:xfrm>
          <a:prstGeom prst="rect">
            <a:avLst/>
          </a:prstGeom>
        </p:spPr>
      </p:pic>
      <p:sp>
        <p:nvSpPr>
          <p:cNvPr id="8" name="textruta 7">
            <a:extLst>
              <a:ext uri="{FF2B5EF4-FFF2-40B4-BE49-F238E27FC236}">
                <a16:creationId xmlns:a16="http://schemas.microsoft.com/office/drawing/2014/main" id="{A877757C-C364-5132-DA86-5E733D73DC64}"/>
              </a:ext>
            </a:extLst>
          </p:cNvPr>
          <p:cNvSpPr txBox="1"/>
          <p:nvPr/>
        </p:nvSpPr>
        <p:spPr>
          <a:xfrm>
            <a:off x="5449395" y="1880160"/>
            <a:ext cx="706055" cy="369332"/>
          </a:xfrm>
          <a:prstGeom prst="rect">
            <a:avLst/>
          </a:prstGeom>
          <a:solidFill>
            <a:schemeClr val="bg1"/>
          </a:solidFill>
        </p:spPr>
        <p:txBody>
          <a:bodyPr wrap="square" rtlCol="0">
            <a:spAutoFit/>
          </a:bodyPr>
          <a:lstStyle/>
          <a:p>
            <a:r>
              <a:rPr lang="sv-SE" b="1" dirty="0"/>
              <a:t>2023</a:t>
            </a:r>
          </a:p>
        </p:txBody>
      </p:sp>
      <p:pic>
        <p:nvPicPr>
          <p:cNvPr id="18" name="Bildobjekt 17" descr="Karta över Sverige som beskriver temperaturavvikelsen på våren 2024 i jämförelse med normalperioenden 1991-2020.">
            <a:extLst>
              <a:ext uri="{FF2B5EF4-FFF2-40B4-BE49-F238E27FC236}">
                <a16:creationId xmlns:a16="http://schemas.microsoft.com/office/drawing/2014/main" id="{C89D3787-0E45-C4B9-7AB8-F2860062710D}"/>
              </a:ext>
            </a:extLst>
          </p:cNvPr>
          <p:cNvPicPr>
            <a:picLocks noChangeAspect="1"/>
          </p:cNvPicPr>
          <p:nvPr/>
        </p:nvPicPr>
        <p:blipFill>
          <a:blip r:embed="rId6"/>
          <a:stretch>
            <a:fillRect/>
          </a:stretch>
        </p:blipFill>
        <p:spPr>
          <a:xfrm>
            <a:off x="7445446" y="1690669"/>
            <a:ext cx="2312288" cy="4469933"/>
          </a:xfrm>
          <a:prstGeom prst="rect">
            <a:avLst/>
          </a:prstGeom>
        </p:spPr>
      </p:pic>
      <p:sp>
        <p:nvSpPr>
          <p:cNvPr id="9" name="textruta 8">
            <a:extLst>
              <a:ext uri="{FF2B5EF4-FFF2-40B4-BE49-F238E27FC236}">
                <a16:creationId xmlns:a16="http://schemas.microsoft.com/office/drawing/2014/main" id="{795BA7D2-66E6-F981-DFE5-A52280044AFE}"/>
              </a:ext>
            </a:extLst>
          </p:cNvPr>
          <p:cNvSpPr txBox="1"/>
          <p:nvPr/>
        </p:nvSpPr>
        <p:spPr>
          <a:xfrm>
            <a:off x="7857191" y="1880160"/>
            <a:ext cx="706055" cy="369332"/>
          </a:xfrm>
          <a:prstGeom prst="rect">
            <a:avLst/>
          </a:prstGeom>
          <a:solidFill>
            <a:schemeClr val="bg1"/>
          </a:solidFill>
        </p:spPr>
        <p:txBody>
          <a:bodyPr wrap="square" rtlCol="0">
            <a:spAutoFit/>
          </a:bodyPr>
          <a:lstStyle/>
          <a:p>
            <a:r>
              <a:rPr lang="sv-SE" b="1" dirty="0"/>
              <a:t>2024</a:t>
            </a:r>
          </a:p>
        </p:txBody>
      </p:sp>
      <p:pic>
        <p:nvPicPr>
          <p:cNvPr id="20" name="Bildobjekt 19" descr="Karta över Sverige som beskriver temperaturavvikelsen på sommaren 2025 i jämförelse med normalperioenden 1991-2020.">
            <a:extLst>
              <a:ext uri="{FF2B5EF4-FFF2-40B4-BE49-F238E27FC236}">
                <a16:creationId xmlns:a16="http://schemas.microsoft.com/office/drawing/2014/main" id="{1F8C7C99-72A3-3BFC-F175-EE19EB6465F7}"/>
              </a:ext>
            </a:extLst>
          </p:cNvPr>
          <p:cNvPicPr>
            <a:picLocks noChangeAspect="1"/>
          </p:cNvPicPr>
          <p:nvPr/>
        </p:nvPicPr>
        <p:blipFill>
          <a:blip r:embed="rId7"/>
          <a:stretch>
            <a:fillRect/>
          </a:stretch>
        </p:blipFill>
        <p:spPr>
          <a:xfrm>
            <a:off x="10016431" y="1690669"/>
            <a:ext cx="2085495" cy="4469934"/>
          </a:xfrm>
          <a:prstGeom prst="rect">
            <a:avLst/>
          </a:prstGeom>
        </p:spPr>
      </p:pic>
      <p:sp>
        <p:nvSpPr>
          <p:cNvPr id="10" name="textruta 9">
            <a:extLst>
              <a:ext uri="{FF2B5EF4-FFF2-40B4-BE49-F238E27FC236}">
                <a16:creationId xmlns:a16="http://schemas.microsoft.com/office/drawing/2014/main" id="{1D87A67C-9BE3-56F7-4868-972D22381BEC}"/>
              </a:ext>
            </a:extLst>
          </p:cNvPr>
          <p:cNvSpPr txBox="1"/>
          <p:nvPr/>
        </p:nvSpPr>
        <p:spPr>
          <a:xfrm>
            <a:off x="10264671" y="1927927"/>
            <a:ext cx="706055" cy="369332"/>
          </a:xfrm>
          <a:prstGeom prst="rect">
            <a:avLst/>
          </a:prstGeom>
          <a:solidFill>
            <a:schemeClr val="bg1"/>
          </a:solidFill>
        </p:spPr>
        <p:txBody>
          <a:bodyPr wrap="square" rtlCol="0">
            <a:spAutoFit/>
          </a:bodyPr>
          <a:lstStyle/>
          <a:p>
            <a:r>
              <a:rPr lang="sv-SE" b="1" dirty="0"/>
              <a:t>2025</a:t>
            </a:r>
          </a:p>
        </p:txBody>
      </p:sp>
      <p:sp>
        <p:nvSpPr>
          <p:cNvPr id="3" name="Platshållare för bildnummer 2">
            <a:extLst>
              <a:ext uri="{FF2B5EF4-FFF2-40B4-BE49-F238E27FC236}">
                <a16:creationId xmlns:a16="http://schemas.microsoft.com/office/drawing/2014/main" id="{264A4A87-81F5-FFC5-EDF1-FB1C046466F6}"/>
              </a:ext>
            </a:extLst>
          </p:cNvPr>
          <p:cNvSpPr>
            <a:spLocks noGrp="1"/>
          </p:cNvSpPr>
          <p:nvPr>
            <p:ph type="sldNum" sz="quarter" idx="18"/>
          </p:nvPr>
        </p:nvSpPr>
        <p:spPr/>
        <p:txBody>
          <a:bodyPr/>
          <a:lstStyle/>
          <a:p>
            <a:fld id="{873EB259-4CFD-4D03-8D50-B89672399120}" type="slidenum">
              <a:rPr lang="sv-SE" smtClean="0"/>
              <a:pPr/>
              <a:t>72</a:t>
            </a:fld>
            <a:endParaRPr lang="sv-SE"/>
          </a:p>
        </p:txBody>
      </p:sp>
    </p:spTree>
    <p:extLst>
      <p:ext uri="{BB962C8B-B14F-4D97-AF65-F5344CB8AC3E}">
        <p14:creationId xmlns:p14="http://schemas.microsoft.com/office/powerpoint/2010/main" val="188611021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ubrik 1">
            <a:extLst>
              <a:ext uri="{FF2B5EF4-FFF2-40B4-BE49-F238E27FC236}">
                <a16:creationId xmlns:a16="http://schemas.microsoft.com/office/drawing/2014/main" id="{19BCE1A6-6314-0D52-E505-B167E434E64B}"/>
              </a:ext>
            </a:extLst>
          </p:cNvPr>
          <p:cNvSpPr>
            <a:spLocks noGrp="1"/>
          </p:cNvSpPr>
          <p:nvPr>
            <p:ph type="title"/>
          </p:nvPr>
        </p:nvSpPr>
        <p:spPr>
          <a:xfrm>
            <a:off x="1176338" y="464486"/>
            <a:ext cx="9186862" cy="749542"/>
          </a:xfrm>
        </p:spPr>
        <p:txBody>
          <a:bodyPr/>
          <a:lstStyle/>
          <a:p>
            <a:r>
              <a:rPr lang="sv-SE" dirty="0"/>
              <a:t>Nederbördsavvikelse sommar, 2021-2025</a:t>
            </a:r>
          </a:p>
        </p:txBody>
      </p:sp>
      <p:sp>
        <p:nvSpPr>
          <p:cNvPr id="17" name="textruta 16">
            <a:extLst>
              <a:ext uri="{FF2B5EF4-FFF2-40B4-BE49-F238E27FC236}">
                <a16:creationId xmlns:a16="http://schemas.microsoft.com/office/drawing/2014/main" id="{F177F422-C478-FABF-E378-035F5986676E}"/>
              </a:ext>
            </a:extLst>
          </p:cNvPr>
          <p:cNvSpPr txBox="1"/>
          <p:nvPr/>
        </p:nvSpPr>
        <p:spPr>
          <a:xfrm>
            <a:off x="1176338" y="1171720"/>
            <a:ext cx="4201573" cy="369332"/>
          </a:xfrm>
          <a:prstGeom prst="rect">
            <a:avLst/>
          </a:prstGeom>
          <a:noFill/>
        </p:spPr>
        <p:txBody>
          <a:bodyPr wrap="square" rtlCol="0">
            <a:spAutoFit/>
          </a:bodyPr>
          <a:lstStyle/>
          <a:p>
            <a:r>
              <a:rPr lang="sv-SE" dirty="0"/>
              <a:t>Jämför med normalperiod 1991-2020</a:t>
            </a:r>
          </a:p>
        </p:txBody>
      </p:sp>
      <p:pic>
        <p:nvPicPr>
          <p:cNvPr id="5" name="Bildobjekt 4" descr="Karta över Sverige som beskriver nederbördsavvikelsen på sommaren 2021 i jämförelse med normalperioenden 1991-2020.">
            <a:extLst>
              <a:ext uri="{FF2B5EF4-FFF2-40B4-BE49-F238E27FC236}">
                <a16:creationId xmlns:a16="http://schemas.microsoft.com/office/drawing/2014/main" id="{8FFBE90C-2BBE-ACC8-36C7-92DDEF5EEF72}"/>
              </a:ext>
            </a:extLst>
          </p:cNvPr>
          <p:cNvPicPr>
            <a:picLocks noChangeAspect="1"/>
          </p:cNvPicPr>
          <p:nvPr/>
        </p:nvPicPr>
        <p:blipFill>
          <a:blip r:embed="rId3"/>
          <a:stretch>
            <a:fillRect/>
          </a:stretch>
        </p:blipFill>
        <p:spPr>
          <a:xfrm>
            <a:off x="238507" y="1655584"/>
            <a:ext cx="2330148" cy="4690657"/>
          </a:xfrm>
          <a:prstGeom prst="rect">
            <a:avLst/>
          </a:prstGeom>
        </p:spPr>
      </p:pic>
      <p:sp>
        <p:nvSpPr>
          <p:cNvPr id="12" name="textruta 11">
            <a:extLst>
              <a:ext uri="{FF2B5EF4-FFF2-40B4-BE49-F238E27FC236}">
                <a16:creationId xmlns:a16="http://schemas.microsoft.com/office/drawing/2014/main" id="{D4A9EF3F-90CD-F69A-7144-D3725B0A311E}"/>
              </a:ext>
            </a:extLst>
          </p:cNvPr>
          <p:cNvSpPr txBox="1"/>
          <p:nvPr/>
        </p:nvSpPr>
        <p:spPr>
          <a:xfrm>
            <a:off x="634119" y="1880160"/>
            <a:ext cx="706055" cy="369332"/>
          </a:xfrm>
          <a:prstGeom prst="rect">
            <a:avLst/>
          </a:prstGeom>
          <a:solidFill>
            <a:schemeClr val="bg1"/>
          </a:solidFill>
        </p:spPr>
        <p:txBody>
          <a:bodyPr wrap="square" rtlCol="0">
            <a:spAutoFit/>
          </a:bodyPr>
          <a:lstStyle/>
          <a:p>
            <a:r>
              <a:rPr lang="sv-SE" b="1" dirty="0"/>
              <a:t>2021</a:t>
            </a:r>
          </a:p>
        </p:txBody>
      </p:sp>
      <p:pic>
        <p:nvPicPr>
          <p:cNvPr id="22" name="Bildobjekt 21" descr="Karta över Sverige som beskriver nederbördsavvikelsen på sommaren 2022 i jämförelse med normalperioenden 1991-2020.">
            <a:extLst>
              <a:ext uri="{FF2B5EF4-FFF2-40B4-BE49-F238E27FC236}">
                <a16:creationId xmlns:a16="http://schemas.microsoft.com/office/drawing/2014/main" id="{DE004988-A1CC-D6AB-C499-7B88214DDC71}"/>
              </a:ext>
            </a:extLst>
          </p:cNvPr>
          <p:cNvPicPr>
            <a:picLocks noChangeAspect="1"/>
          </p:cNvPicPr>
          <p:nvPr/>
        </p:nvPicPr>
        <p:blipFill>
          <a:blip r:embed="rId4"/>
          <a:stretch>
            <a:fillRect/>
          </a:stretch>
        </p:blipFill>
        <p:spPr>
          <a:xfrm>
            <a:off x="2541037" y="1690670"/>
            <a:ext cx="2386872" cy="4690657"/>
          </a:xfrm>
          <a:prstGeom prst="rect">
            <a:avLst/>
          </a:prstGeom>
        </p:spPr>
      </p:pic>
      <p:sp>
        <p:nvSpPr>
          <p:cNvPr id="13" name="textruta 12">
            <a:extLst>
              <a:ext uri="{FF2B5EF4-FFF2-40B4-BE49-F238E27FC236}">
                <a16:creationId xmlns:a16="http://schemas.microsoft.com/office/drawing/2014/main" id="{89A98783-293C-3EBF-B6A3-24E7C43E2977}"/>
              </a:ext>
            </a:extLst>
          </p:cNvPr>
          <p:cNvSpPr txBox="1"/>
          <p:nvPr/>
        </p:nvSpPr>
        <p:spPr>
          <a:xfrm>
            <a:off x="3028418" y="1880160"/>
            <a:ext cx="706055" cy="369332"/>
          </a:xfrm>
          <a:prstGeom prst="rect">
            <a:avLst/>
          </a:prstGeom>
          <a:noFill/>
        </p:spPr>
        <p:txBody>
          <a:bodyPr wrap="square" rtlCol="0">
            <a:spAutoFit/>
          </a:bodyPr>
          <a:lstStyle/>
          <a:p>
            <a:r>
              <a:rPr lang="sv-SE" b="1" dirty="0"/>
              <a:t>2022</a:t>
            </a:r>
          </a:p>
        </p:txBody>
      </p:sp>
      <p:pic>
        <p:nvPicPr>
          <p:cNvPr id="24" name="Bildobjekt 23" descr="Karta över Sverige som beskriver nederbördsavvikelsen på sommaren 2023 i jämförelse med normalperioenden 1991-2020.">
            <a:extLst>
              <a:ext uri="{FF2B5EF4-FFF2-40B4-BE49-F238E27FC236}">
                <a16:creationId xmlns:a16="http://schemas.microsoft.com/office/drawing/2014/main" id="{E0842263-186C-8AF3-EC0F-2A1537B87BCB}"/>
              </a:ext>
            </a:extLst>
          </p:cNvPr>
          <p:cNvPicPr>
            <a:picLocks noChangeAspect="1"/>
          </p:cNvPicPr>
          <p:nvPr/>
        </p:nvPicPr>
        <p:blipFill>
          <a:blip r:embed="rId5"/>
          <a:stretch>
            <a:fillRect/>
          </a:stretch>
        </p:blipFill>
        <p:spPr>
          <a:xfrm>
            <a:off x="4998717" y="1541051"/>
            <a:ext cx="2381723" cy="4840275"/>
          </a:xfrm>
          <a:prstGeom prst="rect">
            <a:avLst/>
          </a:prstGeom>
        </p:spPr>
      </p:pic>
      <p:sp>
        <p:nvSpPr>
          <p:cNvPr id="14" name="textruta 13">
            <a:extLst>
              <a:ext uri="{FF2B5EF4-FFF2-40B4-BE49-F238E27FC236}">
                <a16:creationId xmlns:a16="http://schemas.microsoft.com/office/drawing/2014/main" id="{73654AE7-A3B2-8A74-932E-C82D2BD537EF}"/>
              </a:ext>
            </a:extLst>
          </p:cNvPr>
          <p:cNvSpPr txBox="1"/>
          <p:nvPr/>
        </p:nvSpPr>
        <p:spPr>
          <a:xfrm>
            <a:off x="5449395" y="1880160"/>
            <a:ext cx="706055" cy="369332"/>
          </a:xfrm>
          <a:prstGeom prst="rect">
            <a:avLst/>
          </a:prstGeom>
          <a:solidFill>
            <a:schemeClr val="bg1"/>
          </a:solidFill>
        </p:spPr>
        <p:txBody>
          <a:bodyPr wrap="square" rtlCol="0">
            <a:spAutoFit/>
          </a:bodyPr>
          <a:lstStyle/>
          <a:p>
            <a:r>
              <a:rPr lang="sv-SE" b="1" dirty="0"/>
              <a:t>2023</a:t>
            </a:r>
          </a:p>
        </p:txBody>
      </p:sp>
      <p:pic>
        <p:nvPicPr>
          <p:cNvPr id="26" name="Bildobjekt 25" descr="Karta över Sverige som beskriver nederbördsavvikelsen på sommaren 2024 i jämförelse med normalperioenden 1991-2020.">
            <a:extLst>
              <a:ext uri="{FF2B5EF4-FFF2-40B4-BE49-F238E27FC236}">
                <a16:creationId xmlns:a16="http://schemas.microsoft.com/office/drawing/2014/main" id="{1FE9345A-A3C0-C632-4178-DFF0BB5A9610}"/>
              </a:ext>
            </a:extLst>
          </p:cNvPr>
          <p:cNvPicPr>
            <a:picLocks noChangeAspect="1"/>
          </p:cNvPicPr>
          <p:nvPr/>
        </p:nvPicPr>
        <p:blipFill>
          <a:blip r:embed="rId6"/>
          <a:stretch>
            <a:fillRect/>
          </a:stretch>
        </p:blipFill>
        <p:spPr>
          <a:xfrm>
            <a:off x="7384401" y="1541050"/>
            <a:ext cx="2358478" cy="4840275"/>
          </a:xfrm>
          <a:prstGeom prst="rect">
            <a:avLst/>
          </a:prstGeom>
        </p:spPr>
      </p:pic>
      <p:sp>
        <p:nvSpPr>
          <p:cNvPr id="15" name="textruta 14">
            <a:extLst>
              <a:ext uri="{FF2B5EF4-FFF2-40B4-BE49-F238E27FC236}">
                <a16:creationId xmlns:a16="http://schemas.microsoft.com/office/drawing/2014/main" id="{403FCE3B-030F-6063-B606-2667C6CE2E4B}"/>
              </a:ext>
            </a:extLst>
          </p:cNvPr>
          <p:cNvSpPr txBox="1"/>
          <p:nvPr/>
        </p:nvSpPr>
        <p:spPr>
          <a:xfrm>
            <a:off x="7857191" y="1880160"/>
            <a:ext cx="706055" cy="369332"/>
          </a:xfrm>
          <a:prstGeom prst="rect">
            <a:avLst/>
          </a:prstGeom>
          <a:solidFill>
            <a:schemeClr val="bg1"/>
          </a:solidFill>
        </p:spPr>
        <p:txBody>
          <a:bodyPr wrap="square" rtlCol="0">
            <a:spAutoFit/>
          </a:bodyPr>
          <a:lstStyle/>
          <a:p>
            <a:r>
              <a:rPr lang="sv-SE" b="1" dirty="0"/>
              <a:t>2024</a:t>
            </a:r>
          </a:p>
        </p:txBody>
      </p:sp>
      <p:pic>
        <p:nvPicPr>
          <p:cNvPr id="28" name="Bildobjekt 27" descr="Karta över Sverige som beskriver nederbördsavvikelsen på sommaren 2025 i jämförelse med normalperioenden 1991-2020.">
            <a:extLst>
              <a:ext uri="{FF2B5EF4-FFF2-40B4-BE49-F238E27FC236}">
                <a16:creationId xmlns:a16="http://schemas.microsoft.com/office/drawing/2014/main" id="{E8311520-A816-45B7-7D1E-E6701CF5A0AF}"/>
              </a:ext>
            </a:extLst>
          </p:cNvPr>
          <p:cNvPicPr>
            <a:picLocks noChangeAspect="1"/>
          </p:cNvPicPr>
          <p:nvPr/>
        </p:nvPicPr>
        <p:blipFill>
          <a:blip r:embed="rId7"/>
          <a:stretch>
            <a:fillRect/>
          </a:stretch>
        </p:blipFill>
        <p:spPr>
          <a:xfrm>
            <a:off x="9742879" y="1541049"/>
            <a:ext cx="2264502" cy="4840275"/>
          </a:xfrm>
          <a:prstGeom prst="rect">
            <a:avLst/>
          </a:prstGeom>
        </p:spPr>
      </p:pic>
      <p:sp>
        <p:nvSpPr>
          <p:cNvPr id="11" name="textruta 10">
            <a:extLst>
              <a:ext uri="{FF2B5EF4-FFF2-40B4-BE49-F238E27FC236}">
                <a16:creationId xmlns:a16="http://schemas.microsoft.com/office/drawing/2014/main" id="{2874B333-F304-AA0B-0AED-1486EFD19EEE}"/>
              </a:ext>
            </a:extLst>
          </p:cNvPr>
          <p:cNvSpPr txBox="1"/>
          <p:nvPr/>
        </p:nvSpPr>
        <p:spPr>
          <a:xfrm>
            <a:off x="10192709" y="1880160"/>
            <a:ext cx="706055" cy="369332"/>
          </a:xfrm>
          <a:prstGeom prst="rect">
            <a:avLst/>
          </a:prstGeom>
          <a:solidFill>
            <a:schemeClr val="bg1"/>
          </a:solidFill>
        </p:spPr>
        <p:txBody>
          <a:bodyPr wrap="square" rtlCol="0">
            <a:spAutoFit/>
          </a:bodyPr>
          <a:lstStyle/>
          <a:p>
            <a:r>
              <a:rPr lang="sv-SE" b="1" dirty="0"/>
              <a:t>2025</a:t>
            </a:r>
          </a:p>
        </p:txBody>
      </p:sp>
      <p:sp>
        <p:nvSpPr>
          <p:cNvPr id="3" name="Platshållare för bildnummer 2">
            <a:extLst>
              <a:ext uri="{FF2B5EF4-FFF2-40B4-BE49-F238E27FC236}">
                <a16:creationId xmlns:a16="http://schemas.microsoft.com/office/drawing/2014/main" id="{60CFC40A-E181-ADBF-F9C7-354169A4A5B5}"/>
              </a:ext>
            </a:extLst>
          </p:cNvPr>
          <p:cNvSpPr>
            <a:spLocks noGrp="1"/>
          </p:cNvSpPr>
          <p:nvPr>
            <p:ph type="sldNum" sz="quarter" idx="18"/>
          </p:nvPr>
        </p:nvSpPr>
        <p:spPr/>
        <p:txBody>
          <a:bodyPr/>
          <a:lstStyle/>
          <a:p>
            <a:fld id="{873EB259-4CFD-4D03-8D50-B89672399120}" type="slidenum">
              <a:rPr lang="sv-SE" smtClean="0"/>
              <a:pPr/>
              <a:t>73</a:t>
            </a:fld>
            <a:endParaRPr lang="sv-SE"/>
          </a:p>
        </p:txBody>
      </p:sp>
    </p:spTree>
    <p:extLst>
      <p:ext uri="{BB962C8B-B14F-4D97-AF65-F5344CB8AC3E}">
        <p14:creationId xmlns:p14="http://schemas.microsoft.com/office/powerpoint/2010/main" val="210654960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ubrik 1">
            <a:extLst>
              <a:ext uri="{FF2B5EF4-FFF2-40B4-BE49-F238E27FC236}">
                <a16:creationId xmlns:a16="http://schemas.microsoft.com/office/drawing/2014/main" id="{935F3B1A-6385-2940-2758-23D155C6B1EC}"/>
              </a:ext>
            </a:extLst>
          </p:cNvPr>
          <p:cNvSpPr>
            <a:spLocks noGrp="1"/>
          </p:cNvSpPr>
          <p:nvPr>
            <p:ph type="title"/>
          </p:nvPr>
        </p:nvSpPr>
        <p:spPr>
          <a:xfrm>
            <a:off x="1176338" y="464486"/>
            <a:ext cx="8280000" cy="581306"/>
          </a:xfrm>
        </p:spPr>
        <p:txBody>
          <a:bodyPr/>
          <a:lstStyle/>
          <a:p>
            <a:r>
              <a:rPr lang="sv-SE" dirty="0"/>
              <a:t>Temperaturavvikelse höst, 2021-2025</a:t>
            </a:r>
          </a:p>
        </p:txBody>
      </p:sp>
      <p:sp>
        <p:nvSpPr>
          <p:cNvPr id="17" name="textruta 16">
            <a:extLst>
              <a:ext uri="{FF2B5EF4-FFF2-40B4-BE49-F238E27FC236}">
                <a16:creationId xmlns:a16="http://schemas.microsoft.com/office/drawing/2014/main" id="{8651D1C9-5859-E09F-7845-698C8ECEB24B}"/>
              </a:ext>
            </a:extLst>
          </p:cNvPr>
          <p:cNvSpPr txBox="1"/>
          <p:nvPr/>
        </p:nvSpPr>
        <p:spPr>
          <a:xfrm>
            <a:off x="1176338" y="1046760"/>
            <a:ext cx="4201573" cy="369332"/>
          </a:xfrm>
          <a:prstGeom prst="rect">
            <a:avLst/>
          </a:prstGeom>
          <a:noFill/>
        </p:spPr>
        <p:txBody>
          <a:bodyPr wrap="square" rtlCol="0">
            <a:spAutoFit/>
          </a:bodyPr>
          <a:lstStyle/>
          <a:p>
            <a:r>
              <a:rPr lang="sv-SE" dirty="0"/>
              <a:t>Jämför med normalperiod 1990-2020</a:t>
            </a:r>
          </a:p>
        </p:txBody>
      </p:sp>
      <p:pic>
        <p:nvPicPr>
          <p:cNvPr id="5" name="Bildobjekt 4" descr="Karta över Sverige som beskriver temperaturavvikelsen på våren 2021 i jämförelse med normalperioenden 1991-2020.">
            <a:extLst>
              <a:ext uri="{FF2B5EF4-FFF2-40B4-BE49-F238E27FC236}">
                <a16:creationId xmlns:a16="http://schemas.microsoft.com/office/drawing/2014/main" id="{801A1B00-3F37-E30C-1064-07A435909E59}"/>
              </a:ext>
            </a:extLst>
          </p:cNvPr>
          <p:cNvPicPr>
            <a:picLocks noChangeAspect="1"/>
          </p:cNvPicPr>
          <p:nvPr/>
        </p:nvPicPr>
        <p:blipFill>
          <a:blip r:embed="rId3"/>
          <a:stretch>
            <a:fillRect/>
          </a:stretch>
        </p:blipFill>
        <p:spPr>
          <a:xfrm>
            <a:off x="219580" y="1690671"/>
            <a:ext cx="2340013" cy="4469932"/>
          </a:xfrm>
          <a:prstGeom prst="rect">
            <a:avLst/>
          </a:prstGeom>
        </p:spPr>
      </p:pic>
      <p:sp>
        <p:nvSpPr>
          <p:cNvPr id="12" name="textruta 11">
            <a:extLst>
              <a:ext uri="{FF2B5EF4-FFF2-40B4-BE49-F238E27FC236}">
                <a16:creationId xmlns:a16="http://schemas.microsoft.com/office/drawing/2014/main" id="{E2636FFD-F21F-FCDB-662A-0EF3A1CDD2A5}"/>
              </a:ext>
            </a:extLst>
          </p:cNvPr>
          <p:cNvSpPr txBox="1"/>
          <p:nvPr/>
        </p:nvSpPr>
        <p:spPr>
          <a:xfrm>
            <a:off x="634119" y="1880160"/>
            <a:ext cx="706055" cy="369332"/>
          </a:xfrm>
          <a:prstGeom prst="rect">
            <a:avLst/>
          </a:prstGeom>
          <a:solidFill>
            <a:schemeClr val="bg1"/>
          </a:solidFill>
        </p:spPr>
        <p:txBody>
          <a:bodyPr wrap="square" rtlCol="0">
            <a:spAutoFit/>
          </a:bodyPr>
          <a:lstStyle/>
          <a:p>
            <a:r>
              <a:rPr lang="sv-SE" b="1" dirty="0"/>
              <a:t>2021</a:t>
            </a:r>
          </a:p>
        </p:txBody>
      </p:sp>
      <p:pic>
        <p:nvPicPr>
          <p:cNvPr id="18" name="Bildobjekt 17" descr="Karta över Sverige som beskriver temperaturavvikelsen på våren 2022 i jämförelse med normalperioenden 1991-2020.">
            <a:extLst>
              <a:ext uri="{FF2B5EF4-FFF2-40B4-BE49-F238E27FC236}">
                <a16:creationId xmlns:a16="http://schemas.microsoft.com/office/drawing/2014/main" id="{8FF1A514-4984-7FA4-A6AF-159049F448CE}"/>
              </a:ext>
            </a:extLst>
          </p:cNvPr>
          <p:cNvPicPr>
            <a:picLocks noChangeAspect="1"/>
          </p:cNvPicPr>
          <p:nvPr/>
        </p:nvPicPr>
        <p:blipFill>
          <a:blip r:embed="rId4"/>
          <a:stretch>
            <a:fillRect/>
          </a:stretch>
        </p:blipFill>
        <p:spPr>
          <a:xfrm>
            <a:off x="2643984" y="1690671"/>
            <a:ext cx="2223992" cy="4469932"/>
          </a:xfrm>
          <a:prstGeom prst="rect">
            <a:avLst/>
          </a:prstGeom>
        </p:spPr>
      </p:pic>
      <p:sp>
        <p:nvSpPr>
          <p:cNvPr id="13" name="textruta 12">
            <a:extLst>
              <a:ext uri="{FF2B5EF4-FFF2-40B4-BE49-F238E27FC236}">
                <a16:creationId xmlns:a16="http://schemas.microsoft.com/office/drawing/2014/main" id="{61718328-FA86-78DD-1E80-AF89C96CB8B8}"/>
              </a:ext>
            </a:extLst>
          </p:cNvPr>
          <p:cNvSpPr txBox="1"/>
          <p:nvPr/>
        </p:nvSpPr>
        <p:spPr>
          <a:xfrm>
            <a:off x="3028418" y="1880160"/>
            <a:ext cx="706055" cy="369332"/>
          </a:xfrm>
          <a:prstGeom prst="rect">
            <a:avLst/>
          </a:prstGeom>
          <a:solidFill>
            <a:schemeClr val="bg1"/>
          </a:solidFill>
        </p:spPr>
        <p:txBody>
          <a:bodyPr wrap="square" rtlCol="0">
            <a:spAutoFit/>
          </a:bodyPr>
          <a:lstStyle/>
          <a:p>
            <a:r>
              <a:rPr lang="sv-SE" b="1" dirty="0"/>
              <a:t>2022</a:t>
            </a:r>
          </a:p>
        </p:txBody>
      </p:sp>
      <p:pic>
        <p:nvPicPr>
          <p:cNvPr id="20" name="Bildobjekt 19" descr="Karta över Sverige som beskriver temperaturavvikelsen på våren 2023 i jämförelse med normalperioenden 1991-2020.">
            <a:extLst>
              <a:ext uri="{FF2B5EF4-FFF2-40B4-BE49-F238E27FC236}">
                <a16:creationId xmlns:a16="http://schemas.microsoft.com/office/drawing/2014/main" id="{1EAEC3A9-6CEB-B88E-8150-80D9DE4B977C}"/>
              </a:ext>
            </a:extLst>
          </p:cNvPr>
          <p:cNvPicPr>
            <a:picLocks noChangeAspect="1"/>
          </p:cNvPicPr>
          <p:nvPr/>
        </p:nvPicPr>
        <p:blipFill>
          <a:blip r:embed="rId5"/>
          <a:stretch>
            <a:fillRect/>
          </a:stretch>
        </p:blipFill>
        <p:spPr>
          <a:xfrm>
            <a:off x="5025079" y="1690671"/>
            <a:ext cx="2263897" cy="4469932"/>
          </a:xfrm>
          <a:prstGeom prst="rect">
            <a:avLst/>
          </a:prstGeom>
        </p:spPr>
      </p:pic>
      <p:sp>
        <p:nvSpPr>
          <p:cNvPr id="14" name="textruta 13">
            <a:extLst>
              <a:ext uri="{FF2B5EF4-FFF2-40B4-BE49-F238E27FC236}">
                <a16:creationId xmlns:a16="http://schemas.microsoft.com/office/drawing/2014/main" id="{26707BC2-C23B-7349-BF9C-938940D073E2}"/>
              </a:ext>
            </a:extLst>
          </p:cNvPr>
          <p:cNvSpPr txBox="1"/>
          <p:nvPr/>
        </p:nvSpPr>
        <p:spPr>
          <a:xfrm>
            <a:off x="5449395" y="1880160"/>
            <a:ext cx="706055" cy="369332"/>
          </a:xfrm>
          <a:prstGeom prst="rect">
            <a:avLst/>
          </a:prstGeom>
          <a:solidFill>
            <a:schemeClr val="bg1"/>
          </a:solidFill>
        </p:spPr>
        <p:txBody>
          <a:bodyPr wrap="square" rtlCol="0">
            <a:spAutoFit/>
          </a:bodyPr>
          <a:lstStyle/>
          <a:p>
            <a:r>
              <a:rPr lang="sv-SE" b="1" dirty="0"/>
              <a:t>2023</a:t>
            </a:r>
          </a:p>
        </p:txBody>
      </p:sp>
      <p:pic>
        <p:nvPicPr>
          <p:cNvPr id="22" name="Bildobjekt 21" descr="Karta över Sverige som beskriver temperaturavvikelsen på våren 2024 i jämförelse med normalperioenden 1991-2020.">
            <a:extLst>
              <a:ext uri="{FF2B5EF4-FFF2-40B4-BE49-F238E27FC236}">
                <a16:creationId xmlns:a16="http://schemas.microsoft.com/office/drawing/2014/main" id="{35C40C6D-2E51-7989-1DC7-0F51B7F9473F}"/>
              </a:ext>
            </a:extLst>
          </p:cNvPr>
          <p:cNvPicPr>
            <a:picLocks noChangeAspect="1"/>
          </p:cNvPicPr>
          <p:nvPr/>
        </p:nvPicPr>
        <p:blipFill>
          <a:blip r:embed="rId6"/>
          <a:stretch>
            <a:fillRect/>
          </a:stretch>
        </p:blipFill>
        <p:spPr>
          <a:xfrm>
            <a:off x="7515156" y="1690671"/>
            <a:ext cx="2238600" cy="4469932"/>
          </a:xfrm>
          <a:prstGeom prst="rect">
            <a:avLst/>
          </a:prstGeom>
        </p:spPr>
      </p:pic>
      <p:sp>
        <p:nvSpPr>
          <p:cNvPr id="15" name="textruta 14">
            <a:extLst>
              <a:ext uri="{FF2B5EF4-FFF2-40B4-BE49-F238E27FC236}">
                <a16:creationId xmlns:a16="http://schemas.microsoft.com/office/drawing/2014/main" id="{76E569BE-8B6E-F5EE-5D7E-7B55C397EF42}"/>
              </a:ext>
            </a:extLst>
          </p:cNvPr>
          <p:cNvSpPr txBox="1"/>
          <p:nvPr/>
        </p:nvSpPr>
        <p:spPr>
          <a:xfrm>
            <a:off x="7857191" y="1880160"/>
            <a:ext cx="706055" cy="369332"/>
          </a:xfrm>
          <a:prstGeom prst="rect">
            <a:avLst/>
          </a:prstGeom>
          <a:solidFill>
            <a:schemeClr val="bg1"/>
          </a:solidFill>
        </p:spPr>
        <p:txBody>
          <a:bodyPr wrap="square" rtlCol="0">
            <a:spAutoFit/>
          </a:bodyPr>
          <a:lstStyle/>
          <a:p>
            <a:r>
              <a:rPr lang="sv-SE" b="1" dirty="0"/>
              <a:t>2024</a:t>
            </a:r>
          </a:p>
        </p:txBody>
      </p:sp>
      <p:pic>
        <p:nvPicPr>
          <p:cNvPr id="24" name="Bildobjekt 23" descr="Karta över Sverige som beskriver temperaturavvikelsen på hösten 2025 i jämförelse med normalperioenden 1991-2020.">
            <a:extLst>
              <a:ext uri="{FF2B5EF4-FFF2-40B4-BE49-F238E27FC236}">
                <a16:creationId xmlns:a16="http://schemas.microsoft.com/office/drawing/2014/main" id="{B59EC137-FB41-F71F-8935-D504276CCC4C}"/>
              </a:ext>
            </a:extLst>
          </p:cNvPr>
          <p:cNvPicPr>
            <a:picLocks noChangeAspect="1"/>
          </p:cNvPicPr>
          <p:nvPr/>
        </p:nvPicPr>
        <p:blipFill>
          <a:blip r:embed="rId7"/>
          <a:stretch>
            <a:fillRect/>
          </a:stretch>
        </p:blipFill>
        <p:spPr>
          <a:xfrm>
            <a:off x="9979936" y="1690671"/>
            <a:ext cx="2090205" cy="4469932"/>
          </a:xfrm>
          <a:prstGeom prst="rect">
            <a:avLst/>
          </a:prstGeom>
        </p:spPr>
      </p:pic>
      <p:sp>
        <p:nvSpPr>
          <p:cNvPr id="16" name="textruta 15">
            <a:extLst>
              <a:ext uri="{FF2B5EF4-FFF2-40B4-BE49-F238E27FC236}">
                <a16:creationId xmlns:a16="http://schemas.microsoft.com/office/drawing/2014/main" id="{E5EA1241-C98D-46DA-A87A-57E48E5C4821}"/>
              </a:ext>
            </a:extLst>
          </p:cNvPr>
          <p:cNvSpPr txBox="1"/>
          <p:nvPr/>
        </p:nvSpPr>
        <p:spPr>
          <a:xfrm>
            <a:off x="10311004" y="1880160"/>
            <a:ext cx="706055" cy="369332"/>
          </a:xfrm>
          <a:prstGeom prst="rect">
            <a:avLst/>
          </a:prstGeom>
          <a:solidFill>
            <a:schemeClr val="bg1"/>
          </a:solidFill>
        </p:spPr>
        <p:txBody>
          <a:bodyPr wrap="square" rtlCol="0">
            <a:spAutoFit/>
          </a:bodyPr>
          <a:lstStyle/>
          <a:p>
            <a:r>
              <a:rPr lang="sv-SE" b="1" dirty="0"/>
              <a:t>2025</a:t>
            </a:r>
          </a:p>
        </p:txBody>
      </p:sp>
      <p:sp>
        <p:nvSpPr>
          <p:cNvPr id="3" name="Platshållare för bildnummer 2">
            <a:extLst>
              <a:ext uri="{FF2B5EF4-FFF2-40B4-BE49-F238E27FC236}">
                <a16:creationId xmlns:a16="http://schemas.microsoft.com/office/drawing/2014/main" id="{365967C7-A189-E616-9E31-49A889BD2F3A}"/>
              </a:ext>
            </a:extLst>
          </p:cNvPr>
          <p:cNvSpPr>
            <a:spLocks noGrp="1"/>
          </p:cNvSpPr>
          <p:nvPr>
            <p:ph type="sldNum" sz="quarter" idx="18"/>
          </p:nvPr>
        </p:nvSpPr>
        <p:spPr/>
        <p:txBody>
          <a:bodyPr/>
          <a:lstStyle/>
          <a:p>
            <a:fld id="{873EB259-4CFD-4D03-8D50-B89672399120}" type="slidenum">
              <a:rPr lang="sv-SE" smtClean="0"/>
              <a:pPr/>
              <a:t>74</a:t>
            </a:fld>
            <a:endParaRPr lang="sv-SE"/>
          </a:p>
        </p:txBody>
      </p:sp>
    </p:spTree>
    <p:extLst>
      <p:ext uri="{BB962C8B-B14F-4D97-AF65-F5344CB8AC3E}">
        <p14:creationId xmlns:p14="http://schemas.microsoft.com/office/powerpoint/2010/main" val="251043509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ubrik 1">
            <a:extLst>
              <a:ext uri="{FF2B5EF4-FFF2-40B4-BE49-F238E27FC236}">
                <a16:creationId xmlns:a16="http://schemas.microsoft.com/office/drawing/2014/main" id="{19BCE1A6-6314-0D52-E505-B167E434E64B}"/>
              </a:ext>
            </a:extLst>
          </p:cNvPr>
          <p:cNvSpPr>
            <a:spLocks noGrp="1"/>
          </p:cNvSpPr>
          <p:nvPr>
            <p:ph type="title"/>
          </p:nvPr>
        </p:nvSpPr>
        <p:spPr>
          <a:xfrm>
            <a:off x="1176338" y="464486"/>
            <a:ext cx="8280000" cy="677027"/>
          </a:xfrm>
        </p:spPr>
        <p:txBody>
          <a:bodyPr/>
          <a:lstStyle/>
          <a:p>
            <a:r>
              <a:rPr lang="sv-SE" dirty="0"/>
              <a:t>Nederbördsavvikelse höst 2021-2025</a:t>
            </a:r>
          </a:p>
        </p:txBody>
      </p:sp>
      <p:sp>
        <p:nvSpPr>
          <p:cNvPr id="17" name="textruta 16">
            <a:extLst>
              <a:ext uri="{FF2B5EF4-FFF2-40B4-BE49-F238E27FC236}">
                <a16:creationId xmlns:a16="http://schemas.microsoft.com/office/drawing/2014/main" id="{F177F422-C478-FABF-E378-035F5986676E}"/>
              </a:ext>
            </a:extLst>
          </p:cNvPr>
          <p:cNvSpPr txBox="1"/>
          <p:nvPr/>
        </p:nvSpPr>
        <p:spPr>
          <a:xfrm>
            <a:off x="1176338" y="1135705"/>
            <a:ext cx="4201573" cy="369332"/>
          </a:xfrm>
          <a:prstGeom prst="rect">
            <a:avLst/>
          </a:prstGeom>
          <a:noFill/>
        </p:spPr>
        <p:txBody>
          <a:bodyPr wrap="square" rtlCol="0">
            <a:spAutoFit/>
          </a:bodyPr>
          <a:lstStyle/>
          <a:p>
            <a:r>
              <a:rPr lang="sv-SE" dirty="0"/>
              <a:t>Jämför med normalperiod 1991-2020</a:t>
            </a:r>
          </a:p>
        </p:txBody>
      </p:sp>
      <p:pic>
        <p:nvPicPr>
          <p:cNvPr id="5" name="Bildobjekt 4" descr="Karta över Sverige som beskriver nederbördsavvikelsen på hösten 2021 i jämförelse med normalperioenden 1991-2020.">
            <a:extLst>
              <a:ext uri="{FF2B5EF4-FFF2-40B4-BE49-F238E27FC236}">
                <a16:creationId xmlns:a16="http://schemas.microsoft.com/office/drawing/2014/main" id="{A4FDF25D-3E5E-B219-F251-9814AC39366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4395" y="1690671"/>
            <a:ext cx="2193262" cy="4653272"/>
          </a:xfrm>
          <a:prstGeom prst="rect">
            <a:avLst/>
          </a:prstGeom>
        </p:spPr>
      </p:pic>
      <p:sp>
        <p:nvSpPr>
          <p:cNvPr id="12" name="textruta 11">
            <a:extLst>
              <a:ext uri="{FF2B5EF4-FFF2-40B4-BE49-F238E27FC236}">
                <a16:creationId xmlns:a16="http://schemas.microsoft.com/office/drawing/2014/main" id="{D4A9EF3F-90CD-F69A-7144-D3725B0A311E}"/>
              </a:ext>
            </a:extLst>
          </p:cNvPr>
          <p:cNvSpPr txBox="1"/>
          <p:nvPr/>
        </p:nvSpPr>
        <p:spPr>
          <a:xfrm>
            <a:off x="634119" y="1880160"/>
            <a:ext cx="706055" cy="369332"/>
          </a:xfrm>
          <a:prstGeom prst="rect">
            <a:avLst/>
          </a:prstGeom>
          <a:solidFill>
            <a:schemeClr val="bg1"/>
          </a:solidFill>
        </p:spPr>
        <p:txBody>
          <a:bodyPr wrap="square" rtlCol="0">
            <a:spAutoFit/>
          </a:bodyPr>
          <a:lstStyle/>
          <a:p>
            <a:r>
              <a:rPr lang="sv-SE" b="1" dirty="0"/>
              <a:t>2021</a:t>
            </a:r>
          </a:p>
        </p:txBody>
      </p:sp>
      <p:pic>
        <p:nvPicPr>
          <p:cNvPr id="18" name="Bildobjekt 17" descr="Karta över Sverige som beskriver nederbördsavvikelsen på hösten 2022 i jämförelse med normalperioenden 1991-2020.">
            <a:extLst>
              <a:ext uri="{FF2B5EF4-FFF2-40B4-BE49-F238E27FC236}">
                <a16:creationId xmlns:a16="http://schemas.microsoft.com/office/drawing/2014/main" id="{977C83F2-964A-7725-AD8C-AC5492925316}"/>
              </a:ext>
            </a:extLst>
          </p:cNvPr>
          <p:cNvPicPr>
            <a:picLocks noChangeAspect="1"/>
          </p:cNvPicPr>
          <p:nvPr/>
        </p:nvPicPr>
        <p:blipFill>
          <a:blip r:embed="rId4"/>
          <a:stretch>
            <a:fillRect/>
          </a:stretch>
        </p:blipFill>
        <p:spPr>
          <a:xfrm>
            <a:off x="2641985" y="1690671"/>
            <a:ext cx="2211969" cy="4653272"/>
          </a:xfrm>
          <a:prstGeom prst="rect">
            <a:avLst/>
          </a:prstGeom>
        </p:spPr>
      </p:pic>
      <p:sp>
        <p:nvSpPr>
          <p:cNvPr id="13" name="textruta 12">
            <a:extLst>
              <a:ext uri="{FF2B5EF4-FFF2-40B4-BE49-F238E27FC236}">
                <a16:creationId xmlns:a16="http://schemas.microsoft.com/office/drawing/2014/main" id="{89A98783-293C-3EBF-B6A3-24E7C43E2977}"/>
              </a:ext>
            </a:extLst>
          </p:cNvPr>
          <p:cNvSpPr txBox="1"/>
          <p:nvPr/>
        </p:nvSpPr>
        <p:spPr>
          <a:xfrm>
            <a:off x="3028418" y="1880160"/>
            <a:ext cx="706055" cy="369332"/>
          </a:xfrm>
          <a:prstGeom prst="rect">
            <a:avLst/>
          </a:prstGeom>
          <a:solidFill>
            <a:schemeClr val="bg1"/>
          </a:solidFill>
        </p:spPr>
        <p:txBody>
          <a:bodyPr wrap="square" rtlCol="0">
            <a:spAutoFit/>
          </a:bodyPr>
          <a:lstStyle/>
          <a:p>
            <a:r>
              <a:rPr lang="sv-SE" b="1" dirty="0"/>
              <a:t>2022</a:t>
            </a:r>
          </a:p>
        </p:txBody>
      </p:sp>
      <p:pic>
        <p:nvPicPr>
          <p:cNvPr id="20" name="Bildobjekt 19" descr="Karta över Sverige som beskriver nederbördsavvikelsen på hösten 2023 i jämförelse med normalperioenden 1991-2020.">
            <a:extLst>
              <a:ext uri="{FF2B5EF4-FFF2-40B4-BE49-F238E27FC236}">
                <a16:creationId xmlns:a16="http://schemas.microsoft.com/office/drawing/2014/main" id="{2CF6EA8C-47EA-E79B-1B89-C3EEB8A465C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055114" y="1690671"/>
            <a:ext cx="2200672" cy="4653272"/>
          </a:xfrm>
          <a:prstGeom prst="rect">
            <a:avLst/>
          </a:prstGeom>
        </p:spPr>
      </p:pic>
      <p:sp>
        <p:nvSpPr>
          <p:cNvPr id="14" name="textruta 13">
            <a:extLst>
              <a:ext uri="{FF2B5EF4-FFF2-40B4-BE49-F238E27FC236}">
                <a16:creationId xmlns:a16="http://schemas.microsoft.com/office/drawing/2014/main" id="{73654AE7-A3B2-8A74-932E-C82D2BD537EF}"/>
              </a:ext>
            </a:extLst>
          </p:cNvPr>
          <p:cNvSpPr txBox="1"/>
          <p:nvPr/>
        </p:nvSpPr>
        <p:spPr>
          <a:xfrm>
            <a:off x="5449395" y="1880160"/>
            <a:ext cx="706055" cy="369332"/>
          </a:xfrm>
          <a:prstGeom prst="rect">
            <a:avLst/>
          </a:prstGeom>
          <a:solidFill>
            <a:schemeClr val="bg1"/>
          </a:solidFill>
        </p:spPr>
        <p:txBody>
          <a:bodyPr wrap="square" rtlCol="0">
            <a:spAutoFit/>
          </a:bodyPr>
          <a:lstStyle/>
          <a:p>
            <a:r>
              <a:rPr lang="sv-SE" b="1" dirty="0"/>
              <a:t>2023</a:t>
            </a:r>
          </a:p>
        </p:txBody>
      </p:sp>
      <p:pic>
        <p:nvPicPr>
          <p:cNvPr id="22" name="Bildobjekt 21" descr="Karta över Sverige som beskriver nederbördsavvikelsen på hösten 2024 i jämförelse med normalperioenden 1991-2020.">
            <a:extLst>
              <a:ext uri="{FF2B5EF4-FFF2-40B4-BE49-F238E27FC236}">
                <a16:creationId xmlns:a16="http://schemas.microsoft.com/office/drawing/2014/main" id="{8F71F7EB-B123-97D8-96D2-C2A17EBE40F9}"/>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432396" y="1690671"/>
            <a:ext cx="2244869" cy="4653272"/>
          </a:xfrm>
          <a:prstGeom prst="rect">
            <a:avLst/>
          </a:prstGeom>
        </p:spPr>
      </p:pic>
      <p:sp>
        <p:nvSpPr>
          <p:cNvPr id="15" name="textruta 14">
            <a:extLst>
              <a:ext uri="{FF2B5EF4-FFF2-40B4-BE49-F238E27FC236}">
                <a16:creationId xmlns:a16="http://schemas.microsoft.com/office/drawing/2014/main" id="{403FCE3B-030F-6063-B606-2667C6CE2E4B}"/>
              </a:ext>
            </a:extLst>
          </p:cNvPr>
          <p:cNvSpPr txBox="1"/>
          <p:nvPr/>
        </p:nvSpPr>
        <p:spPr>
          <a:xfrm>
            <a:off x="7857191" y="1880160"/>
            <a:ext cx="706055" cy="369332"/>
          </a:xfrm>
          <a:prstGeom prst="rect">
            <a:avLst/>
          </a:prstGeom>
          <a:solidFill>
            <a:schemeClr val="bg1"/>
          </a:solidFill>
        </p:spPr>
        <p:txBody>
          <a:bodyPr wrap="square" rtlCol="0">
            <a:spAutoFit/>
          </a:bodyPr>
          <a:lstStyle/>
          <a:p>
            <a:r>
              <a:rPr lang="sv-SE" b="1" dirty="0"/>
              <a:t>2024</a:t>
            </a:r>
          </a:p>
        </p:txBody>
      </p:sp>
      <p:pic>
        <p:nvPicPr>
          <p:cNvPr id="24" name="Bildobjekt 23" descr="Karta över Sverige som beskriver nederbördsavvikelsen på hösten 2025 i jämförelse med normalperioenden 1991-2020.">
            <a:extLst>
              <a:ext uri="{FF2B5EF4-FFF2-40B4-BE49-F238E27FC236}">
                <a16:creationId xmlns:a16="http://schemas.microsoft.com/office/drawing/2014/main" id="{8E945857-847A-4E8A-447E-F4F3754DD41A}"/>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9853875" y="1690670"/>
            <a:ext cx="2217985" cy="4653273"/>
          </a:xfrm>
          <a:prstGeom prst="rect">
            <a:avLst/>
          </a:prstGeom>
        </p:spPr>
      </p:pic>
      <p:sp>
        <p:nvSpPr>
          <p:cNvPr id="16" name="textruta 15">
            <a:extLst>
              <a:ext uri="{FF2B5EF4-FFF2-40B4-BE49-F238E27FC236}">
                <a16:creationId xmlns:a16="http://schemas.microsoft.com/office/drawing/2014/main" id="{804DC81A-06ED-469A-9810-F4E3D308FFFF}"/>
              </a:ext>
            </a:extLst>
          </p:cNvPr>
          <p:cNvSpPr txBox="1"/>
          <p:nvPr/>
        </p:nvSpPr>
        <p:spPr>
          <a:xfrm>
            <a:off x="10256812" y="1880160"/>
            <a:ext cx="706055" cy="369332"/>
          </a:xfrm>
          <a:prstGeom prst="rect">
            <a:avLst/>
          </a:prstGeom>
          <a:noFill/>
        </p:spPr>
        <p:txBody>
          <a:bodyPr wrap="square" rtlCol="0">
            <a:spAutoFit/>
          </a:bodyPr>
          <a:lstStyle/>
          <a:p>
            <a:r>
              <a:rPr lang="sv-SE" b="1" dirty="0"/>
              <a:t>2025</a:t>
            </a:r>
          </a:p>
        </p:txBody>
      </p:sp>
      <p:sp>
        <p:nvSpPr>
          <p:cNvPr id="3" name="Platshållare för bildnummer 2">
            <a:extLst>
              <a:ext uri="{FF2B5EF4-FFF2-40B4-BE49-F238E27FC236}">
                <a16:creationId xmlns:a16="http://schemas.microsoft.com/office/drawing/2014/main" id="{8E508F75-BDBE-7AC1-CFF1-377B5696141B}"/>
              </a:ext>
            </a:extLst>
          </p:cNvPr>
          <p:cNvSpPr>
            <a:spLocks noGrp="1"/>
          </p:cNvSpPr>
          <p:nvPr>
            <p:ph type="sldNum" sz="quarter" idx="18"/>
          </p:nvPr>
        </p:nvSpPr>
        <p:spPr/>
        <p:txBody>
          <a:bodyPr/>
          <a:lstStyle/>
          <a:p>
            <a:fld id="{873EB259-4CFD-4D03-8D50-B89672399120}" type="slidenum">
              <a:rPr lang="sv-SE" smtClean="0"/>
              <a:pPr/>
              <a:t>75</a:t>
            </a:fld>
            <a:endParaRPr lang="sv-SE"/>
          </a:p>
        </p:txBody>
      </p:sp>
    </p:spTree>
    <p:extLst>
      <p:ext uri="{BB962C8B-B14F-4D97-AF65-F5344CB8AC3E}">
        <p14:creationId xmlns:p14="http://schemas.microsoft.com/office/powerpoint/2010/main" val="361579130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1236DFC9-A331-494E-BABA-658A56015D44}"/>
              </a:ext>
            </a:extLst>
          </p:cNvPr>
          <p:cNvSpPr>
            <a:spLocks noGrp="1"/>
          </p:cNvSpPr>
          <p:nvPr>
            <p:ph type="title"/>
          </p:nvPr>
        </p:nvSpPr>
        <p:spPr/>
        <p:txBody>
          <a:bodyPr/>
          <a:lstStyle/>
          <a:p>
            <a:r>
              <a:rPr lang="sv-SE" dirty="0"/>
              <a:t>Vad säger framtiden?</a:t>
            </a:r>
          </a:p>
        </p:txBody>
      </p:sp>
      <p:sp>
        <p:nvSpPr>
          <p:cNvPr id="3" name="Platshållare för innehåll 2">
            <a:extLst>
              <a:ext uri="{FF2B5EF4-FFF2-40B4-BE49-F238E27FC236}">
                <a16:creationId xmlns:a16="http://schemas.microsoft.com/office/drawing/2014/main" id="{9B39B049-F793-43D4-8968-45363326546E}"/>
              </a:ext>
            </a:extLst>
          </p:cNvPr>
          <p:cNvSpPr>
            <a:spLocks noGrp="1"/>
          </p:cNvSpPr>
          <p:nvPr>
            <p:ph sz="quarter" idx="13"/>
          </p:nvPr>
        </p:nvSpPr>
        <p:spPr/>
        <p:txBody>
          <a:bodyPr/>
          <a:lstStyle/>
          <a:p>
            <a:r>
              <a:rPr lang="sv-SE" dirty="0"/>
              <a:t>SMHI har tagit fram en fördjupad klimatscenario tjänst där du kan utforska olika scenarion för hur klimatet kommer påverka dig i din verksamhet i framtiden </a:t>
            </a:r>
          </a:p>
          <a:p>
            <a:r>
              <a:rPr lang="sv-SE" dirty="0"/>
              <a:t>Du hittar en länk till tjänsten under rubriken ”Tips på material att titta på innan och under besöket” </a:t>
            </a:r>
            <a:r>
              <a:rPr lang="sv-SE" dirty="0">
                <a:hlinkClick r:id="rId3"/>
              </a:rPr>
              <a:t>Innan besöket, 14V adm.greppa.nu</a:t>
            </a:r>
            <a:endParaRPr lang="sv-SE" dirty="0"/>
          </a:p>
          <a:p>
            <a:endParaRPr lang="sv-SE" dirty="0">
              <a:hlinkClick r:id="rId4"/>
            </a:endParaRPr>
          </a:p>
        </p:txBody>
      </p:sp>
      <p:sp>
        <p:nvSpPr>
          <p:cNvPr id="5" name="Platshållare för bildnummer 4">
            <a:extLst>
              <a:ext uri="{FF2B5EF4-FFF2-40B4-BE49-F238E27FC236}">
                <a16:creationId xmlns:a16="http://schemas.microsoft.com/office/drawing/2014/main" id="{E7277894-B4F6-7E5C-7251-AE63B2D05A93}"/>
              </a:ext>
            </a:extLst>
          </p:cNvPr>
          <p:cNvSpPr>
            <a:spLocks noGrp="1"/>
          </p:cNvSpPr>
          <p:nvPr>
            <p:ph type="sldNum" sz="quarter" idx="14"/>
          </p:nvPr>
        </p:nvSpPr>
        <p:spPr/>
        <p:txBody>
          <a:bodyPr/>
          <a:lstStyle/>
          <a:p>
            <a:fld id="{616115CD-4FAD-4C57-8B53-9F884DD90A0F}" type="slidenum">
              <a:rPr lang="sv-SE" smtClean="0"/>
              <a:t>76</a:t>
            </a:fld>
            <a:endParaRPr lang="sv-SE"/>
          </a:p>
        </p:txBody>
      </p:sp>
    </p:spTree>
    <p:extLst>
      <p:ext uri="{BB962C8B-B14F-4D97-AF65-F5344CB8AC3E}">
        <p14:creationId xmlns:p14="http://schemas.microsoft.com/office/powerpoint/2010/main" val="98156437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BB905702-3FA5-4B39-B1F0-511F51562584}"/>
              </a:ext>
            </a:extLst>
          </p:cNvPr>
          <p:cNvSpPr>
            <a:spLocks noGrp="1"/>
          </p:cNvSpPr>
          <p:nvPr>
            <p:ph type="ctrTitle"/>
          </p:nvPr>
        </p:nvSpPr>
        <p:spPr/>
        <p:txBody>
          <a:bodyPr/>
          <a:lstStyle/>
          <a:p>
            <a:r>
              <a:rPr lang="sv-SE" dirty="0"/>
              <a:t>11. Beredskap</a:t>
            </a:r>
          </a:p>
        </p:txBody>
      </p:sp>
      <p:sp>
        <p:nvSpPr>
          <p:cNvPr id="4" name="Platshållare för bildnummer 3">
            <a:extLst>
              <a:ext uri="{FF2B5EF4-FFF2-40B4-BE49-F238E27FC236}">
                <a16:creationId xmlns:a16="http://schemas.microsoft.com/office/drawing/2014/main" id="{B78B8A36-F031-9EBB-28EC-053C75067033}"/>
              </a:ext>
            </a:extLst>
          </p:cNvPr>
          <p:cNvSpPr>
            <a:spLocks noGrp="1"/>
          </p:cNvSpPr>
          <p:nvPr>
            <p:ph type="sldNum" sz="quarter" idx="4294967295"/>
          </p:nvPr>
        </p:nvSpPr>
        <p:spPr>
          <a:xfrm>
            <a:off x="0" y="6346825"/>
            <a:ext cx="871538" cy="296863"/>
          </a:xfrm>
        </p:spPr>
        <p:txBody>
          <a:bodyPr/>
          <a:lstStyle/>
          <a:p>
            <a:fld id="{616115CD-4FAD-4C57-8B53-9F884DD90A0F}" type="slidenum">
              <a:rPr lang="sv-SE" smtClean="0"/>
              <a:t>77</a:t>
            </a:fld>
            <a:endParaRPr lang="sv-SE"/>
          </a:p>
        </p:txBody>
      </p:sp>
    </p:spTree>
    <p:extLst>
      <p:ext uri="{BB962C8B-B14F-4D97-AF65-F5344CB8AC3E}">
        <p14:creationId xmlns:p14="http://schemas.microsoft.com/office/powerpoint/2010/main" val="114597479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BB905702-3FA5-4B39-B1F0-511F51562584}"/>
              </a:ext>
            </a:extLst>
          </p:cNvPr>
          <p:cNvSpPr>
            <a:spLocks noGrp="1"/>
          </p:cNvSpPr>
          <p:nvPr>
            <p:ph type="title"/>
          </p:nvPr>
        </p:nvSpPr>
        <p:spPr/>
        <p:txBody>
          <a:bodyPr/>
          <a:lstStyle/>
          <a:p>
            <a:r>
              <a:rPr lang="sv-SE" sz="4000" dirty="0"/>
              <a:t>En robust vattenförsörjning</a:t>
            </a:r>
          </a:p>
        </p:txBody>
      </p:sp>
      <p:sp>
        <p:nvSpPr>
          <p:cNvPr id="5" name="Platshållare för text 4">
            <a:extLst>
              <a:ext uri="{FF2B5EF4-FFF2-40B4-BE49-F238E27FC236}">
                <a16:creationId xmlns:a16="http://schemas.microsoft.com/office/drawing/2014/main" id="{BFF6A7DE-07E3-4F40-856C-BE696E213A77}"/>
              </a:ext>
            </a:extLst>
          </p:cNvPr>
          <p:cNvSpPr>
            <a:spLocks noGrp="1"/>
          </p:cNvSpPr>
          <p:nvPr>
            <p:ph sz="quarter" idx="13"/>
          </p:nvPr>
        </p:nvSpPr>
        <p:spPr/>
        <p:txBody>
          <a:bodyPr/>
          <a:lstStyle/>
          <a:p>
            <a:pPr algn="l"/>
            <a:r>
              <a:rPr lang="sv-SE" dirty="0"/>
              <a:t>Tillgången till rent och hälsosamt vatten är en grundförutsättning för ett fungerande samhälle. Kriser, höjd beredskap och krig kan påverka tillgången på och försörjningen av vatten.</a:t>
            </a:r>
          </a:p>
          <a:p>
            <a:pPr algn="l"/>
            <a:r>
              <a:rPr lang="sv-SE" dirty="0"/>
              <a:t>I en situation där landet befinner sig i höjd beredskap eller krig kan vi förvänta oss störningar av en helt annan omfattning än vad vi är vana vid i fredstid. Som lantbrukare behöver du ha god beredskap för att kunna hantera många olika typer av störningar. </a:t>
            </a:r>
          </a:p>
          <a:p>
            <a:pPr algn="l"/>
            <a:r>
              <a:rPr lang="sv-SE" dirty="0"/>
              <a:t>Du kan skapa förutsättningar för en robust och kontinuerlig vattenförsörjning genom att genomföra beredskapsåtgärder på din gård. </a:t>
            </a:r>
          </a:p>
        </p:txBody>
      </p:sp>
      <p:sp>
        <p:nvSpPr>
          <p:cNvPr id="3" name="Platshållare för bildnummer 2">
            <a:extLst>
              <a:ext uri="{FF2B5EF4-FFF2-40B4-BE49-F238E27FC236}">
                <a16:creationId xmlns:a16="http://schemas.microsoft.com/office/drawing/2014/main" id="{9DDB7E70-FDA9-E2ED-7D06-B15775EB1FCB}"/>
              </a:ext>
            </a:extLst>
          </p:cNvPr>
          <p:cNvSpPr>
            <a:spLocks noGrp="1"/>
          </p:cNvSpPr>
          <p:nvPr>
            <p:ph type="sldNum" sz="quarter" idx="14"/>
          </p:nvPr>
        </p:nvSpPr>
        <p:spPr/>
        <p:txBody>
          <a:bodyPr/>
          <a:lstStyle/>
          <a:p>
            <a:fld id="{616115CD-4FAD-4C57-8B53-9F884DD90A0F}" type="slidenum">
              <a:rPr lang="sv-SE" smtClean="0"/>
              <a:t>78</a:t>
            </a:fld>
            <a:endParaRPr lang="sv-SE"/>
          </a:p>
        </p:txBody>
      </p:sp>
    </p:spTree>
    <p:extLst>
      <p:ext uri="{BB962C8B-B14F-4D97-AF65-F5344CB8AC3E}">
        <p14:creationId xmlns:p14="http://schemas.microsoft.com/office/powerpoint/2010/main" val="298050385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BB905702-3FA5-4B39-B1F0-511F51562584}"/>
              </a:ext>
            </a:extLst>
          </p:cNvPr>
          <p:cNvSpPr>
            <a:spLocks noGrp="1"/>
          </p:cNvSpPr>
          <p:nvPr>
            <p:ph type="title"/>
          </p:nvPr>
        </p:nvSpPr>
        <p:spPr/>
        <p:txBody>
          <a:bodyPr/>
          <a:lstStyle/>
          <a:p>
            <a:r>
              <a:rPr lang="sv-SE" sz="3200" dirty="0"/>
              <a:t>Hur kritisk är vattenförsörjningen på din gård?</a:t>
            </a:r>
          </a:p>
        </p:txBody>
      </p:sp>
      <p:sp>
        <p:nvSpPr>
          <p:cNvPr id="5" name="Platshållare för text 4">
            <a:extLst>
              <a:ext uri="{FF2B5EF4-FFF2-40B4-BE49-F238E27FC236}">
                <a16:creationId xmlns:a16="http://schemas.microsoft.com/office/drawing/2014/main" id="{BFF6A7DE-07E3-4F40-856C-BE696E213A77}"/>
              </a:ext>
            </a:extLst>
          </p:cNvPr>
          <p:cNvSpPr>
            <a:spLocks noGrp="1"/>
          </p:cNvSpPr>
          <p:nvPr>
            <p:ph sz="quarter" idx="13"/>
          </p:nvPr>
        </p:nvSpPr>
        <p:spPr/>
        <p:txBody>
          <a:bodyPr/>
          <a:lstStyle/>
          <a:p>
            <a:pPr marL="457200" indent="-457200" algn="l">
              <a:buAutoNum type="arabicPeriod"/>
            </a:pPr>
            <a:r>
              <a:rPr lang="sv-SE" dirty="0"/>
              <a:t>Hur länge klarar verksamheten sig om det blir vattenbrist eller avbrott? </a:t>
            </a:r>
          </a:p>
          <a:p>
            <a:pPr marL="457200" indent="-457200" algn="l">
              <a:buAutoNum type="arabicPeriod"/>
            </a:pPr>
            <a:r>
              <a:rPr lang="sv-SE" dirty="0"/>
              <a:t>Finns det någon buffert i systemen på gården? </a:t>
            </a:r>
          </a:p>
          <a:p>
            <a:pPr marL="457200" indent="-457200" algn="l">
              <a:buAutoNum type="arabicPeriod"/>
            </a:pPr>
            <a:r>
              <a:rPr lang="sv-SE" dirty="0"/>
              <a:t>Vad blir konsekvenserna utan vatten? </a:t>
            </a:r>
          </a:p>
          <a:p>
            <a:pPr algn="l"/>
            <a:endParaRPr lang="sv-SE" dirty="0"/>
          </a:p>
          <a:p>
            <a:pPr marL="0" indent="0" algn="l">
              <a:buNone/>
            </a:pPr>
            <a:r>
              <a:rPr lang="sv-SE" i="1" dirty="0"/>
              <a:t>Om vatten är kritiskt för din verksamhet är det viktigt att se över din vattenförsörjning.</a:t>
            </a:r>
          </a:p>
        </p:txBody>
      </p:sp>
      <p:sp>
        <p:nvSpPr>
          <p:cNvPr id="3" name="Platshållare för bildnummer 2">
            <a:extLst>
              <a:ext uri="{FF2B5EF4-FFF2-40B4-BE49-F238E27FC236}">
                <a16:creationId xmlns:a16="http://schemas.microsoft.com/office/drawing/2014/main" id="{FB813B41-6E72-F850-DF86-86329C3D0C4F}"/>
              </a:ext>
            </a:extLst>
          </p:cNvPr>
          <p:cNvSpPr>
            <a:spLocks noGrp="1"/>
          </p:cNvSpPr>
          <p:nvPr>
            <p:ph type="sldNum" sz="quarter" idx="14"/>
          </p:nvPr>
        </p:nvSpPr>
        <p:spPr/>
        <p:txBody>
          <a:bodyPr/>
          <a:lstStyle/>
          <a:p>
            <a:fld id="{616115CD-4FAD-4C57-8B53-9F884DD90A0F}" type="slidenum">
              <a:rPr lang="sv-SE" smtClean="0"/>
              <a:t>79</a:t>
            </a:fld>
            <a:endParaRPr lang="sv-SE"/>
          </a:p>
        </p:txBody>
      </p:sp>
    </p:spTree>
    <p:extLst>
      <p:ext uri="{BB962C8B-B14F-4D97-AF65-F5344CB8AC3E}">
        <p14:creationId xmlns:p14="http://schemas.microsoft.com/office/powerpoint/2010/main" val="411697936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BB905702-3FA5-4B39-B1F0-511F51562584}"/>
              </a:ext>
            </a:extLst>
          </p:cNvPr>
          <p:cNvSpPr>
            <a:spLocks noGrp="1"/>
          </p:cNvSpPr>
          <p:nvPr>
            <p:ph type="title"/>
          </p:nvPr>
        </p:nvSpPr>
        <p:spPr/>
        <p:txBody>
          <a:bodyPr/>
          <a:lstStyle/>
          <a:p>
            <a:r>
              <a:rPr lang="sv-SE" sz="3200" dirty="0"/>
              <a:t>Hur sårbar är vattenförsörjningen på din gård?</a:t>
            </a:r>
          </a:p>
        </p:txBody>
      </p:sp>
      <p:sp>
        <p:nvSpPr>
          <p:cNvPr id="5" name="Platshållare för text 4">
            <a:extLst>
              <a:ext uri="{FF2B5EF4-FFF2-40B4-BE49-F238E27FC236}">
                <a16:creationId xmlns:a16="http://schemas.microsoft.com/office/drawing/2014/main" id="{BFF6A7DE-07E3-4F40-856C-BE696E213A77}"/>
              </a:ext>
            </a:extLst>
          </p:cNvPr>
          <p:cNvSpPr>
            <a:spLocks noGrp="1"/>
          </p:cNvSpPr>
          <p:nvPr>
            <p:ph sz="quarter" idx="13"/>
          </p:nvPr>
        </p:nvSpPr>
        <p:spPr/>
        <p:txBody>
          <a:bodyPr/>
          <a:lstStyle/>
          <a:p>
            <a:pPr algn="l"/>
            <a:r>
              <a:rPr lang="sv-SE" dirty="0"/>
              <a:t>Att bli medveten om de risker och sårbarheter som kan påverka den egna gårdens vattenförsörjningen är ett viktigt steg mot en mer robust försörjning. </a:t>
            </a:r>
          </a:p>
          <a:p>
            <a:pPr algn="l"/>
            <a:r>
              <a:rPr lang="sv-SE" dirty="0"/>
              <a:t>Att minska risken för att oönskade händelser eller störningar inträffar, minska risken för konsekvenserna om de inträffar och att ha en plan B vid avbrott bidrar till en mer robust vattenförsörjning. </a:t>
            </a:r>
          </a:p>
        </p:txBody>
      </p:sp>
      <p:sp>
        <p:nvSpPr>
          <p:cNvPr id="3" name="Platshållare för bildnummer 2">
            <a:extLst>
              <a:ext uri="{FF2B5EF4-FFF2-40B4-BE49-F238E27FC236}">
                <a16:creationId xmlns:a16="http://schemas.microsoft.com/office/drawing/2014/main" id="{6801E2A8-C848-4D0F-5491-2435EDD2D760}"/>
              </a:ext>
            </a:extLst>
          </p:cNvPr>
          <p:cNvSpPr>
            <a:spLocks noGrp="1"/>
          </p:cNvSpPr>
          <p:nvPr>
            <p:ph type="sldNum" sz="quarter" idx="14"/>
          </p:nvPr>
        </p:nvSpPr>
        <p:spPr/>
        <p:txBody>
          <a:bodyPr/>
          <a:lstStyle/>
          <a:p>
            <a:fld id="{616115CD-4FAD-4C57-8B53-9F884DD90A0F}" type="slidenum">
              <a:rPr lang="sv-SE" smtClean="0"/>
              <a:t>80</a:t>
            </a:fld>
            <a:endParaRPr lang="sv-SE"/>
          </a:p>
        </p:txBody>
      </p:sp>
    </p:spTree>
    <p:extLst>
      <p:ext uri="{BB962C8B-B14F-4D97-AF65-F5344CB8AC3E}">
        <p14:creationId xmlns:p14="http://schemas.microsoft.com/office/powerpoint/2010/main" val="214135637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BB905702-3FA5-4B39-B1F0-511F51562584}"/>
              </a:ext>
            </a:extLst>
          </p:cNvPr>
          <p:cNvSpPr>
            <a:spLocks noGrp="1"/>
          </p:cNvSpPr>
          <p:nvPr>
            <p:ph type="title"/>
          </p:nvPr>
        </p:nvSpPr>
        <p:spPr/>
        <p:txBody>
          <a:bodyPr/>
          <a:lstStyle/>
          <a:p>
            <a:r>
              <a:rPr lang="sv-SE" sz="2400" dirty="0"/>
              <a:t>Vilken typ av störningar kan påverka din vattenförsörjning?</a:t>
            </a:r>
          </a:p>
        </p:txBody>
      </p:sp>
      <p:sp>
        <p:nvSpPr>
          <p:cNvPr id="5" name="Platshållare för text 4">
            <a:extLst>
              <a:ext uri="{FF2B5EF4-FFF2-40B4-BE49-F238E27FC236}">
                <a16:creationId xmlns:a16="http://schemas.microsoft.com/office/drawing/2014/main" id="{BFF6A7DE-07E3-4F40-856C-BE696E213A77}"/>
              </a:ext>
            </a:extLst>
          </p:cNvPr>
          <p:cNvSpPr>
            <a:spLocks noGrp="1"/>
          </p:cNvSpPr>
          <p:nvPr>
            <p:ph sz="quarter" idx="13"/>
          </p:nvPr>
        </p:nvSpPr>
        <p:spPr/>
        <p:txBody>
          <a:bodyPr/>
          <a:lstStyle/>
          <a:p>
            <a:pPr marL="0" indent="0" algn="l">
              <a:buNone/>
            </a:pPr>
            <a:r>
              <a:rPr lang="sv-SE" sz="2800" dirty="0"/>
              <a:t>Exempel på störningar:</a:t>
            </a:r>
          </a:p>
          <a:p>
            <a:r>
              <a:rPr lang="sv-SE" dirty="0"/>
              <a:t>Strömavbrott</a:t>
            </a:r>
          </a:p>
          <a:p>
            <a:r>
              <a:rPr lang="sv-SE" dirty="0"/>
              <a:t>Brist på vatten, sinad brunn</a:t>
            </a:r>
          </a:p>
          <a:p>
            <a:r>
              <a:rPr lang="sv-SE" dirty="0"/>
              <a:t>Förorening av vattenkälla</a:t>
            </a:r>
          </a:p>
          <a:p>
            <a:r>
              <a:rPr lang="sv-SE" dirty="0"/>
              <a:t>Trasig pump</a:t>
            </a:r>
          </a:p>
          <a:p>
            <a:r>
              <a:rPr lang="sv-SE" dirty="0"/>
              <a:t>Trasig vattenledning</a:t>
            </a:r>
          </a:p>
          <a:p>
            <a:r>
              <a:rPr lang="sv-SE" dirty="0"/>
              <a:t>Reningsanläggningens funktionalitet</a:t>
            </a:r>
          </a:p>
          <a:p>
            <a:r>
              <a:rPr lang="sv-SE" dirty="0"/>
              <a:t>Brist på reservdelar eller förbrukningsmaterial</a:t>
            </a:r>
          </a:p>
          <a:p>
            <a:r>
              <a:rPr lang="sv-SE" dirty="0"/>
              <a:t>Att kommunen slutar leverera (om kommunalt) </a:t>
            </a:r>
          </a:p>
          <a:p>
            <a:r>
              <a:rPr lang="sv-SE" dirty="0"/>
              <a:t>Nyckelkompetens försvinner </a:t>
            </a:r>
          </a:p>
        </p:txBody>
      </p:sp>
      <p:sp>
        <p:nvSpPr>
          <p:cNvPr id="3" name="Platshållare för bildnummer 2">
            <a:extLst>
              <a:ext uri="{FF2B5EF4-FFF2-40B4-BE49-F238E27FC236}">
                <a16:creationId xmlns:a16="http://schemas.microsoft.com/office/drawing/2014/main" id="{7AE60EF2-5BF6-D7D5-55F0-509CEF74B338}"/>
              </a:ext>
            </a:extLst>
          </p:cNvPr>
          <p:cNvSpPr>
            <a:spLocks noGrp="1"/>
          </p:cNvSpPr>
          <p:nvPr>
            <p:ph type="sldNum" sz="quarter" idx="14"/>
          </p:nvPr>
        </p:nvSpPr>
        <p:spPr/>
        <p:txBody>
          <a:bodyPr/>
          <a:lstStyle/>
          <a:p>
            <a:fld id="{616115CD-4FAD-4C57-8B53-9F884DD90A0F}" type="slidenum">
              <a:rPr lang="sv-SE" smtClean="0"/>
              <a:t>81</a:t>
            </a:fld>
            <a:endParaRPr lang="sv-SE"/>
          </a:p>
        </p:txBody>
      </p:sp>
    </p:spTree>
    <p:extLst>
      <p:ext uri="{BB962C8B-B14F-4D97-AF65-F5344CB8AC3E}">
        <p14:creationId xmlns:p14="http://schemas.microsoft.com/office/powerpoint/2010/main" val="4208083574"/>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BB905702-3FA5-4B39-B1F0-511F51562584}"/>
              </a:ext>
            </a:extLst>
          </p:cNvPr>
          <p:cNvSpPr>
            <a:spLocks noGrp="1"/>
          </p:cNvSpPr>
          <p:nvPr>
            <p:ph type="title"/>
          </p:nvPr>
        </p:nvSpPr>
        <p:spPr/>
        <p:txBody>
          <a:bodyPr/>
          <a:lstStyle/>
          <a:p>
            <a:r>
              <a:rPr lang="sv-SE" sz="2400" dirty="0"/>
              <a:t>Vad kan du göra för att öka beredskapen på din gård?</a:t>
            </a:r>
          </a:p>
        </p:txBody>
      </p:sp>
      <p:sp>
        <p:nvSpPr>
          <p:cNvPr id="6" name="Platshållare för text 5">
            <a:extLst>
              <a:ext uri="{FF2B5EF4-FFF2-40B4-BE49-F238E27FC236}">
                <a16:creationId xmlns:a16="http://schemas.microsoft.com/office/drawing/2014/main" id="{2395AA1D-CF2F-4DF9-8C57-763A516810C1}"/>
              </a:ext>
            </a:extLst>
          </p:cNvPr>
          <p:cNvSpPr>
            <a:spLocks noGrp="1"/>
          </p:cNvSpPr>
          <p:nvPr>
            <p:ph sz="quarter" idx="13"/>
          </p:nvPr>
        </p:nvSpPr>
        <p:spPr/>
        <p:txBody>
          <a:bodyPr/>
          <a:lstStyle/>
          <a:p>
            <a:r>
              <a:rPr lang="sv-SE" dirty="0"/>
              <a:t>Reservvattentäkt</a:t>
            </a:r>
          </a:p>
          <a:p>
            <a:r>
              <a:rPr lang="sv-SE" dirty="0"/>
              <a:t>Reservkraft vid strömavbrott samt drivmedelslager</a:t>
            </a:r>
          </a:p>
          <a:p>
            <a:r>
              <a:rPr lang="sv-SE" dirty="0"/>
              <a:t>Förutsättningar för att ta emot nödvatten</a:t>
            </a:r>
          </a:p>
          <a:p>
            <a:r>
              <a:rPr lang="sv-SE" dirty="0"/>
              <a:t>Extra vattenpump och reservdelar</a:t>
            </a:r>
          </a:p>
          <a:p>
            <a:r>
              <a:rPr lang="sv-SE" dirty="0"/>
              <a:t>Reservtankar</a:t>
            </a:r>
          </a:p>
          <a:p>
            <a:r>
              <a:rPr lang="sv-SE" dirty="0"/>
              <a:t>Förutsättningar för manuell hantering av vatten till djur</a:t>
            </a:r>
          </a:p>
          <a:p>
            <a:r>
              <a:rPr lang="sv-SE" dirty="0"/>
              <a:t>Plan för flytt av djur</a:t>
            </a:r>
          </a:p>
          <a:p>
            <a:pPr algn="l"/>
            <a:endParaRPr lang="sv-SE" dirty="0"/>
          </a:p>
          <a:p>
            <a:pPr algn="l"/>
            <a:endParaRPr lang="sv-SE" dirty="0"/>
          </a:p>
          <a:p>
            <a:endParaRPr lang="sv-SE" dirty="0"/>
          </a:p>
        </p:txBody>
      </p:sp>
      <p:sp>
        <p:nvSpPr>
          <p:cNvPr id="3" name="Platshållare för bildnummer 2">
            <a:extLst>
              <a:ext uri="{FF2B5EF4-FFF2-40B4-BE49-F238E27FC236}">
                <a16:creationId xmlns:a16="http://schemas.microsoft.com/office/drawing/2014/main" id="{624200BC-5B54-2EE3-47FC-9588000A7DFF}"/>
              </a:ext>
            </a:extLst>
          </p:cNvPr>
          <p:cNvSpPr>
            <a:spLocks noGrp="1"/>
          </p:cNvSpPr>
          <p:nvPr>
            <p:ph type="sldNum" sz="quarter" idx="14"/>
          </p:nvPr>
        </p:nvSpPr>
        <p:spPr/>
        <p:txBody>
          <a:bodyPr/>
          <a:lstStyle/>
          <a:p>
            <a:fld id="{616115CD-4FAD-4C57-8B53-9F884DD90A0F}" type="slidenum">
              <a:rPr lang="sv-SE" smtClean="0"/>
              <a:t>82</a:t>
            </a:fld>
            <a:endParaRPr lang="sv-SE"/>
          </a:p>
        </p:txBody>
      </p:sp>
    </p:spTree>
    <p:extLst>
      <p:ext uri="{BB962C8B-B14F-4D97-AF65-F5344CB8AC3E}">
        <p14:creationId xmlns:p14="http://schemas.microsoft.com/office/powerpoint/2010/main" val="3860300013"/>
      </p:ext>
    </p:extLst>
  </p:cSld>
  <p:clrMapOvr>
    <a:masterClrMapping/>
  </p:clrMapOvr>
</p:sld>
</file>

<file path=ppt/theme/theme1.xml><?xml version="1.0" encoding="utf-8"?>
<a:theme xmlns:a="http://schemas.openxmlformats.org/drawingml/2006/main" name="Greppa Näringen main">
  <a:themeElements>
    <a:clrScheme name="Greppa Näringen">
      <a:dk1>
        <a:sysClr val="windowText" lastClr="000000"/>
      </a:dk1>
      <a:lt1>
        <a:sysClr val="window" lastClr="FFFFFF"/>
      </a:lt1>
      <a:dk2>
        <a:srgbClr val="0D2B38"/>
      </a:dk2>
      <a:lt2>
        <a:srgbClr val="F8F5ED"/>
      </a:lt2>
      <a:accent1>
        <a:srgbClr val="418B73"/>
      </a:accent1>
      <a:accent2>
        <a:srgbClr val="92303B"/>
      </a:accent2>
      <a:accent3>
        <a:srgbClr val="2D6A81"/>
      </a:accent3>
      <a:accent4>
        <a:srgbClr val="C1F4CD"/>
      </a:accent4>
      <a:accent5>
        <a:srgbClr val="0D3730"/>
      </a:accent5>
      <a:accent6>
        <a:srgbClr val="CEECF9"/>
      </a:accent6>
      <a:hlink>
        <a:srgbClr val="F68F61"/>
      </a:hlink>
      <a:folHlink>
        <a:srgbClr val="0D2B38"/>
      </a:folHlink>
    </a:clrScheme>
    <a:fontScheme name="Greppa Näringen 2026">
      <a:majorFont>
        <a:latin typeface="Arial"/>
        <a:ea typeface=""/>
        <a:cs typeface=""/>
      </a:majorFont>
      <a:minorFont>
        <a:latin typeface="Arial"/>
        <a:ea typeface=""/>
        <a:cs typeface=""/>
      </a:minorFont>
    </a:fontScheme>
    <a:fmtScheme name="Reflektion">
      <a:fillStyleLst>
        <a:solidFill>
          <a:schemeClr val="phClr"/>
        </a:solidFill>
        <a:gradFill rotWithShape="1">
          <a:gsLst>
            <a:gs pos="0">
              <a:schemeClr val="phClr">
                <a:tint val="50000"/>
                <a:alpha val="100000"/>
                <a:satMod val="140000"/>
                <a:lumMod val="105000"/>
              </a:schemeClr>
            </a:gs>
            <a:gs pos="41000">
              <a:schemeClr val="phClr">
                <a:tint val="57000"/>
                <a:satMod val="160000"/>
                <a:lumMod val="99000"/>
              </a:schemeClr>
            </a:gs>
            <a:gs pos="100000">
              <a:schemeClr val="phClr">
                <a:tint val="80000"/>
                <a:satMod val="180000"/>
                <a:lumMod val="104000"/>
              </a:schemeClr>
            </a:gs>
          </a:gsLst>
          <a:lin ang="5400000" scaled="1"/>
        </a:gradFill>
        <a:gradFill rotWithShape="1">
          <a:gsLst>
            <a:gs pos="0">
              <a:schemeClr val="phClr">
                <a:tint val="97000"/>
                <a:satMod val="115000"/>
                <a:lumMod val="114000"/>
              </a:schemeClr>
            </a:gs>
            <a:gs pos="60000">
              <a:schemeClr val="phClr">
                <a:tint val="100000"/>
                <a:shade val="96000"/>
                <a:satMod val="100000"/>
                <a:lumMod val="108000"/>
              </a:schemeClr>
            </a:gs>
            <a:gs pos="100000">
              <a:schemeClr val="phClr">
                <a:shade val="91000"/>
                <a:sat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38100" dist="25400" dir="5400000" rotWithShape="0">
              <a:srgbClr val="000000">
                <a:alpha val="28000"/>
              </a:srgbClr>
            </a:outerShdw>
          </a:effectLst>
        </a:effectStyle>
        <a:effectStyle>
          <a:effectLst>
            <a:outerShdw blurRad="50800" dist="31750" dir="5400000" sy="98000" rotWithShape="0">
              <a:srgbClr val="000000">
                <a:alpha val="47000"/>
              </a:srgbClr>
            </a:outerShdw>
          </a:effectLst>
          <a:scene3d>
            <a:camera prst="orthographicFront">
              <a:rot lat="0" lon="0" rev="0"/>
            </a:camera>
            <a:lightRig rig="twoPt" dir="t">
              <a:rot lat="0" lon="0" rev="4800000"/>
            </a:lightRig>
          </a:scene3d>
          <a:sp3d prstMaterial="matte">
            <a:bevelT w="25400" h="44450"/>
          </a:sp3d>
        </a:effectStyle>
        <a:effectStyle>
          <a:effectLst>
            <a:reflection blurRad="25400" stA="32000" endPos="28000" dist="8889" dir="5400000" sy="-100000" rotWithShape="0"/>
          </a:effectLst>
          <a:scene3d>
            <a:camera prst="orthographicFront">
              <a:rot lat="0" lon="0" rev="0"/>
            </a:camera>
            <a:lightRig rig="threePt" dir="t">
              <a:rot lat="0" lon="0" rev="4800000"/>
            </a:lightRig>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981CF024-0539-48A0-BD0C-FEB3F5111094}" vid="{92DDA22F-7994-4B85-8E2C-51BD3FC0E580}"/>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reppa Näringen">
    <a:dk1>
      <a:sysClr val="windowText" lastClr="000000"/>
    </a:dk1>
    <a:lt1>
      <a:sysClr val="window" lastClr="FFFFFF"/>
    </a:lt1>
    <a:dk2>
      <a:srgbClr val="0D2B38"/>
    </a:dk2>
    <a:lt2>
      <a:srgbClr val="F8F5ED"/>
    </a:lt2>
    <a:accent1>
      <a:srgbClr val="418B73"/>
    </a:accent1>
    <a:accent2>
      <a:srgbClr val="92303B"/>
    </a:accent2>
    <a:accent3>
      <a:srgbClr val="2D6A81"/>
    </a:accent3>
    <a:accent4>
      <a:srgbClr val="C1F4CD"/>
    </a:accent4>
    <a:accent5>
      <a:srgbClr val="0D3730"/>
    </a:accent5>
    <a:accent6>
      <a:srgbClr val="CEECF9"/>
    </a:accent6>
    <a:hlink>
      <a:srgbClr val="F68F61"/>
    </a:hlink>
    <a:folHlink>
      <a:srgbClr val="0D2B38"/>
    </a:folHlink>
  </a:clrScheme>
</a:themeOverride>
</file>

<file path=docProps/app.xml><?xml version="1.0" encoding="utf-8"?>
<Properties xmlns="http://schemas.openxmlformats.org/officeDocument/2006/extended-properties" xmlns:vt="http://schemas.openxmlformats.org/officeDocument/2006/docPropsVTypes">
  <Template>GreppaNaringen</Template>
  <TotalTime>13655</TotalTime>
  <Words>5746</Words>
  <Application>Microsoft Office PowerPoint</Application>
  <PresentationFormat>Bredbild</PresentationFormat>
  <Paragraphs>791</Paragraphs>
  <Slides>82</Slides>
  <Notes>50</Notes>
  <HiddenSlides>0</HiddenSlides>
  <MMClips>0</MMClips>
  <ScaleCrop>false</ScaleCrop>
  <HeadingPairs>
    <vt:vector size="6" baseType="variant">
      <vt:variant>
        <vt:lpstr>Använt teckensnitt</vt:lpstr>
      </vt:variant>
      <vt:variant>
        <vt:i4>4</vt:i4>
      </vt:variant>
      <vt:variant>
        <vt:lpstr>Tema</vt:lpstr>
      </vt:variant>
      <vt:variant>
        <vt:i4>1</vt:i4>
      </vt:variant>
      <vt:variant>
        <vt:lpstr>Bildrubriker</vt:lpstr>
      </vt:variant>
      <vt:variant>
        <vt:i4>82</vt:i4>
      </vt:variant>
    </vt:vector>
  </HeadingPairs>
  <TitlesOfParts>
    <vt:vector size="87" baseType="lpstr">
      <vt:lpstr>Arial</vt:lpstr>
      <vt:lpstr>Arial</vt:lpstr>
      <vt:lpstr>Calibri</vt:lpstr>
      <vt:lpstr>Wingdings</vt:lpstr>
      <vt:lpstr>Greppa Näringen main</vt:lpstr>
      <vt:lpstr>14V Vattenförsörjning på gården</vt:lpstr>
      <vt:lpstr>Innehållsförteckning</vt:lpstr>
      <vt:lpstr>1. Var finns vattnet?</vt:lpstr>
      <vt:lpstr>Var finns vattnet?</vt:lpstr>
      <vt:lpstr>2. Vattenkällor</vt:lpstr>
      <vt:lpstr>Identifiera potentiella vattenkällorna på gården</vt:lpstr>
      <vt:lpstr>3. Vatten till växtodlingen</vt:lpstr>
      <vt:lpstr>Vattnets kretslopp </vt:lpstr>
      <vt:lpstr>Växttillgängligt vatten i olika jordarter</vt:lpstr>
      <vt:lpstr>Rotdjup på olika grödor</vt:lpstr>
      <vt:lpstr>Vattnets rörelse i marken</vt:lpstr>
      <vt:lpstr>Enkelkorn- och aggregatstruktur</vt:lpstr>
      <vt:lpstr>"Dränering är din första bevattning" - gynnar rotutbredning djupare i markprofilen</vt:lpstr>
      <vt:lpstr>God markstruktur bidrar till resurseffektiv bevattning!</vt:lpstr>
      <vt:lpstr>Tidigare uppskattade bevattningsbehov i genomsnitt</vt:lpstr>
      <vt:lpstr>Bevattningsmängd (1976)</vt:lpstr>
      <vt:lpstr>Bevattningsmängd (2020)</vt:lpstr>
      <vt:lpstr>Bevattning per gång, mm</vt:lpstr>
      <vt:lpstr>Bevattning och växtnäringsutnyttjande</vt:lpstr>
      <vt:lpstr>4. Försöksresultat - växtodling</vt:lpstr>
      <vt:lpstr>L1-265 tillskottsbevattning till vete</vt:lpstr>
      <vt:lpstr>L1-265 tillskottsbevattning till vete </vt:lpstr>
      <vt:lpstr>L1-265 tillskottsbevattning till vete</vt:lpstr>
      <vt:lpstr>Slutsatser försök bevattning till spannmål</vt:lpstr>
      <vt:lpstr>L1-268 bevattning av vall torktåliga arter på Öland och Gotland 2021</vt:lpstr>
      <vt:lpstr>L1-269 bevattning av vall vanliga arter på Öland och Gotland 2021</vt:lpstr>
      <vt:lpstr>Slutsatser försök bevattning till vall </vt:lpstr>
      <vt:lpstr>L1- 270 tillskottsbevattning till ensilagemajs</vt:lpstr>
      <vt:lpstr>5. Vattenkvalitet - växtodling</vt:lpstr>
      <vt:lpstr>Finns det några kvalitetskrav på vattnet?</vt:lpstr>
      <vt:lpstr>PFAS</vt:lpstr>
      <vt:lpstr>Vattenkvalitet - bevattning</vt:lpstr>
      <vt:lpstr>Vattenkvalitet - saltkänslighet</vt:lpstr>
      <vt:lpstr>Vattenkvalitet - växtskydd</vt:lpstr>
      <vt:lpstr>Vattenkvalitet - riskbedömning</vt:lpstr>
      <vt:lpstr>6. Vatten till djuren</vt:lpstr>
      <vt:lpstr>Dricksvatten - djur</vt:lpstr>
      <vt:lpstr>Vattenbehov</vt:lpstr>
      <vt:lpstr>Dricksvattenbehov hos olika djur</vt:lpstr>
      <vt:lpstr>Övrigt vattenbehov i djurhållning</vt:lpstr>
      <vt:lpstr>Uppskattning av vattenbehovet</vt:lpstr>
      <vt:lpstr>Viktigt att ha koll på flödet</vt:lpstr>
      <vt:lpstr>Viktigt att ha koll på flödet forts.</vt:lpstr>
      <vt:lpstr>Åtgärder- dricksvatten</vt:lpstr>
      <vt:lpstr>Åtgärder- tvätt- och spolvattenvatten</vt:lpstr>
      <vt:lpstr>7. Vattenkvalitet - djur</vt:lpstr>
      <vt:lpstr>Vattenkvalitet – djur</vt:lpstr>
      <vt:lpstr>Vattenkvalitet - djur</vt:lpstr>
      <vt:lpstr>Vattenkvalitet - bräckt vatten</vt:lpstr>
      <vt:lpstr>Vattenkvalitet - PFAS</vt:lpstr>
      <vt:lpstr>Vattenkvalitet - tvätt- och diskvatten</vt:lpstr>
      <vt:lpstr>Åtgärder- vattenkvalitet djur</vt:lpstr>
      <vt:lpstr>8. Vad säger lagen?</vt:lpstr>
      <vt:lpstr>Att vattna med lagen i ryggen!</vt:lpstr>
      <vt:lpstr>Att ha rådighet över sitt vatten</vt:lpstr>
      <vt:lpstr>Begrepp i miljöbalken</vt:lpstr>
      <vt:lpstr>Vattenområde MB 11:2§</vt:lpstr>
      <vt:lpstr>Vattenverksamhet MB 11:3§</vt:lpstr>
      <vt:lpstr>Vattenanläggning MB 11:4§</vt:lpstr>
      <vt:lpstr>Vid vattenverksamhet gäller generell tillståndsplikt</vt:lpstr>
      <vt:lpstr>Men det finns två undantag från tillståndsplikten</vt:lpstr>
      <vt:lpstr>9. Vilken väg skall jag välja?</vt:lpstr>
      <vt:lpstr>Det finns tre alternativ</vt:lpstr>
      <vt:lpstr>Anmälan till Länsstyrelsen enligt MB 11:9a§</vt:lpstr>
      <vt:lpstr>Ansöka om tillstånd hos Mark- och miljödomstolen enligt MB 11:9b§</vt:lpstr>
      <vt:lpstr>Tillståndsprocessen</vt:lpstr>
      <vt:lpstr>Bevattningssamfälligheter, LSV 4 kap</vt:lpstr>
      <vt:lpstr>Göra ingenting alls enligt MB 11:12§</vt:lpstr>
      <vt:lpstr>10. Vatten nu, då och framöver</vt:lpstr>
      <vt:lpstr>Temperaturavvikelse vår, 2021-2025</vt:lpstr>
      <vt:lpstr>Nederbördsavvikelse vår, 2021-2025</vt:lpstr>
      <vt:lpstr>Temperaturavvikelse sommar, 2021-2025</vt:lpstr>
      <vt:lpstr>Nederbördsavvikelse sommar, 2021-2025</vt:lpstr>
      <vt:lpstr>Temperaturavvikelse höst, 2021-2025</vt:lpstr>
      <vt:lpstr>Nederbördsavvikelse höst 2021-2025</vt:lpstr>
      <vt:lpstr>Vad säger framtiden?</vt:lpstr>
      <vt:lpstr>11. Beredskap</vt:lpstr>
      <vt:lpstr>En robust vattenförsörjning</vt:lpstr>
      <vt:lpstr>Hur kritisk är vattenförsörjningen på din gård?</vt:lpstr>
      <vt:lpstr>Hur sårbar är vattenförsörjningen på din gård?</vt:lpstr>
      <vt:lpstr>Vilken typ av störningar kan påverka din vattenförsörjning?</vt:lpstr>
      <vt:lpstr>Vad kan du göra för att öka beredskapen på din gård?</vt:lpstr>
    </vt:vector>
  </TitlesOfParts>
  <Company>Jordbruksverket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Presentation Greppa Näringen</dc:subject>
  <dc:creator>Caroline Johnsson</dc:creator>
  <cp:lastModifiedBy>Caroline Johnsson</cp:lastModifiedBy>
  <cp:revision>39</cp:revision>
  <dcterms:created xsi:type="dcterms:W3CDTF">2026-03-23T13:17:49Z</dcterms:created>
  <dcterms:modified xsi:type="dcterms:W3CDTF">2026-08-27T12:09:41Z</dcterms:modified>
</cp:coreProperties>
</file>