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1" r:id="rId3"/>
  </p:sldMasterIdLst>
  <p:notesMasterIdLst>
    <p:notesMasterId r:id="rId24"/>
  </p:notesMasterIdLst>
  <p:handoutMasterIdLst>
    <p:handoutMasterId r:id="rId25"/>
  </p:handoutMasterIdLst>
  <p:sldIdLst>
    <p:sldId id="408" r:id="rId4"/>
    <p:sldId id="409" r:id="rId5"/>
    <p:sldId id="410" r:id="rId6"/>
    <p:sldId id="411" r:id="rId7"/>
    <p:sldId id="412" r:id="rId8"/>
    <p:sldId id="413" r:id="rId9"/>
    <p:sldId id="414" r:id="rId10"/>
    <p:sldId id="415" r:id="rId11"/>
    <p:sldId id="416" r:id="rId12"/>
    <p:sldId id="417" r:id="rId13"/>
    <p:sldId id="418" r:id="rId14"/>
    <p:sldId id="419" r:id="rId15"/>
    <p:sldId id="420" r:id="rId16"/>
    <p:sldId id="421" r:id="rId17"/>
    <p:sldId id="422" r:id="rId18"/>
    <p:sldId id="423" r:id="rId19"/>
    <p:sldId id="424" r:id="rId20"/>
    <p:sldId id="425" r:id="rId21"/>
    <p:sldId id="426" r:id="rId22"/>
    <p:sldId id="427" r:id="rId23"/>
  </p:sldIdLst>
  <p:sldSz cx="13004800" cy="9753600"/>
  <p:notesSz cx="6797675" cy="9926638"/>
  <p:defaultTextStyle>
    <a:defPPr>
      <a:defRPr lang="sv-SE"/>
    </a:defPPr>
    <a:lvl1pPr algn="l" defTabSz="1300163" rtl="0" fontAlgn="base">
      <a:spcBef>
        <a:spcPct val="0"/>
      </a:spcBef>
      <a:spcAft>
        <a:spcPct val="0"/>
      </a:spcAft>
      <a:defRPr sz="2600" kern="1200">
        <a:solidFill>
          <a:schemeClr val="tx1"/>
        </a:solidFill>
        <a:latin typeface="Arial" charset="0"/>
        <a:ea typeface="+mn-ea"/>
        <a:cs typeface="+mn-cs"/>
      </a:defRPr>
    </a:lvl1pPr>
    <a:lvl2pPr marL="649288" indent="-192088" algn="l" defTabSz="1300163" rtl="0" fontAlgn="base">
      <a:spcBef>
        <a:spcPct val="0"/>
      </a:spcBef>
      <a:spcAft>
        <a:spcPct val="0"/>
      </a:spcAft>
      <a:defRPr sz="2600" kern="1200">
        <a:solidFill>
          <a:schemeClr val="tx1"/>
        </a:solidFill>
        <a:latin typeface="Arial" charset="0"/>
        <a:ea typeface="+mn-ea"/>
        <a:cs typeface="+mn-cs"/>
      </a:defRPr>
    </a:lvl2pPr>
    <a:lvl3pPr marL="1300163" indent="-385763" algn="l" defTabSz="1300163" rtl="0" fontAlgn="base">
      <a:spcBef>
        <a:spcPct val="0"/>
      </a:spcBef>
      <a:spcAft>
        <a:spcPct val="0"/>
      </a:spcAft>
      <a:defRPr sz="2600" kern="1200">
        <a:solidFill>
          <a:schemeClr val="tx1"/>
        </a:solidFill>
        <a:latin typeface="Arial" charset="0"/>
        <a:ea typeface="+mn-ea"/>
        <a:cs typeface="+mn-cs"/>
      </a:defRPr>
    </a:lvl3pPr>
    <a:lvl4pPr marL="1949450" indent="-577850" algn="l" defTabSz="1300163" rtl="0" fontAlgn="base">
      <a:spcBef>
        <a:spcPct val="0"/>
      </a:spcBef>
      <a:spcAft>
        <a:spcPct val="0"/>
      </a:spcAft>
      <a:defRPr sz="2600" kern="1200">
        <a:solidFill>
          <a:schemeClr val="tx1"/>
        </a:solidFill>
        <a:latin typeface="Arial" charset="0"/>
        <a:ea typeface="+mn-ea"/>
        <a:cs typeface="+mn-cs"/>
      </a:defRPr>
    </a:lvl4pPr>
    <a:lvl5pPr marL="2600325" indent="-771525" algn="l" defTabSz="1300163" rtl="0" fontAlgn="base">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47">
          <p15:clr>
            <a:srgbClr val="A4A3A4"/>
          </p15:clr>
        </p15:guide>
        <p15:guide id="2" orient="horz" pos="2031">
          <p15:clr>
            <a:srgbClr val="A4A3A4"/>
          </p15:clr>
        </p15:guide>
        <p15:guide id="3" orient="horz" pos="5493">
          <p15:clr>
            <a:srgbClr val="A4A3A4"/>
          </p15:clr>
        </p15:guide>
        <p15:guide id="4" orient="horz" pos="1095">
          <p15:clr>
            <a:srgbClr val="A4A3A4"/>
          </p15:clr>
        </p15:guide>
        <p15:guide id="5" pos="412">
          <p15:clr>
            <a:srgbClr val="A4A3A4"/>
          </p15:clr>
        </p15:guide>
        <p15:guide id="6" pos="7780">
          <p15:clr>
            <a:srgbClr val="A4A3A4"/>
          </p15:clr>
        </p15:guide>
        <p15:guide id="7" pos="4012">
          <p15:clr>
            <a:srgbClr val="A4A3A4"/>
          </p15:clr>
        </p15:guide>
        <p15:guide id="8" pos="4180">
          <p15:clr>
            <a:srgbClr val="A4A3A4"/>
          </p15:clr>
        </p15:guide>
        <p15:guide id="9" pos="79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k Stadig" initials="HS" lastIdx="0" clrIdx="0">
    <p:extLst>
      <p:ext uri="{19B8F6BF-5375-455C-9EA6-DF929625EA0E}">
        <p15:presenceInfo xmlns:p15="http://schemas.microsoft.com/office/powerpoint/2012/main" userId="S-1-5-21-1152667023-1068387323-1274951907-4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59277-085E-47F1-A4BF-8A752EDCB32C}" v="983" dt="2022-09-16T13:53:57.79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33" autoAdjust="0"/>
  </p:normalViewPr>
  <p:slideViewPr>
    <p:cSldViewPr snapToGrid="0">
      <p:cViewPr varScale="1">
        <p:scale>
          <a:sx n="39" d="100"/>
          <a:sy n="39" d="100"/>
        </p:scale>
        <p:origin x="272" y="40"/>
      </p:cViewPr>
      <p:guideLst>
        <p:guide orient="horz" pos="1947"/>
        <p:guide orient="horz" pos="2031"/>
        <p:guide orient="horz" pos="5493"/>
        <p:guide orient="horz" pos="1095"/>
        <p:guide pos="412"/>
        <p:guide pos="7780"/>
        <p:guide pos="4012"/>
        <p:guide pos="4180"/>
        <p:guide pos="7954"/>
      </p:guideLst>
    </p:cSldViewPr>
  </p:slideViewPr>
  <p:outlineViewPr>
    <p:cViewPr>
      <p:scale>
        <a:sx n="33" d="100"/>
        <a:sy n="33" d="100"/>
      </p:scale>
      <p:origin x="0" y="-752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xel Danielsson" userId="a98732beb24d5fa7" providerId="LiveId" clId="{F6659277-085E-47F1-A4BF-8A752EDCB32C}"/>
    <pc:docChg chg="modSld">
      <pc:chgData name="Dan-Axel Danielsson" userId="a98732beb24d5fa7" providerId="LiveId" clId="{F6659277-085E-47F1-A4BF-8A752EDCB32C}" dt="2022-09-16T13:53:57.796" v="985" actId="962"/>
      <pc:docMkLst>
        <pc:docMk/>
      </pc:docMkLst>
      <pc:sldChg chg="modSp mod">
        <pc:chgData name="Dan-Axel Danielsson" userId="a98732beb24d5fa7" providerId="LiveId" clId="{F6659277-085E-47F1-A4BF-8A752EDCB32C}" dt="2022-09-16T13:44:30.708" v="157" actId="962"/>
        <pc:sldMkLst>
          <pc:docMk/>
          <pc:sldMk cId="3402711533" sldId="408"/>
        </pc:sldMkLst>
        <pc:spChg chg="mod">
          <ac:chgData name="Dan-Axel Danielsson" userId="a98732beb24d5fa7" providerId="LiveId" clId="{F6659277-085E-47F1-A4BF-8A752EDCB32C}" dt="2022-09-16T13:27:07.082" v="0" actId="33553"/>
          <ac:spMkLst>
            <pc:docMk/>
            <pc:sldMk cId="3402711533" sldId="408"/>
            <ac:spMk id="2051" creationId="{00000000-0000-0000-0000-000000000000}"/>
          </ac:spMkLst>
        </pc:spChg>
        <pc:picChg chg="mod">
          <ac:chgData name="Dan-Axel Danielsson" userId="a98732beb24d5fa7" providerId="LiveId" clId="{F6659277-085E-47F1-A4BF-8A752EDCB32C}" dt="2022-09-16T13:29:38.739" v="54" actId="962"/>
          <ac:picMkLst>
            <pc:docMk/>
            <pc:sldMk cId="3402711533" sldId="408"/>
            <ac:picMk id="3" creationId="{00000000-0000-0000-0000-000000000000}"/>
          </ac:picMkLst>
        </pc:picChg>
        <pc:picChg chg="mod">
          <ac:chgData name="Dan-Axel Danielsson" userId="a98732beb24d5fa7" providerId="LiveId" clId="{F6659277-085E-47F1-A4BF-8A752EDCB32C}" dt="2022-09-16T13:44:30.708" v="157" actId="962"/>
          <ac:picMkLst>
            <pc:docMk/>
            <pc:sldMk cId="3402711533" sldId="408"/>
            <ac:picMk id="4" creationId="{00000000-0000-0000-0000-000000000000}"/>
          </ac:picMkLst>
        </pc:picChg>
      </pc:sldChg>
      <pc:sldChg chg="modSp mod">
        <pc:chgData name="Dan-Axel Danielsson" userId="a98732beb24d5fa7" providerId="LiveId" clId="{F6659277-085E-47F1-A4BF-8A752EDCB32C}" dt="2022-09-16T13:44:37.950" v="159" actId="962"/>
        <pc:sldMkLst>
          <pc:docMk/>
          <pc:sldMk cId="1551536658" sldId="409"/>
        </pc:sldMkLst>
        <pc:spChg chg="mod">
          <ac:chgData name="Dan-Axel Danielsson" userId="a98732beb24d5fa7" providerId="LiveId" clId="{F6659277-085E-47F1-A4BF-8A752EDCB32C}" dt="2022-09-16T13:27:12.720" v="1" actId="33553"/>
          <ac:spMkLst>
            <pc:docMk/>
            <pc:sldMk cId="1551536658" sldId="409"/>
            <ac:spMk id="50179" creationId="{00000000-0000-0000-0000-000000000000}"/>
          </ac:spMkLst>
        </pc:spChg>
        <pc:picChg chg="mod">
          <ac:chgData name="Dan-Axel Danielsson" userId="a98732beb24d5fa7" providerId="LiveId" clId="{F6659277-085E-47F1-A4BF-8A752EDCB32C}" dt="2022-09-16T13:29:54.952" v="56" actId="962"/>
          <ac:picMkLst>
            <pc:docMk/>
            <pc:sldMk cId="1551536658" sldId="409"/>
            <ac:picMk id="3" creationId="{00000000-0000-0000-0000-000000000000}"/>
          </ac:picMkLst>
        </pc:picChg>
        <pc:picChg chg="mod">
          <ac:chgData name="Dan-Axel Danielsson" userId="a98732beb24d5fa7" providerId="LiveId" clId="{F6659277-085E-47F1-A4BF-8A752EDCB32C}" dt="2022-09-16T13:44:37.950" v="159" actId="962"/>
          <ac:picMkLst>
            <pc:docMk/>
            <pc:sldMk cId="1551536658" sldId="409"/>
            <ac:picMk id="4" creationId="{00000000-0000-0000-0000-000000000000}"/>
          </ac:picMkLst>
        </pc:picChg>
      </pc:sldChg>
      <pc:sldChg chg="modSp">
        <pc:chgData name="Dan-Axel Danielsson" userId="a98732beb24d5fa7" providerId="LiveId" clId="{F6659277-085E-47F1-A4BF-8A752EDCB32C}" dt="2022-09-16T13:45:52.620" v="207" actId="962"/>
        <pc:sldMkLst>
          <pc:docMk/>
          <pc:sldMk cId="3339444050" sldId="410"/>
        </pc:sldMkLst>
        <pc:picChg chg="mod">
          <ac:chgData name="Dan-Axel Danielsson" userId="a98732beb24d5fa7" providerId="LiveId" clId="{F6659277-085E-47F1-A4BF-8A752EDCB32C}" dt="2022-09-16T13:30:09.092" v="58" actId="962"/>
          <ac:picMkLst>
            <pc:docMk/>
            <pc:sldMk cId="3339444050" sldId="410"/>
            <ac:picMk id="6" creationId="{00000000-0000-0000-0000-000000000000}"/>
          </ac:picMkLst>
        </pc:picChg>
        <pc:picChg chg="mod">
          <ac:chgData name="Dan-Axel Danielsson" userId="a98732beb24d5fa7" providerId="LiveId" clId="{F6659277-085E-47F1-A4BF-8A752EDCB32C}" dt="2022-09-16T13:44:55.702" v="161" actId="962"/>
          <ac:picMkLst>
            <pc:docMk/>
            <pc:sldMk cId="3339444050" sldId="410"/>
            <ac:picMk id="7" creationId="{00000000-0000-0000-0000-000000000000}"/>
          </ac:picMkLst>
        </pc:picChg>
        <pc:picChg chg="mod">
          <ac:chgData name="Dan-Axel Danielsson" userId="a98732beb24d5fa7" providerId="LiveId" clId="{F6659277-085E-47F1-A4BF-8A752EDCB32C}" dt="2022-09-16T13:45:52.620" v="207" actId="962"/>
          <ac:picMkLst>
            <pc:docMk/>
            <pc:sldMk cId="3339444050" sldId="410"/>
            <ac:picMk id="4099" creationId="{00000000-0000-0000-0000-000000000000}"/>
          </ac:picMkLst>
        </pc:picChg>
      </pc:sldChg>
      <pc:sldChg chg="modSp">
        <pc:chgData name="Dan-Axel Danielsson" userId="a98732beb24d5fa7" providerId="LiveId" clId="{F6659277-085E-47F1-A4BF-8A752EDCB32C}" dt="2022-09-16T13:46:45.536" v="317" actId="962"/>
        <pc:sldMkLst>
          <pc:docMk/>
          <pc:sldMk cId="2440762171" sldId="411"/>
        </pc:sldMkLst>
        <pc:spChg chg="mod">
          <ac:chgData name="Dan-Axel Danielsson" userId="a98732beb24d5fa7" providerId="LiveId" clId="{F6659277-085E-47F1-A4BF-8A752EDCB32C}" dt="2022-09-16T13:46:45.536" v="317" actId="962"/>
          <ac:spMkLst>
            <pc:docMk/>
            <pc:sldMk cId="2440762171" sldId="411"/>
            <ac:spMk id="47110" creationId="{00000000-0000-0000-0000-000000000000}"/>
          </ac:spMkLst>
        </pc:spChg>
        <pc:picChg chg="mod">
          <ac:chgData name="Dan-Axel Danielsson" userId="a98732beb24d5fa7" providerId="LiveId" clId="{F6659277-085E-47F1-A4BF-8A752EDCB32C}" dt="2022-09-16T13:30:26.214" v="60" actId="962"/>
          <ac:picMkLst>
            <pc:docMk/>
            <pc:sldMk cId="2440762171" sldId="411"/>
            <ac:picMk id="12" creationId="{00000000-0000-0000-0000-000000000000}"/>
          </ac:picMkLst>
        </pc:picChg>
        <pc:picChg chg="mod">
          <ac:chgData name="Dan-Axel Danielsson" userId="a98732beb24d5fa7" providerId="LiveId" clId="{F6659277-085E-47F1-A4BF-8A752EDCB32C}" dt="2022-09-16T13:45:06.362" v="163" actId="962"/>
          <ac:picMkLst>
            <pc:docMk/>
            <pc:sldMk cId="2440762171" sldId="411"/>
            <ac:picMk id="13" creationId="{00000000-0000-0000-0000-000000000000}"/>
          </ac:picMkLst>
        </pc:picChg>
        <pc:picChg chg="mod">
          <ac:chgData name="Dan-Axel Danielsson" userId="a98732beb24d5fa7" providerId="LiveId" clId="{F6659277-085E-47F1-A4BF-8A752EDCB32C}" dt="2022-09-16T13:46:28.726" v="293" actId="962"/>
          <ac:picMkLst>
            <pc:docMk/>
            <pc:sldMk cId="2440762171" sldId="411"/>
            <ac:picMk id="5124" creationId="{00000000-0000-0000-0000-000000000000}"/>
          </ac:picMkLst>
        </pc:picChg>
        <pc:picChg chg="mod">
          <ac:chgData name="Dan-Axel Danielsson" userId="a98732beb24d5fa7" providerId="LiveId" clId="{F6659277-085E-47F1-A4BF-8A752EDCB32C}" dt="2022-09-16T13:46:11.675" v="251" actId="962"/>
          <ac:picMkLst>
            <pc:docMk/>
            <pc:sldMk cId="2440762171" sldId="411"/>
            <ac:picMk id="47107" creationId="{00000000-0000-0000-0000-000000000000}"/>
          </ac:picMkLst>
        </pc:picChg>
      </pc:sldChg>
      <pc:sldChg chg="modSp">
        <pc:chgData name="Dan-Axel Danielsson" userId="a98732beb24d5fa7" providerId="LiveId" clId="{F6659277-085E-47F1-A4BF-8A752EDCB32C}" dt="2022-09-16T13:47:02.381" v="361" actId="962"/>
        <pc:sldMkLst>
          <pc:docMk/>
          <pc:sldMk cId="2636884550" sldId="412"/>
        </pc:sldMkLst>
        <pc:picChg chg="mod">
          <ac:chgData name="Dan-Axel Danielsson" userId="a98732beb24d5fa7" providerId="LiveId" clId="{F6659277-085E-47F1-A4BF-8A752EDCB32C}" dt="2022-09-16T13:30:40.148" v="62" actId="962"/>
          <ac:picMkLst>
            <pc:docMk/>
            <pc:sldMk cId="2636884550" sldId="412"/>
            <ac:picMk id="6" creationId="{00000000-0000-0000-0000-000000000000}"/>
          </ac:picMkLst>
        </pc:picChg>
        <pc:picChg chg="mod">
          <ac:chgData name="Dan-Axel Danielsson" userId="a98732beb24d5fa7" providerId="LiveId" clId="{F6659277-085E-47F1-A4BF-8A752EDCB32C}" dt="2022-09-16T13:45:15.095" v="165" actId="962"/>
          <ac:picMkLst>
            <pc:docMk/>
            <pc:sldMk cId="2636884550" sldId="412"/>
            <ac:picMk id="7" creationId="{00000000-0000-0000-0000-000000000000}"/>
          </ac:picMkLst>
        </pc:picChg>
        <pc:picChg chg="mod">
          <ac:chgData name="Dan-Axel Danielsson" userId="a98732beb24d5fa7" providerId="LiveId" clId="{F6659277-085E-47F1-A4BF-8A752EDCB32C}" dt="2022-09-16T13:47:02.381" v="361" actId="962"/>
          <ac:picMkLst>
            <pc:docMk/>
            <pc:sldMk cId="2636884550" sldId="412"/>
            <ac:picMk id="6147" creationId="{00000000-0000-0000-0000-000000000000}"/>
          </ac:picMkLst>
        </pc:picChg>
      </pc:sldChg>
      <pc:sldChg chg="modSp">
        <pc:chgData name="Dan-Axel Danielsson" userId="a98732beb24d5fa7" providerId="LiveId" clId="{F6659277-085E-47F1-A4BF-8A752EDCB32C}" dt="2022-09-16T13:48:54.244" v="441" actId="962"/>
        <pc:sldMkLst>
          <pc:docMk/>
          <pc:sldMk cId="3945026110" sldId="413"/>
        </pc:sldMkLst>
        <pc:picChg chg="mod">
          <ac:chgData name="Dan-Axel Danielsson" userId="a98732beb24d5fa7" providerId="LiveId" clId="{F6659277-085E-47F1-A4BF-8A752EDCB32C}" dt="2022-09-16T13:31:00.317" v="64" actId="962"/>
          <ac:picMkLst>
            <pc:docMk/>
            <pc:sldMk cId="3945026110" sldId="413"/>
            <ac:picMk id="9" creationId="{00000000-0000-0000-0000-000000000000}"/>
          </ac:picMkLst>
        </pc:picChg>
        <pc:picChg chg="mod">
          <ac:chgData name="Dan-Axel Danielsson" userId="a98732beb24d5fa7" providerId="LiveId" clId="{F6659277-085E-47F1-A4BF-8A752EDCB32C}" dt="2022-09-16T13:44:17.243" v="155" actId="962"/>
          <ac:picMkLst>
            <pc:docMk/>
            <pc:sldMk cId="3945026110" sldId="413"/>
            <ac:picMk id="10" creationId="{00000000-0000-0000-0000-000000000000}"/>
          </ac:picMkLst>
        </pc:picChg>
        <pc:picChg chg="mod">
          <ac:chgData name="Dan-Axel Danielsson" userId="a98732beb24d5fa7" providerId="LiveId" clId="{F6659277-085E-47F1-A4BF-8A752EDCB32C}" dt="2022-09-16T13:47:31.087" v="413" actId="962"/>
          <ac:picMkLst>
            <pc:docMk/>
            <pc:sldMk cId="3945026110" sldId="413"/>
            <ac:picMk id="7171" creationId="{00000000-0000-0000-0000-000000000000}"/>
          </ac:picMkLst>
        </pc:picChg>
        <pc:picChg chg="mod">
          <ac:chgData name="Dan-Axel Danielsson" userId="a98732beb24d5fa7" providerId="LiveId" clId="{F6659277-085E-47F1-A4BF-8A752EDCB32C}" dt="2022-09-16T13:48:54.244" v="441" actId="962"/>
          <ac:picMkLst>
            <pc:docMk/>
            <pc:sldMk cId="3945026110" sldId="413"/>
            <ac:picMk id="78856" creationId="{00000000-0000-0000-0000-000000000000}"/>
          </ac:picMkLst>
        </pc:picChg>
      </pc:sldChg>
      <pc:sldChg chg="modSp">
        <pc:chgData name="Dan-Axel Danielsson" userId="a98732beb24d5fa7" providerId="LiveId" clId="{F6659277-085E-47F1-A4BF-8A752EDCB32C}" dt="2022-09-16T13:44:07.921" v="153" actId="962"/>
        <pc:sldMkLst>
          <pc:docMk/>
          <pc:sldMk cId="801160826" sldId="414"/>
        </pc:sldMkLst>
        <pc:picChg chg="mod">
          <ac:chgData name="Dan-Axel Danielsson" userId="a98732beb24d5fa7" providerId="LiveId" clId="{F6659277-085E-47F1-A4BF-8A752EDCB32C}" dt="2022-09-16T13:31:11.696" v="66" actId="962"/>
          <ac:picMkLst>
            <pc:docMk/>
            <pc:sldMk cId="801160826" sldId="414"/>
            <ac:picMk id="5" creationId="{00000000-0000-0000-0000-000000000000}"/>
          </ac:picMkLst>
        </pc:picChg>
        <pc:picChg chg="mod">
          <ac:chgData name="Dan-Axel Danielsson" userId="a98732beb24d5fa7" providerId="LiveId" clId="{F6659277-085E-47F1-A4BF-8A752EDCB32C}" dt="2022-09-16T13:44:07.921" v="153" actId="962"/>
          <ac:picMkLst>
            <pc:docMk/>
            <pc:sldMk cId="801160826" sldId="414"/>
            <ac:picMk id="6" creationId="{00000000-0000-0000-0000-000000000000}"/>
          </ac:picMkLst>
        </pc:picChg>
      </pc:sldChg>
      <pc:sldChg chg="modSp">
        <pc:chgData name="Dan-Axel Danielsson" userId="a98732beb24d5fa7" providerId="LiveId" clId="{F6659277-085E-47F1-A4BF-8A752EDCB32C}" dt="2022-09-16T13:44:00.944" v="151" actId="962"/>
        <pc:sldMkLst>
          <pc:docMk/>
          <pc:sldMk cId="3593044170" sldId="415"/>
        </pc:sldMkLst>
        <pc:picChg chg="mod">
          <ac:chgData name="Dan-Axel Danielsson" userId="a98732beb24d5fa7" providerId="LiveId" clId="{F6659277-085E-47F1-A4BF-8A752EDCB32C}" dt="2022-09-16T13:31:21.577" v="68" actId="962"/>
          <ac:picMkLst>
            <pc:docMk/>
            <pc:sldMk cId="3593044170" sldId="415"/>
            <ac:picMk id="6" creationId="{00000000-0000-0000-0000-000000000000}"/>
          </ac:picMkLst>
        </pc:picChg>
        <pc:picChg chg="mod">
          <ac:chgData name="Dan-Axel Danielsson" userId="a98732beb24d5fa7" providerId="LiveId" clId="{F6659277-085E-47F1-A4BF-8A752EDCB32C}" dt="2022-09-16T13:44:00.944" v="151" actId="962"/>
          <ac:picMkLst>
            <pc:docMk/>
            <pc:sldMk cId="3593044170" sldId="415"/>
            <ac:picMk id="7" creationId="{00000000-0000-0000-0000-000000000000}"/>
          </ac:picMkLst>
        </pc:picChg>
      </pc:sldChg>
      <pc:sldChg chg="modSp">
        <pc:chgData name="Dan-Axel Danielsson" userId="a98732beb24d5fa7" providerId="LiveId" clId="{F6659277-085E-47F1-A4BF-8A752EDCB32C}" dt="2022-09-16T13:43:54.078" v="149" actId="962"/>
        <pc:sldMkLst>
          <pc:docMk/>
          <pc:sldMk cId="3461258052" sldId="416"/>
        </pc:sldMkLst>
        <pc:picChg chg="mod">
          <ac:chgData name="Dan-Axel Danielsson" userId="a98732beb24d5fa7" providerId="LiveId" clId="{F6659277-085E-47F1-A4BF-8A752EDCB32C}" dt="2022-09-16T13:31:32.371" v="70" actId="962"/>
          <ac:picMkLst>
            <pc:docMk/>
            <pc:sldMk cId="3461258052" sldId="416"/>
            <ac:picMk id="6" creationId="{00000000-0000-0000-0000-000000000000}"/>
          </ac:picMkLst>
        </pc:picChg>
        <pc:picChg chg="mod">
          <ac:chgData name="Dan-Axel Danielsson" userId="a98732beb24d5fa7" providerId="LiveId" clId="{F6659277-085E-47F1-A4BF-8A752EDCB32C}" dt="2022-09-16T13:43:54.078" v="149" actId="962"/>
          <ac:picMkLst>
            <pc:docMk/>
            <pc:sldMk cId="3461258052" sldId="416"/>
            <ac:picMk id="7" creationId="{00000000-0000-0000-0000-000000000000}"/>
          </ac:picMkLst>
        </pc:picChg>
      </pc:sldChg>
      <pc:sldChg chg="modSp">
        <pc:chgData name="Dan-Axel Danielsson" userId="a98732beb24d5fa7" providerId="LiveId" clId="{F6659277-085E-47F1-A4BF-8A752EDCB32C}" dt="2022-09-16T13:43:43.355" v="147" actId="962"/>
        <pc:sldMkLst>
          <pc:docMk/>
          <pc:sldMk cId="3437281576" sldId="417"/>
        </pc:sldMkLst>
        <pc:picChg chg="mod">
          <ac:chgData name="Dan-Axel Danielsson" userId="a98732beb24d5fa7" providerId="LiveId" clId="{F6659277-085E-47F1-A4BF-8A752EDCB32C}" dt="2022-09-16T13:31:40.146" v="72" actId="962"/>
          <ac:picMkLst>
            <pc:docMk/>
            <pc:sldMk cId="3437281576" sldId="417"/>
            <ac:picMk id="5" creationId="{00000000-0000-0000-0000-000000000000}"/>
          </ac:picMkLst>
        </pc:picChg>
        <pc:picChg chg="mod">
          <ac:chgData name="Dan-Axel Danielsson" userId="a98732beb24d5fa7" providerId="LiveId" clId="{F6659277-085E-47F1-A4BF-8A752EDCB32C}" dt="2022-09-16T13:43:43.355" v="147" actId="962"/>
          <ac:picMkLst>
            <pc:docMk/>
            <pc:sldMk cId="3437281576" sldId="417"/>
            <ac:picMk id="6" creationId="{00000000-0000-0000-0000-000000000000}"/>
          </ac:picMkLst>
        </pc:picChg>
      </pc:sldChg>
      <pc:sldChg chg="modSp">
        <pc:chgData name="Dan-Axel Danielsson" userId="a98732beb24d5fa7" providerId="LiveId" clId="{F6659277-085E-47F1-A4BF-8A752EDCB32C}" dt="2022-09-16T13:43:33.811" v="145" actId="962"/>
        <pc:sldMkLst>
          <pc:docMk/>
          <pc:sldMk cId="1018201980" sldId="418"/>
        </pc:sldMkLst>
        <pc:picChg chg="mod">
          <ac:chgData name="Dan-Axel Danielsson" userId="a98732beb24d5fa7" providerId="LiveId" clId="{F6659277-085E-47F1-A4BF-8A752EDCB32C}" dt="2022-09-16T13:31:49.917" v="74" actId="962"/>
          <ac:picMkLst>
            <pc:docMk/>
            <pc:sldMk cId="1018201980" sldId="418"/>
            <ac:picMk id="5" creationId="{00000000-0000-0000-0000-000000000000}"/>
          </ac:picMkLst>
        </pc:picChg>
        <pc:picChg chg="mod">
          <ac:chgData name="Dan-Axel Danielsson" userId="a98732beb24d5fa7" providerId="LiveId" clId="{F6659277-085E-47F1-A4BF-8A752EDCB32C}" dt="2022-09-16T13:43:33.811" v="145" actId="962"/>
          <ac:picMkLst>
            <pc:docMk/>
            <pc:sldMk cId="1018201980" sldId="418"/>
            <ac:picMk id="6" creationId="{00000000-0000-0000-0000-000000000000}"/>
          </ac:picMkLst>
        </pc:picChg>
      </pc:sldChg>
      <pc:sldChg chg="modSp">
        <pc:chgData name="Dan-Axel Danielsson" userId="a98732beb24d5fa7" providerId="LiveId" clId="{F6659277-085E-47F1-A4BF-8A752EDCB32C}" dt="2022-09-16T13:43:24.381" v="143" actId="962"/>
        <pc:sldMkLst>
          <pc:docMk/>
          <pc:sldMk cId="1810925870" sldId="419"/>
        </pc:sldMkLst>
        <pc:picChg chg="mod">
          <ac:chgData name="Dan-Axel Danielsson" userId="a98732beb24d5fa7" providerId="LiveId" clId="{F6659277-085E-47F1-A4BF-8A752EDCB32C}" dt="2022-09-16T13:31:59.310" v="76" actId="962"/>
          <ac:picMkLst>
            <pc:docMk/>
            <pc:sldMk cId="1810925870" sldId="419"/>
            <ac:picMk id="4" creationId="{00000000-0000-0000-0000-000000000000}"/>
          </ac:picMkLst>
        </pc:picChg>
        <pc:picChg chg="mod">
          <ac:chgData name="Dan-Axel Danielsson" userId="a98732beb24d5fa7" providerId="LiveId" clId="{F6659277-085E-47F1-A4BF-8A752EDCB32C}" dt="2022-09-16T13:43:24.381" v="143" actId="962"/>
          <ac:picMkLst>
            <pc:docMk/>
            <pc:sldMk cId="1810925870" sldId="419"/>
            <ac:picMk id="5" creationId="{00000000-0000-0000-0000-000000000000}"/>
          </ac:picMkLst>
        </pc:picChg>
      </pc:sldChg>
      <pc:sldChg chg="modSp">
        <pc:chgData name="Dan-Axel Danielsson" userId="a98732beb24d5fa7" providerId="LiveId" clId="{F6659277-085E-47F1-A4BF-8A752EDCB32C}" dt="2022-09-16T13:43:15.249" v="141" actId="962"/>
        <pc:sldMkLst>
          <pc:docMk/>
          <pc:sldMk cId="2174723415" sldId="420"/>
        </pc:sldMkLst>
        <pc:picChg chg="mod">
          <ac:chgData name="Dan-Axel Danielsson" userId="a98732beb24d5fa7" providerId="LiveId" clId="{F6659277-085E-47F1-A4BF-8A752EDCB32C}" dt="2022-09-16T13:32:08.987" v="78" actId="962"/>
          <ac:picMkLst>
            <pc:docMk/>
            <pc:sldMk cId="2174723415" sldId="420"/>
            <ac:picMk id="4" creationId="{00000000-0000-0000-0000-000000000000}"/>
          </ac:picMkLst>
        </pc:picChg>
        <pc:picChg chg="mod">
          <ac:chgData name="Dan-Axel Danielsson" userId="a98732beb24d5fa7" providerId="LiveId" clId="{F6659277-085E-47F1-A4BF-8A752EDCB32C}" dt="2022-09-16T13:43:15.249" v="141" actId="962"/>
          <ac:picMkLst>
            <pc:docMk/>
            <pc:sldMk cId="2174723415" sldId="420"/>
            <ac:picMk id="5" creationId="{00000000-0000-0000-0000-000000000000}"/>
          </ac:picMkLst>
        </pc:picChg>
      </pc:sldChg>
      <pc:sldChg chg="modSp">
        <pc:chgData name="Dan-Axel Danielsson" userId="a98732beb24d5fa7" providerId="LiveId" clId="{F6659277-085E-47F1-A4BF-8A752EDCB32C}" dt="2022-09-16T13:49:46.455" v="448" actId="962"/>
        <pc:sldMkLst>
          <pc:docMk/>
          <pc:sldMk cId="1853003321" sldId="421"/>
        </pc:sldMkLst>
        <pc:spChg chg="mod">
          <ac:chgData name="Dan-Axel Danielsson" userId="a98732beb24d5fa7" providerId="LiveId" clId="{F6659277-085E-47F1-A4BF-8A752EDCB32C}" dt="2022-09-16T13:49:10.031" v="442" actId="962"/>
          <ac:spMkLst>
            <pc:docMk/>
            <pc:sldMk cId="1853003321" sldId="421"/>
            <ac:spMk id="15376" creationId="{00000000-0000-0000-0000-000000000000}"/>
          </ac:spMkLst>
        </pc:spChg>
        <pc:spChg chg="mod">
          <ac:chgData name="Dan-Axel Danielsson" userId="a98732beb24d5fa7" providerId="LiveId" clId="{F6659277-085E-47F1-A4BF-8A752EDCB32C}" dt="2022-09-16T13:49:13.628" v="443" actId="962"/>
          <ac:spMkLst>
            <pc:docMk/>
            <pc:sldMk cId="1853003321" sldId="421"/>
            <ac:spMk id="15377" creationId="{00000000-0000-0000-0000-000000000000}"/>
          </ac:spMkLst>
        </pc:spChg>
        <pc:spChg chg="mod">
          <ac:chgData name="Dan-Axel Danielsson" userId="a98732beb24d5fa7" providerId="LiveId" clId="{F6659277-085E-47F1-A4BF-8A752EDCB32C}" dt="2022-09-16T13:49:22.227" v="444" actId="962"/>
          <ac:spMkLst>
            <pc:docMk/>
            <pc:sldMk cId="1853003321" sldId="421"/>
            <ac:spMk id="15378" creationId="{00000000-0000-0000-0000-000000000000}"/>
          </ac:spMkLst>
        </pc:spChg>
        <pc:spChg chg="mod">
          <ac:chgData name="Dan-Axel Danielsson" userId="a98732beb24d5fa7" providerId="LiveId" clId="{F6659277-085E-47F1-A4BF-8A752EDCB32C}" dt="2022-09-16T13:49:27.044" v="445" actId="962"/>
          <ac:spMkLst>
            <pc:docMk/>
            <pc:sldMk cId="1853003321" sldId="421"/>
            <ac:spMk id="15388" creationId="{00000000-0000-0000-0000-000000000000}"/>
          </ac:spMkLst>
        </pc:spChg>
        <pc:spChg chg="mod">
          <ac:chgData name="Dan-Axel Danielsson" userId="a98732beb24d5fa7" providerId="LiveId" clId="{F6659277-085E-47F1-A4BF-8A752EDCB32C}" dt="2022-09-16T13:49:32.003" v="446" actId="962"/>
          <ac:spMkLst>
            <pc:docMk/>
            <pc:sldMk cId="1853003321" sldId="421"/>
            <ac:spMk id="15389" creationId="{00000000-0000-0000-0000-000000000000}"/>
          </ac:spMkLst>
        </pc:spChg>
        <pc:spChg chg="mod">
          <ac:chgData name="Dan-Axel Danielsson" userId="a98732beb24d5fa7" providerId="LiveId" clId="{F6659277-085E-47F1-A4BF-8A752EDCB32C}" dt="2022-09-16T13:49:34.934" v="447" actId="962"/>
          <ac:spMkLst>
            <pc:docMk/>
            <pc:sldMk cId="1853003321" sldId="421"/>
            <ac:spMk id="15390" creationId="{00000000-0000-0000-0000-000000000000}"/>
          </ac:spMkLst>
        </pc:spChg>
        <pc:spChg chg="mod">
          <ac:chgData name="Dan-Axel Danielsson" userId="a98732beb24d5fa7" providerId="LiveId" clId="{F6659277-085E-47F1-A4BF-8A752EDCB32C}" dt="2022-09-16T13:49:46.455" v="448" actId="962"/>
          <ac:spMkLst>
            <pc:docMk/>
            <pc:sldMk cId="1853003321" sldId="421"/>
            <ac:spMk id="15391" creationId="{00000000-0000-0000-0000-000000000000}"/>
          </ac:spMkLst>
        </pc:spChg>
      </pc:sldChg>
      <pc:sldChg chg="addSp modSp mod">
        <pc:chgData name="Dan-Axel Danielsson" userId="a98732beb24d5fa7" providerId="LiveId" clId="{F6659277-085E-47F1-A4BF-8A752EDCB32C}" dt="2022-09-16T13:49:56.810" v="450" actId="962"/>
        <pc:sldMkLst>
          <pc:docMk/>
          <pc:sldMk cId="3997268743" sldId="422"/>
        </pc:sldMkLst>
        <pc:spChg chg="add mod">
          <ac:chgData name="Dan-Axel Danielsson" userId="a98732beb24d5fa7" providerId="LiveId" clId="{F6659277-085E-47F1-A4BF-8A752EDCB32C}" dt="2022-09-16T13:28:16.571" v="12" actId="207"/>
          <ac:spMkLst>
            <pc:docMk/>
            <pc:sldMk cId="3997268743" sldId="422"/>
            <ac:spMk id="2" creationId="{3F353630-596C-F7F6-FFB5-4A36BEB5CA14}"/>
          </ac:spMkLst>
        </pc:spChg>
        <pc:spChg chg="mod">
          <ac:chgData name="Dan-Axel Danielsson" userId="a98732beb24d5fa7" providerId="LiveId" clId="{F6659277-085E-47F1-A4BF-8A752EDCB32C}" dt="2022-09-16T13:43:02.181" v="139" actId="962"/>
          <ac:spMkLst>
            <pc:docMk/>
            <pc:sldMk cId="3997268743" sldId="422"/>
            <ac:spMk id="16389" creationId="{00000000-0000-0000-0000-000000000000}"/>
          </ac:spMkLst>
        </pc:spChg>
        <pc:spChg chg="mod">
          <ac:chgData name="Dan-Axel Danielsson" userId="a98732beb24d5fa7" providerId="LiveId" clId="{F6659277-085E-47F1-A4BF-8A752EDCB32C}" dt="2022-09-16T13:49:53.656" v="449" actId="962"/>
          <ac:spMkLst>
            <pc:docMk/>
            <pc:sldMk cId="3997268743" sldId="422"/>
            <ac:spMk id="16390" creationId="{00000000-0000-0000-0000-000000000000}"/>
          </ac:spMkLst>
        </pc:spChg>
        <pc:spChg chg="mod">
          <ac:chgData name="Dan-Axel Danielsson" userId="a98732beb24d5fa7" providerId="LiveId" clId="{F6659277-085E-47F1-A4BF-8A752EDCB32C}" dt="2022-09-16T13:49:56.810" v="450" actId="962"/>
          <ac:spMkLst>
            <pc:docMk/>
            <pc:sldMk cId="3997268743" sldId="422"/>
            <ac:spMk id="87047" creationId="{00000000-0000-0000-0000-000000000000}"/>
          </ac:spMkLst>
        </pc:spChg>
        <pc:picChg chg="mod">
          <ac:chgData name="Dan-Axel Danielsson" userId="a98732beb24d5fa7" providerId="LiveId" clId="{F6659277-085E-47F1-A4BF-8A752EDCB32C}" dt="2022-09-16T13:32:52.799" v="80" actId="962"/>
          <ac:picMkLst>
            <pc:docMk/>
            <pc:sldMk cId="3997268743" sldId="422"/>
            <ac:picMk id="9" creationId="{00000000-0000-0000-0000-000000000000}"/>
          </ac:picMkLst>
        </pc:picChg>
        <pc:picChg chg="mod">
          <ac:chgData name="Dan-Axel Danielsson" userId="a98732beb24d5fa7" providerId="LiveId" clId="{F6659277-085E-47F1-A4BF-8A752EDCB32C}" dt="2022-09-16T13:42:44.741" v="138" actId="962"/>
          <ac:picMkLst>
            <pc:docMk/>
            <pc:sldMk cId="3997268743" sldId="422"/>
            <ac:picMk id="10" creationId="{00000000-0000-0000-0000-000000000000}"/>
          </ac:picMkLst>
        </pc:picChg>
      </pc:sldChg>
      <pc:sldChg chg="addSp modSp">
        <pc:chgData name="Dan-Axel Danielsson" userId="a98732beb24d5fa7" providerId="LiveId" clId="{F6659277-085E-47F1-A4BF-8A752EDCB32C}" dt="2022-09-16T13:50:49.458" v="594" actId="962"/>
        <pc:sldMkLst>
          <pc:docMk/>
          <pc:sldMk cId="2617217884" sldId="423"/>
        </pc:sldMkLst>
        <pc:spChg chg="add mod">
          <ac:chgData name="Dan-Axel Danielsson" userId="a98732beb24d5fa7" providerId="LiveId" clId="{F6659277-085E-47F1-A4BF-8A752EDCB32C}" dt="2022-09-16T13:28:50.045" v="24" actId="207"/>
          <ac:spMkLst>
            <pc:docMk/>
            <pc:sldMk cId="2617217884" sldId="423"/>
            <ac:spMk id="2" creationId="{2146B50C-2017-4DA5-EA3E-6396A000773B}"/>
          </ac:spMkLst>
        </pc:spChg>
        <pc:grpChg chg="mod">
          <ac:chgData name="Dan-Axel Danielsson" userId="a98732beb24d5fa7" providerId="LiveId" clId="{F6659277-085E-47F1-A4BF-8A752EDCB32C}" dt="2022-09-16T13:50:20.166" v="510" actId="962"/>
          <ac:grpSpMkLst>
            <pc:docMk/>
            <pc:sldMk cId="2617217884" sldId="423"/>
            <ac:grpSpMk id="17411" creationId="{00000000-0000-0000-0000-000000000000}"/>
          </ac:grpSpMkLst>
        </pc:grpChg>
        <pc:picChg chg="mod">
          <ac:chgData name="Dan-Axel Danielsson" userId="a98732beb24d5fa7" providerId="LiveId" clId="{F6659277-085E-47F1-A4BF-8A752EDCB32C}" dt="2022-09-16T13:33:03.608" v="82" actId="962"/>
          <ac:picMkLst>
            <pc:docMk/>
            <pc:sldMk cId="2617217884" sldId="423"/>
            <ac:picMk id="8" creationId="{00000000-0000-0000-0000-000000000000}"/>
          </ac:picMkLst>
        </pc:picChg>
        <pc:picChg chg="mod">
          <ac:chgData name="Dan-Axel Danielsson" userId="a98732beb24d5fa7" providerId="LiveId" clId="{F6659277-085E-47F1-A4BF-8A752EDCB32C}" dt="2022-09-16T13:42:21.957" v="136" actId="962"/>
          <ac:picMkLst>
            <pc:docMk/>
            <pc:sldMk cId="2617217884" sldId="423"/>
            <ac:picMk id="9" creationId="{00000000-0000-0000-0000-000000000000}"/>
          </ac:picMkLst>
        </pc:picChg>
        <pc:picChg chg="mod">
          <ac:chgData name="Dan-Axel Danielsson" userId="a98732beb24d5fa7" providerId="LiveId" clId="{F6659277-085E-47F1-A4BF-8A752EDCB32C}" dt="2022-09-16T13:50:49.458" v="594" actId="962"/>
          <ac:picMkLst>
            <pc:docMk/>
            <pc:sldMk cId="2617217884" sldId="423"/>
            <ac:picMk id="17412" creationId="{00000000-0000-0000-0000-000000000000}"/>
          </ac:picMkLst>
        </pc:picChg>
      </pc:sldChg>
      <pc:sldChg chg="addSp modSp">
        <pc:chgData name="Dan-Axel Danielsson" userId="a98732beb24d5fa7" providerId="LiveId" clId="{F6659277-085E-47F1-A4BF-8A752EDCB32C}" dt="2022-09-16T13:52:35.698" v="874" actId="962"/>
        <pc:sldMkLst>
          <pc:docMk/>
          <pc:sldMk cId="2764120828" sldId="424"/>
        </pc:sldMkLst>
        <pc:spChg chg="add mod">
          <ac:chgData name="Dan-Axel Danielsson" userId="a98732beb24d5fa7" providerId="LiveId" clId="{F6659277-085E-47F1-A4BF-8A752EDCB32C}" dt="2022-09-16T13:29:18.456" v="36" actId="207"/>
          <ac:spMkLst>
            <pc:docMk/>
            <pc:sldMk cId="2764120828" sldId="424"/>
            <ac:spMk id="2" creationId="{77DC91D1-97ED-EEC4-E804-7306618BA14F}"/>
          </ac:spMkLst>
        </pc:spChg>
        <pc:picChg chg="mod">
          <ac:chgData name="Dan-Axel Danielsson" userId="a98732beb24d5fa7" providerId="LiveId" clId="{F6659277-085E-47F1-A4BF-8A752EDCB32C}" dt="2022-09-16T13:33:21.593" v="84" actId="962"/>
          <ac:picMkLst>
            <pc:docMk/>
            <pc:sldMk cId="2764120828" sldId="424"/>
            <ac:picMk id="5" creationId="{00000000-0000-0000-0000-000000000000}"/>
          </ac:picMkLst>
        </pc:picChg>
        <pc:picChg chg="mod">
          <ac:chgData name="Dan-Axel Danielsson" userId="a98732beb24d5fa7" providerId="LiveId" clId="{F6659277-085E-47F1-A4BF-8A752EDCB32C}" dt="2022-09-16T13:42:07.315" v="134" actId="962"/>
          <ac:picMkLst>
            <pc:docMk/>
            <pc:sldMk cId="2764120828" sldId="424"/>
            <ac:picMk id="6" creationId="{00000000-0000-0000-0000-000000000000}"/>
          </ac:picMkLst>
        </pc:picChg>
        <pc:picChg chg="mod">
          <ac:chgData name="Dan-Axel Danielsson" userId="a98732beb24d5fa7" providerId="LiveId" clId="{F6659277-085E-47F1-A4BF-8A752EDCB32C}" dt="2022-09-16T13:51:36.300" v="720" actId="962"/>
          <ac:picMkLst>
            <pc:docMk/>
            <pc:sldMk cId="2764120828" sldId="424"/>
            <ac:picMk id="18434" creationId="{00000000-0000-0000-0000-000000000000}"/>
          </ac:picMkLst>
        </pc:picChg>
        <pc:picChg chg="mod">
          <ac:chgData name="Dan-Axel Danielsson" userId="a98732beb24d5fa7" providerId="LiveId" clId="{F6659277-085E-47F1-A4BF-8A752EDCB32C}" dt="2022-09-16T13:52:35.698" v="874" actId="962"/>
          <ac:picMkLst>
            <pc:docMk/>
            <pc:sldMk cId="2764120828" sldId="424"/>
            <ac:picMk id="18435" creationId="{00000000-0000-0000-0000-000000000000}"/>
          </ac:picMkLst>
        </pc:picChg>
      </pc:sldChg>
      <pc:sldChg chg="modSp">
        <pc:chgData name="Dan-Axel Danielsson" userId="a98732beb24d5fa7" providerId="LiveId" clId="{F6659277-085E-47F1-A4BF-8A752EDCB32C}" dt="2022-09-16T13:53:14.721" v="937" actId="962"/>
        <pc:sldMkLst>
          <pc:docMk/>
          <pc:sldMk cId="3976685614" sldId="425"/>
        </pc:sldMkLst>
        <pc:spChg chg="mod">
          <ac:chgData name="Dan-Axel Danielsson" userId="a98732beb24d5fa7" providerId="LiveId" clId="{F6659277-085E-47F1-A4BF-8A752EDCB32C}" dt="2022-09-16T13:52:43.890" v="875" actId="962"/>
          <ac:spMkLst>
            <pc:docMk/>
            <pc:sldMk cId="3976685614" sldId="425"/>
            <ac:spMk id="19494" creationId="{00000000-0000-0000-0000-000000000000}"/>
          </ac:spMkLst>
        </pc:spChg>
        <pc:spChg chg="mod">
          <ac:chgData name="Dan-Axel Danielsson" userId="a98732beb24d5fa7" providerId="LiveId" clId="{F6659277-085E-47F1-A4BF-8A752EDCB32C}" dt="2022-09-16T13:53:12.398" v="936" actId="962"/>
          <ac:spMkLst>
            <pc:docMk/>
            <pc:sldMk cId="3976685614" sldId="425"/>
            <ac:spMk id="19498" creationId="{00000000-0000-0000-0000-000000000000}"/>
          </ac:spMkLst>
        </pc:spChg>
        <pc:spChg chg="mod">
          <ac:chgData name="Dan-Axel Danielsson" userId="a98732beb24d5fa7" providerId="LiveId" clId="{F6659277-085E-47F1-A4BF-8A752EDCB32C}" dt="2022-09-16T13:53:14.721" v="937" actId="962"/>
          <ac:spMkLst>
            <pc:docMk/>
            <pc:sldMk cId="3976685614" sldId="425"/>
            <ac:spMk id="19500" creationId="{00000000-0000-0000-0000-000000000000}"/>
          </ac:spMkLst>
        </pc:spChg>
        <pc:picChg chg="mod">
          <ac:chgData name="Dan-Axel Danielsson" userId="a98732beb24d5fa7" providerId="LiveId" clId="{F6659277-085E-47F1-A4BF-8A752EDCB32C}" dt="2022-09-16T13:33:41.192" v="86" actId="962"/>
          <ac:picMkLst>
            <pc:docMk/>
            <pc:sldMk cId="3976685614" sldId="425"/>
            <ac:picMk id="45" creationId="{00000000-0000-0000-0000-000000000000}"/>
          </ac:picMkLst>
        </pc:picChg>
        <pc:picChg chg="mod">
          <ac:chgData name="Dan-Axel Danielsson" userId="a98732beb24d5fa7" providerId="LiveId" clId="{F6659277-085E-47F1-A4BF-8A752EDCB32C}" dt="2022-09-16T13:41:54.930" v="132" actId="962"/>
          <ac:picMkLst>
            <pc:docMk/>
            <pc:sldMk cId="3976685614" sldId="425"/>
            <ac:picMk id="46" creationId="{00000000-0000-0000-0000-000000000000}"/>
          </ac:picMkLst>
        </pc:picChg>
        <pc:picChg chg="mod">
          <ac:chgData name="Dan-Axel Danielsson" userId="a98732beb24d5fa7" providerId="LiveId" clId="{F6659277-085E-47F1-A4BF-8A752EDCB32C}" dt="2022-09-16T13:53:05.616" v="935" actId="962"/>
          <ac:picMkLst>
            <pc:docMk/>
            <pc:sldMk cId="3976685614" sldId="425"/>
            <ac:picMk id="19496" creationId="{00000000-0000-0000-0000-000000000000}"/>
          </ac:picMkLst>
        </pc:picChg>
      </pc:sldChg>
      <pc:sldChg chg="modSp">
        <pc:chgData name="Dan-Axel Danielsson" userId="a98732beb24d5fa7" providerId="LiveId" clId="{F6659277-085E-47F1-A4BF-8A752EDCB32C}" dt="2022-09-16T13:41:44.831" v="130" actId="962"/>
        <pc:sldMkLst>
          <pc:docMk/>
          <pc:sldMk cId="3822982476" sldId="426"/>
        </pc:sldMkLst>
        <pc:picChg chg="mod">
          <ac:chgData name="Dan-Axel Danielsson" userId="a98732beb24d5fa7" providerId="LiveId" clId="{F6659277-085E-47F1-A4BF-8A752EDCB32C}" dt="2022-09-16T13:40:56.328" v="88" actId="962"/>
          <ac:picMkLst>
            <pc:docMk/>
            <pc:sldMk cId="3822982476" sldId="426"/>
            <ac:picMk id="6" creationId="{00000000-0000-0000-0000-000000000000}"/>
          </ac:picMkLst>
        </pc:picChg>
        <pc:picChg chg="mod">
          <ac:chgData name="Dan-Axel Danielsson" userId="a98732beb24d5fa7" providerId="LiveId" clId="{F6659277-085E-47F1-A4BF-8A752EDCB32C}" dt="2022-09-16T13:41:44.831" v="130" actId="962"/>
          <ac:picMkLst>
            <pc:docMk/>
            <pc:sldMk cId="3822982476" sldId="426"/>
            <ac:picMk id="7" creationId="{00000000-0000-0000-0000-000000000000}"/>
          </ac:picMkLst>
        </pc:picChg>
      </pc:sldChg>
      <pc:sldChg chg="modSp">
        <pc:chgData name="Dan-Axel Danielsson" userId="a98732beb24d5fa7" providerId="LiveId" clId="{F6659277-085E-47F1-A4BF-8A752EDCB32C}" dt="2022-09-16T13:53:57.796" v="985" actId="962"/>
        <pc:sldMkLst>
          <pc:docMk/>
          <pc:sldMk cId="3805981198" sldId="427"/>
        </pc:sldMkLst>
        <pc:picChg chg="mod">
          <ac:chgData name="Dan-Axel Danielsson" userId="a98732beb24d5fa7" providerId="LiveId" clId="{F6659277-085E-47F1-A4BF-8A752EDCB32C}" dt="2022-09-16T13:41:11.964" v="94" actId="962"/>
          <ac:picMkLst>
            <pc:docMk/>
            <pc:sldMk cId="3805981198" sldId="427"/>
            <ac:picMk id="42" creationId="{00000000-0000-0000-0000-000000000000}"/>
          </ac:picMkLst>
        </pc:picChg>
        <pc:picChg chg="mod">
          <ac:chgData name="Dan-Axel Danielsson" userId="a98732beb24d5fa7" providerId="LiveId" clId="{F6659277-085E-47F1-A4BF-8A752EDCB32C}" dt="2022-09-16T13:41:32.786" v="128" actId="962"/>
          <ac:picMkLst>
            <pc:docMk/>
            <pc:sldMk cId="3805981198" sldId="427"/>
            <ac:picMk id="43" creationId="{00000000-0000-0000-0000-000000000000}"/>
          </ac:picMkLst>
        </pc:picChg>
        <pc:picChg chg="mod">
          <ac:chgData name="Dan-Axel Danielsson" userId="a98732beb24d5fa7" providerId="LiveId" clId="{F6659277-085E-47F1-A4BF-8A752EDCB32C}" dt="2022-09-16T13:53:57.796" v="985" actId="962"/>
          <ac:picMkLst>
            <pc:docMk/>
            <pc:sldMk cId="3805981198" sldId="427"/>
            <ac:picMk id="70696" creationId="{00000000-0000-0000-0000-000000000000}"/>
          </ac:picMkLst>
        </pc:picChg>
        <pc:picChg chg="mod">
          <ac:chgData name="Dan-Axel Danielsson" userId="a98732beb24d5fa7" providerId="LiveId" clId="{F6659277-085E-47F1-A4BF-8A752EDCB32C}" dt="2022-09-16T13:53:32.482" v="953" actId="962"/>
          <ac:picMkLst>
            <pc:docMk/>
            <pc:sldMk cId="3805981198" sldId="427"/>
            <ac:picMk id="70697" creationId="{00000000-0000-0000-0000-000000000000}"/>
          </ac:picMkLst>
        </pc:picChg>
        <pc:picChg chg="mod">
          <ac:chgData name="Dan-Axel Danielsson" userId="a98732beb24d5fa7" providerId="LiveId" clId="{F6659277-085E-47F1-A4BF-8A752EDCB32C}" dt="2022-09-16T13:53:42.043" v="969" actId="962"/>
          <ac:picMkLst>
            <pc:docMk/>
            <pc:sldMk cId="3805981198" sldId="427"/>
            <ac:picMk id="7069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058" cy="497265"/>
          </a:xfrm>
          <a:prstGeom prst="rect">
            <a:avLst/>
          </a:prstGeom>
        </p:spPr>
        <p:txBody>
          <a:bodyPr vert="horz" lIns="62975" tIns="31487" rIns="62975" bIns="31487" rtlCol="0"/>
          <a:lstStyle>
            <a:lvl1pPr algn="l">
              <a:defRPr sz="800"/>
            </a:lvl1pPr>
          </a:lstStyle>
          <a:p>
            <a:endParaRPr lang="sv-SE"/>
          </a:p>
        </p:txBody>
      </p:sp>
      <p:sp>
        <p:nvSpPr>
          <p:cNvPr id="3" name="Platshållare för datum 2"/>
          <p:cNvSpPr>
            <a:spLocks noGrp="1"/>
          </p:cNvSpPr>
          <p:nvPr>
            <p:ph type="dt" sz="quarter" idx="1"/>
          </p:nvPr>
        </p:nvSpPr>
        <p:spPr>
          <a:xfrm>
            <a:off x="3850530" y="0"/>
            <a:ext cx="2946058" cy="497265"/>
          </a:xfrm>
          <a:prstGeom prst="rect">
            <a:avLst/>
          </a:prstGeom>
        </p:spPr>
        <p:txBody>
          <a:bodyPr vert="horz" lIns="62975" tIns="31487" rIns="62975" bIns="31487" rtlCol="0"/>
          <a:lstStyle>
            <a:lvl1pPr algn="r">
              <a:defRPr sz="800"/>
            </a:lvl1pPr>
          </a:lstStyle>
          <a:p>
            <a:fld id="{ABA426AD-CD00-4433-ACC4-550EBAA3C754}" type="datetimeFigureOut">
              <a:rPr lang="sv-SE" smtClean="0"/>
              <a:t>2022-09-16</a:t>
            </a:fld>
            <a:endParaRPr lang="sv-SE"/>
          </a:p>
        </p:txBody>
      </p:sp>
      <p:sp>
        <p:nvSpPr>
          <p:cNvPr id="4" name="Platshållare för sidfot 3"/>
          <p:cNvSpPr>
            <a:spLocks noGrp="1"/>
          </p:cNvSpPr>
          <p:nvPr>
            <p:ph type="ftr" sz="quarter" idx="2"/>
          </p:nvPr>
        </p:nvSpPr>
        <p:spPr>
          <a:xfrm>
            <a:off x="0" y="9429373"/>
            <a:ext cx="2946058" cy="497265"/>
          </a:xfrm>
          <a:prstGeom prst="rect">
            <a:avLst/>
          </a:prstGeom>
        </p:spPr>
        <p:txBody>
          <a:bodyPr vert="horz" lIns="62975" tIns="31487" rIns="62975" bIns="31487" rtlCol="0" anchor="b"/>
          <a:lstStyle>
            <a:lvl1pPr algn="l">
              <a:defRPr sz="800"/>
            </a:lvl1pPr>
          </a:lstStyle>
          <a:p>
            <a:endParaRPr lang="sv-SE"/>
          </a:p>
        </p:txBody>
      </p:sp>
      <p:sp>
        <p:nvSpPr>
          <p:cNvPr id="5" name="Platshållare för bildnummer 4"/>
          <p:cNvSpPr>
            <a:spLocks noGrp="1"/>
          </p:cNvSpPr>
          <p:nvPr>
            <p:ph type="sldNum" sz="quarter" idx="3"/>
          </p:nvPr>
        </p:nvSpPr>
        <p:spPr>
          <a:xfrm>
            <a:off x="3850530" y="9429373"/>
            <a:ext cx="2946058" cy="497265"/>
          </a:xfrm>
          <a:prstGeom prst="rect">
            <a:avLst/>
          </a:prstGeom>
        </p:spPr>
        <p:txBody>
          <a:bodyPr vert="horz" lIns="62975" tIns="31487" rIns="62975" bIns="31487" rtlCol="0" anchor="b"/>
          <a:lstStyle>
            <a:lvl1pPr algn="r">
              <a:defRPr sz="800"/>
            </a:lvl1pPr>
          </a:lstStyle>
          <a:p>
            <a:fld id="{9603E157-CC1E-406A-9E6E-5616A9FE68AD}" type="slidenum">
              <a:rPr lang="sv-SE" smtClean="0"/>
              <a:t>‹#›</a:t>
            </a:fld>
            <a:endParaRPr lang="sv-SE"/>
          </a:p>
        </p:txBody>
      </p:sp>
    </p:spTree>
    <p:extLst>
      <p:ext uri="{BB962C8B-B14F-4D97-AF65-F5344CB8AC3E}">
        <p14:creationId xmlns:p14="http://schemas.microsoft.com/office/powerpoint/2010/main" val="2150459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5558" tIns="47779" rIns="95558" bIns="47779" rtlCol="0"/>
          <a:lstStyle>
            <a:lvl1pPr algn="l" defTabSz="1359024" fontAlgn="auto">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5558" tIns="47779" rIns="95558" bIns="47779" rtlCol="0"/>
          <a:lstStyle>
            <a:lvl1pPr algn="r" defTabSz="1359024" fontAlgn="auto">
              <a:spcBef>
                <a:spcPts val="0"/>
              </a:spcBef>
              <a:spcAft>
                <a:spcPts val="0"/>
              </a:spcAft>
              <a:defRPr sz="1200">
                <a:latin typeface="+mn-lt"/>
              </a:defRPr>
            </a:lvl1pPr>
          </a:lstStyle>
          <a:p>
            <a:pPr>
              <a:defRPr/>
            </a:pPr>
            <a:fld id="{A4DA7A39-2366-44EF-A7BF-CC78865721EC}" type="datetimeFigureOut">
              <a:rPr lang="sv-SE"/>
              <a:pPr>
                <a:defRPr/>
              </a:pPr>
              <a:t>2022-09-16</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8" tIns="47779" rIns="95558" bIns="47779" rtlCol="0" anchor="ctr"/>
          <a:lstStyle/>
          <a:p>
            <a:pPr lvl="0"/>
            <a:endParaRPr lang="sv-SE" noProof="0"/>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5558" tIns="47779" rIns="95558" bIns="47779"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5558" tIns="47779" rIns="95558" bIns="47779" rtlCol="0" anchor="b"/>
          <a:lstStyle>
            <a:lvl1pPr algn="l" defTabSz="1359024" fontAlgn="auto">
              <a:spcBef>
                <a:spcPts val="0"/>
              </a:spcBef>
              <a:spcAft>
                <a:spcPts val="0"/>
              </a:spcAft>
              <a:defRPr sz="1200">
                <a:latin typeface="+mn-lt"/>
              </a:defRPr>
            </a:lvl1pPr>
          </a:lstStyle>
          <a:p>
            <a:pPr>
              <a:defRPr/>
            </a:pPr>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5558" tIns="47779" rIns="95558" bIns="47779" rtlCol="0" anchor="b"/>
          <a:lstStyle>
            <a:lvl1pPr algn="r" defTabSz="1359024" fontAlgn="auto">
              <a:spcBef>
                <a:spcPts val="0"/>
              </a:spcBef>
              <a:spcAft>
                <a:spcPts val="0"/>
              </a:spcAft>
              <a:defRPr sz="1200">
                <a:latin typeface="+mn-lt"/>
              </a:defRPr>
            </a:lvl1pPr>
          </a:lstStyle>
          <a:p>
            <a:pPr>
              <a:defRPr/>
            </a:pPr>
            <a:fld id="{F4ADD615-6BD5-4023-9C9D-C085A2DE0D33}" type="slidenum">
              <a:rPr lang="sv-SE"/>
              <a:pPr>
                <a:defRPr/>
              </a:pPr>
              <a:t>‹#›</a:t>
            </a:fld>
            <a:endParaRPr lang="sv-SE"/>
          </a:p>
        </p:txBody>
      </p:sp>
    </p:spTree>
    <p:extLst>
      <p:ext uri="{BB962C8B-B14F-4D97-AF65-F5344CB8AC3E}">
        <p14:creationId xmlns:p14="http://schemas.microsoft.com/office/powerpoint/2010/main" val="1143042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p:cNvSpPr>
            <a:spLocks noGrp="1" noRot="1" noChangeAspect="1" noTextEdit="1"/>
          </p:cNvSpPr>
          <p:nvPr>
            <p:ph type="sldImg"/>
          </p:nvPr>
        </p:nvSpPr>
        <p:spPr>
          <a:xfrm>
            <a:off x="917575" y="744538"/>
            <a:ext cx="4962525" cy="3722687"/>
          </a:xfrm>
          <a:ln/>
        </p:spPr>
      </p:sp>
      <p:sp>
        <p:nvSpPr>
          <p:cNvPr id="23555" name="Platshållare för anteckningar 2"/>
          <p:cNvSpPr>
            <a:spLocks noGrp="1"/>
          </p:cNvSpPr>
          <p:nvPr>
            <p:ph type="body" idx="1"/>
          </p:nvPr>
        </p:nvSpPr>
        <p:spPr>
          <a:noFill/>
        </p:spPr>
        <p:txBody>
          <a:bodyPr/>
          <a:lstStyle/>
          <a:p>
            <a:endParaRPr lang="sv-SE" altLang="sv-SE">
              <a:latin typeface="Arial" panose="020B0604020202020204" pitchFamily="34" charset="0"/>
            </a:endParaRPr>
          </a:p>
        </p:txBody>
      </p:sp>
      <p:sp>
        <p:nvSpPr>
          <p:cNvPr id="23556"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4A2152-49CD-4124-B961-919F29C563BB}" type="slidenum">
              <a:rPr lang="sv-SE" altLang="sv-SE"/>
              <a:pPr eaLnBrk="1" hangingPunct="1"/>
              <a:t>1</a:t>
            </a:fld>
            <a:endParaRPr lang="sv-SE" altLang="sv-SE"/>
          </a:p>
        </p:txBody>
      </p:sp>
    </p:spTree>
    <p:extLst>
      <p:ext uri="{BB962C8B-B14F-4D97-AF65-F5344CB8AC3E}">
        <p14:creationId xmlns:p14="http://schemas.microsoft.com/office/powerpoint/2010/main" val="25194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bildobjekt 1"/>
          <p:cNvSpPr>
            <a:spLocks noGrp="1" noRot="1" noChangeAspect="1" noTextEdit="1"/>
          </p:cNvSpPr>
          <p:nvPr>
            <p:ph type="sldImg"/>
          </p:nvPr>
        </p:nvSpPr>
        <p:spPr>
          <a:xfrm>
            <a:off x="917575" y="744538"/>
            <a:ext cx="4962525" cy="3722687"/>
          </a:xfrm>
          <a:ln/>
        </p:spPr>
      </p:sp>
      <p:sp>
        <p:nvSpPr>
          <p:cNvPr id="32771" name="Platshållare för anteckningar 2"/>
          <p:cNvSpPr>
            <a:spLocks noGrp="1"/>
          </p:cNvSpPr>
          <p:nvPr>
            <p:ph type="body" idx="1"/>
          </p:nvPr>
        </p:nvSpPr>
        <p:spPr>
          <a:noFill/>
        </p:spPr>
        <p:txBody>
          <a:bodyPr/>
          <a:lstStyle/>
          <a:p>
            <a:pPr eaLnBrk="1" hangingPunct="1"/>
            <a:r>
              <a:rPr lang="sv-SE" altLang="sv-SE">
                <a:latin typeface="Arial" panose="020B0604020202020204" pitchFamily="34" charset="0"/>
              </a:rPr>
              <a:t>Även stallgödselgårdar bör variera givan efter markkarteringen. Vallgårdar bör styra flytgödselgivorna efter K-AL talet och K/Mg kvot. Detta för att maximera avkstning och kvalité i vallen. Med varierad flytgiva blir även N gödslingen olika över fälten men detta avhjälps med att även göra en styrfil för den kompletterande handelsgödselkvävegivan eller styra N givan med sensor.</a:t>
            </a:r>
          </a:p>
          <a:p>
            <a:pPr eaLnBrk="1" hangingPunct="1"/>
            <a:r>
              <a:rPr lang="sv-SE" altLang="sv-SE">
                <a:latin typeface="Arial" panose="020B0604020202020204" pitchFamily="34" charset="0"/>
              </a:rPr>
              <a:t>De flesta flytgödseltunnor går att styra på precis samma sätt som handelsgödselspridare.</a:t>
            </a:r>
          </a:p>
        </p:txBody>
      </p:sp>
      <p:sp>
        <p:nvSpPr>
          <p:cNvPr id="32772"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6F885F-3358-40F9-A6E9-150D39DFC05C}" type="slidenum">
              <a:rPr lang="sv-SE" altLang="sv-SE"/>
              <a:pPr eaLnBrk="1" hangingPunct="1"/>
              <a:t>10</a:t>
            </a:fld>
            <a:endParaRPr lang="sv-SE" altLang="sv-SE"/>
          </a:p>
        </p:txBody>
      </p:sp>
    </p:spTree>
    <p:extLst>
      <p:ext uri="{BB962C8B-B14F-4D97-AF65-F5344CB8AC3E}">
        <p14:creationId xmlns:p14="http://schemas.microsoft.com/office/powerpoint/2010/main" val="3707051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p:cNvSpPr>
            <a:spLocks noGrp="1" noRot="1" noChangeAspect="1" noTextEdit="1"/>
          </p:cNvSpPr>
          <p:nvPr>
            <p:ph type="sldImg"/>
          </p:nvPr>
        </p:nvSpPr>
        <p:spPr>
          <a:xfrm>
            <a:off x="917575" y="744538"/>
            <a:ext cx="4962525" cy="3722687"/>
          </a:xfrm>
          <a:ln/>
        </p:spPr>
      </p:sp>
      <p:sp>
        <p:nvSpPr>
          <p:cNvPr id="33795" name="Platshållare för anteckningar 2"/>
          <p:cNvSpPr>
            <a:spLocks noGrp="1"/>
          </p:cNvSpPr>
          <p:nvPr>
            <p:ph type="body" idx="1"/>
          </p:nvPr>
        </p:nvSpPr>
        <p:spPr>
          <a:noFill/>
        </p:spPr>
        <p:txBody>
          <a:bodyPr/>
          <a:lstStyle/>
          <a:p>
            <a:pPr eaLnBrk="1" hangingPunct="1"/>
            <a:r>
              <a:rPr lang="sv-SE" altLang="sv-SE">
                <a:latin typeface="Arial" panose="020B0604020202020204" pitchFamily="34" charset="0"/>
              </a:rPr>
              <a:t>Samma resonemang gäller på svingården som vallgården. Men här ska nog stallgödselgivan styras efter fosforbehovet (om det finns något behov och gödseln inte är ett kvittblivningsproblem).</a:t>
            </a:r>
          </a:p>
        </p:txBody>
      </p:sp>
      <p:sp>
        <p:nvSpPr>
          <p:cNvPr id="33796"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08632D-888F-4FA3-B2BD-279FA1101BB2}" type="slidenum">
              <a:rPr lang="sv-SE" altLang="sv-SE"/>
              <a:pPr eaLnBrk="1" hangingPunct="1"/>
              <a:t>11</a:t>
            </a:fld>
            <a:endParaRPr lang="sv-SE" altLang="sv-SE"/>
          </a:p>
        </p:txBody>
      </p:sp>
    </p:spTree>
    <p:extLst>
      <p:ext uri="{BB962C8B-B14F-4D97-AF65-F5344CB8AC3E}">
        <p14:creationId xmlns:p14="http://schemas.microsoft.com/office/powerpoint/2010/main" val="39429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a:xfrm>
            <a:off x="917575" y="744538"/>
            <a:ext cx="4962525" cy="3722687"/>
          </a:xfrm>
          <a:ln/>
        </p:spPr>
      </p:sp>
      <p:sp>
        <p:nvSpPr>
          <p:cNvPr id="34819" name="Platshållare för anteckningar 2"/>
          <p:cNvSpPr>
            <a:spLocks noGrp="1"/>
          </p:cNvSpPr>
          <p:nvPr>
            <p:ph type="body" idx="1"/>
          </p:nvPr>
        </p:nvSpPr>
        <p:spPr>
          <a:noFill/>
        </p:spPr>
        <p:txBody>
          <a:bodyPr/>
          <a:lstStyle/>
          <a:p>
            <a:pPr eaLnBrk="1" hangingPunct="1"/>
            <a:endParaRPr lang="sv-SE" altLang="sv-SE">
              <a:latin typeface="Arial" panose="020B0604020202020204" pitchFamily="34" charset="0"/>
            </a:endParaRPr>
          </a:p>
        </p:txBody>
      </p:sp>
      <p:sp>
        <p:nvSpPr>
          <p:cNvPr id="34820"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4A0BB9-4458-419F-8079-28F5CD511135}" type="slidenum">
              <a:rPr lang="sv-SE" altLang="sv-SE"/>
              <a:pPr eaLnBrk="1" hangingPunct="1"/>
              <a:t>12</a:t>
            </a:fld>
            <a:endParaRPr lang="sv-SE" altLang="sv-SE"/>
          </a:p>
        </p:txBody>
      </p:sp>
    </p:spTree>
    <p:extLst>
      <p:ext uri="{BB962C8B-B14F-4D97-AF65-F5344CB8AC3E}">
        <p14:creationId xmlns:p14="http://schemas.microsoft.com/office/powerpoint/2010/main" val="362210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bildobjekt 1"/>
          <p:cNvSpPr>
            <a:spLocks noGrp="1" noRot="1" noChangeAspect="1" noTextEdit="1"/>
          </p:cNvSpPr>
          <p:nvPr>
            <p:ph type="sldImg"/>
          </p:nvPr>
        </p:nvSpPr>
        <p:spPr>
          <a:xfrm>
            <a:off x="917575" y="744538"/>
            <a:ext cx="4962525" cy="3722687"/>
          </a:xfrm>
          <a:ln/>
        </p:spPr>
      </p:sp>
      <p:sp>
        <p:nvSpPr>
          <p:cNvPr id="35843" name="Platshållare för anteckningar 2"/>
          <p:cNvSpPr>
            <a:spLocks noGrp="1"/>
          </p:cNvSpPr>
          <p:nvPr>
            <p:ph type="body" idx="1"/>
          </p:nvPr>
        </p:nvSpPr>
        <p:spPr>
          <a:noFill/>
        </p:spPr>
        <p:txBody>
          <a:bodyPr/>
          <a:lstStyle/>
          <a:p>
            <a:endParaRPr lang="sv-SE" altLang="sv-SE">
              <a:latin typeface="Arial" panose="020B0604020202020204" pitchFamily="34" charset="0"/>
            </a:endParaRPr>
          </a:p>
        </p:txBody>
      </p:sp>
      <p:sp>
        <p:nvSpPr>
          <p:cNvPr id="35844"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627840-5D3C-4043-A408-CBA4E0860945}" type="slidenum">
              <a:rPr lang="sv-SE" altLang="sv-SE"/>
              <a:pPr eaLnBrk="1" hangingPunct="1"/>
              <a:t>13</a:t>
            </a:fld>
            <a:endParaRPr lang="sv-SE" altLang="sv-SE"/>
          </a:p>
        </p:txBody>
      </p:sp>
    </p:spTree>
    <p:extLst>
      <p:ext uri="{BB962C8B-B14F-4D97-AF65-F5344CB8AC3E}">
        <p14:creationId xmlns:p14="http://schemas.microsoft.com/office/powerpoint/2010/main" val="319384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2F0B82-E948-463B-B4AC-D63DB4A9CF5B}" type="slidenum">
              <a:rPr lang="sv-SE" altLang="sv-SE"/>
              <a:pPr eaLnBrk="1" hangingPunct="1"/>
              <a:t>14</a:t>
            </a:fld>
            <a:endParaRPr lang="sv-SE" altLang="sv-SE"/>
          </a:p>
        </p:txBody>
      </p:sp>
      <p:sp>
        <p:nvSpPr>
          <p:cNvPr id="36867" name="Rectangle 2"/>
          <p:cNvSpPr>
            <a:spLocks noGrp="1" noRot="1" noChangeAspect="1" noChangeArrowheads="1" noTextEdit="1"/>
          </p:cNvSpPr>
          <p:nvPr>
            <p:ph type="sldImg"/>
          </p:nvPr>
        </p:nvSpPr>
        <p:spPr>
          <a:xfrm>
            <a:off x="903288" y="762000"/>
            <a:ext cx="4991100" cy="3743325"/>
          </a:xfrm>
          <a:ln/>
        </p:spPr>
      </p:sp>
      <p:sp>
        <p:nvSpPr>
          <p:cNvPr id="36868" name="Rectangle 3"/>
          <p:cNvSpPr>
            <a:spLocks noGrp="1" noChangeArrowheads="1"/>
          </p:cNvSpPr>
          <p:nvPr>
            <p:ph type="body" idx="1"/>
          </p:nvPr>
        </p:nvSpPr>
        <p:spPr>
          <a:xfrm>
            <a:off x="917575" y="4732338"/>
            <a:ext cx="4962525" cy="4432300"/>
          </a:xfrm>
          <a:noFill/>
        </p:spPr>
        <p:txBody>
          <a:bodyPr/>
          <a:lstStyle/>
          <a:p>
            <a:pPr eaLnBrk="1" hangingPunct="1"/>
            <a:r>
              <a:rPr lang="sv-SE" altLang="sv-SE">
                <a:latin typeface="Arial" panose="020B0604020202020204" pitchFamily="34" charset="0"/>
              </a:rPr>
              <a:t>Att styra efter markkarteringen är del 1 i ”varierad giva”. Avkastningspotentialen på varje del av skiftena kan läggas in i samma beräkningsmodell för att ytterligare förbättra träffsäkerheten i spridningen av växtnäring. Där skörden alltid är låg skall givan sänkas mer än vad markkartan säger och där avkastningspotentialen är hög bör givan höjas mer än vad karteringen säger.</a:t>
            </a:r>
          </a:p>
        </p:txBody>
      </p:sp>
    </p:spTree>
    <p:extLst>
      <p:ext uri="{BB962C8B-B14F-4D97-AF65-F5344CB8AC3E}">
        <p14:creationId xmlns:p14="http://schemas.microsoft.com/office/powerpoint/2010/main" val="184340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tshållare för bildobjekt 1"/>
          <p:cNvSpPr>
            <a:spLocks noGrp="1" noRot="1" noChangeAspect="1" noTextEdit="1"/>
          </p:cNvSpPr>
          <p:nvPr>
            <p:ph type="sldImg"/>
          </p:nvPr>
        </p:nvSpPr>
        <p:spPr>
          <a:xfrm>
            <a:off x="917575" y="744538"/>
            <a:ext cx="4962525" cy="3722687"/>
          </a:xfrm>
          <a:ln/>
        </p:spPr>
      </p:sp>
      <p:sp>
        <p:nvSpPr>
          <p:cNvPr id="37891" name="Platshållare för anteckningar 2"/>
          <p:cNvSpPr>
            <a:spLocks noGrp="1"/>
          </p:cNvSpPr>
          <p:nvPr>
            <p:ph type="body" idx="1"/>
          </p:nvPr>
        </p:nvSpPr>
        <p:spPr>
          <a:noFill/>
        </p:spPr>
        <p:txBody>
          <a:bodyPr/>
          <a:lstStyle/>
          <a:p>
            <a:pPr eaLnBrk="1" hangingPunct="1"/>
            <a:r>
              <a:rPr lang="sv-SE" altLang="sv-SE">
                <a:latin typeface="Arial" panose="020B0604020202020204" pitchFamily="34" charset="0"/>
              </a:rPr>
              <a:t>I spridningsfiler kan även andra hänsyn läggas in exempevis minska givan nära vattendrag. Fältet ovan har kraftig lutning mot vattendrag. P-AL är låga i sluttningen men det känns inte sunt att sprida extra mycket P i starklutning mot vattendraget.</a:t>
            </a:r>
          </a:p>
        </p:txBody>
      </p:sp>
      <p:sp>
        <p:nvSpPr>
          <p:cNvPr id="37892"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AF9ABD-BA90-452C-B4B4-2EDCF0AB9841}" type="slidenum">
              <a:rPr lang="sv-SE" altLang="sv-SE"/>
              <a:pPr eaLnBrk="1" hangingPunct="1"/>
              <a:t>15</a:t>
            </a:fld>
            <a:endParaRPr lang="sv-SE" altLang="sv-SE"/>
          </a:p>
        </p:txBody>
      </p:sp>
    </p:spTree>
    <p:extLst>
      <p:ext uri="{BB962C8B-B14F-4D97-AF65-F5344CB8AC3E}">
        <p14:creationId xmlns:p14="http://schemas.microsoft.com/office/powerpoint/2010/main" val="227583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tshållare för bildobjekt 1"/>
          <p:cNvSpPr>
            <a:spLocks noGrp="1" noRot="1" noChangeAspect="1" noTextEdit="1"/>
          </p:cNvSpPr>
          <p:nvPr>
            <p:ph type="sldImg"/>
          </p:nvPr>
        </p:nvSpPr>
        <p:spPr>
          <a:xfrm>
            <a:off x="917575" y="744538"/>
            <a:ext cx="4962525" cy="3722687"/>
          </a:xfrm>
          <a:ln/>
        </p:spPr>
      </p:sp>
      <p:sp>
        <p:nvSpPr>
          <p:cNvPr id="38915" name="Platshållare för anteckningar 2"/>
          <p:cNvSpPr>
            <a:spLocks noGrp="1"/>
          </p:cNvSpPr>
          <p:nvPr>
            <p:ph type="body" idx="1"/>
          </p:nvPr>
        </p:nvSpPr>
        <p:spPr>
          <a:noFill/>
        </p:spPr>
        <p:txBody>
          <a:bodyPr/>
          <a:lstStyle/>
          <a:p>
            <a:endParaRPr lang="sv-SE" altLang="sv-SE">
              <a:latin typeface="Arial" panose="020B0604020202020204" pitchFamily="34" charset="0"/>
            </a:endParaRPr>
          </a:p>
        </p:txBody>
      </p:sp>
      <p:sp>
        <p:nvSpPr>
          <p:cNvPr id="38916"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DE4311-5EC2-4089-8F9A-C9AB1F5FBD37}" type="slidenum">
              <a:rPr lang="sv-SE" altLang="sv-SE"/>
              <a:pPr eaLnBrk="1" hangingPunct="1"/>
              <a:t>16</a:t>
            </a:fld>
            <a:endParaRPr lang="sv-SE" altLang="sv-SE"/>
          </a:p>
        </p:txBody>
      </p:sp>
    </p:spTree>
    <p:extLst>
      <p:ext uri="{BB962C8B-B14F-4D97-AF65-F5344CB8AC3E}">
        <p14:creationId xmlns:p14="http://schemas.microsoft.com/office/powerpoint/2010/main" val="759032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tshållare för bildobjekt 1"/>
          <p:cNvSpPr>
            <a:spLocks noGrp="1" noRot="1" noChangeAspect="1" noTextEdit="1"/>
          </p:cNvSpPr>
          <p:nvPr>
            <p:ph type="sldImg"/>
          </p:nvPr>
        </p:nvSpPr>
        <p:spPr>
          <a:xfrm>
            <a:off x="917575" y="744538"/>
            <a:ext cx="4962525" cy="3722687"/>
          </a:xfrm>
          <a:ln/>
        </p:spPr>
      </p:sp>
      <p:sp>
        <p:nvSpPr>
          <p:cNvPr id="39939" name="Platshållare för anteckningar 2"/>
          <p:cNvSpPr>
            <a:spLocks noGrp="1"/>
          </p:cNvSpPr>
          <p:nvPr>
            <p:ph type="body" idx="1"/>
          </p:nvPr>
        </p:nvSpPr>
        <p:spPr>
          <a:noFill/>
        </p:spPr>
        <p:txBody>
          <a:bodyPr/>
          <a:lstStyle/>
          <a:p>
            <a:endParaRPr lang="sv-SE" altLang="sv-SE">
              <a:latin typeface="Arial" panose="020B0604020202020204" pitchFamily="34" charset="0"/>
            </a:endParaRPr>
          </a:p>
        </p:txBody>
      </p:sp>
      <p:sp>
        <p:nvSpPr>
          <p:cNvPr id="39940"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C567CA-257E-496A-A1DB-7DD0EF01AA70}" type="slidenum">
              <a:rPr lang="sv-SE" altLang="sv-SE"/>
              <a:pPr eaLnBrk="1" hangingPunct="1"/>
              <a:t>17</a:t>
            </a:fld>
            <a:endParaRPr lang="sv-SE" altLang="sv-SE"/>
          </a:p>
        </p:txBody>
      </p:sp>
    </p:spTree>
    <p:extLst>
      <p:ext uri="{BB962C8B-B14F-4D97-AF65-F5344CB8AC3E}">
        <p14:creationId xmlns:p14="http://schemas.microsoft.com/office/powerpoint/2010/main" val="364341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p:cNvSpPr>
            <a:spLocks noGrp="1" noRot="1" noChangeAspect="1" noTextEdit="1"/>
          </p:cNvSpPr>
          <p:nvPr>
            <p:ph type="sldImg"/>
          </p:nvPr>
        </p:nvSpPr>
        <p:spPr>
          <a:xfrm>
            <a:off x="917575" y="744538"/>
            <a:ext cx="4962525" cy="3722687"/>
          </a:xfrm>
          <a:ln/>
        </p:spPr>
      </p:sp>
      <p:sp>
        <p:nvSpPr>
          <p:cNvPr id="40963" name="Platshållare för anteckningar 2"/>
          <p:cNvSpPr>
            <a:spLocks noGrp="1"/>
          </p:cNvSpPr>
          <p:nvPr>
            <p:ph type="body" idx="1"/>
          </p:nvPr>
        </p:nvSpPr>
        <p:spPr>
          <a:noFill/>
        </p:spPr>
        <p:txBody>
          <a:bodyPr/>
          <a:lstStyle/>
          <a:p>
            <a:pPr eaLnBrk="1" hangingPunct="1"/>
            <a:r>
              <a:rPr lang="sv-SE" altLang="sv-SE">
                <a:latin typeface="Arial" panose="020B0604020202020204" pitchFamily="34" charset="0"/>
              </a:rPr>
              <a:t>Kalium till vall är exempel där optimal giva kan variera mycket kraftigt över fälten</a:t>
            </a:r>
          </a:p>
        </p:txBody>
      </p:sp>
      <p:sp>
        <p:nvSpPr>
          <p:cNvPr id="40964"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B3EEE4-524B-4E2E-8AFD-E185CE57B492}" type="slidenum">
              <a:rPr lang="sv-SE" altLang="sv-SE"/>
              <a:pPr eaLnBrk="1" hangingPunct="1"/>
              <a:t>18</a:t>
            </a:fld>
            <a:endParaRPr lang="sv-SE" altLang="sv-SE"/>
          </a:p>
        </p:txBody>
      </p:sp>
    </p:spTree>
    <p:extLst>
      <p:ext uri="{BB962C8B-B14F-4D97-AF65-F5344CB8AC3E}">
        <p14:creationId xmlns:p14="http://schemas.microsoft.com/office/powerpoint/2010/main" val="1545642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a:xfrm>
            <a:off x="917575" y="744538"/>
            <a:ext cx="4962525" cy="3722687"/>
          </a:xfrm>
          <a:ln/>
        </p:spPr>
      </p:sp>
      <p:sp>
        <p:nvSpPr>
          <p:cNvPr id="41987" name="Platshållare för anteckningar 2"/>
          <p:cNvSpPr>
            <a:spLocks noGrp="1"/>
          </p:cNvSpPr>
          <p:nvPr>
            <p:ph type="body" idx="1"/>
          </p:nvPr>
        </p:nvSpPr>
        <p:spPr>
          <a:noFill/>
        </p:spPr>
        <p:txBody>
          <a:bodyPr/>
          <a:lstStyle/>
          <a:p>
            <a:pPr eaLnBrk="1" hangingPunct="1"/>
            <a:r>
              <a:rPr lang="sv-SE" altLang="sv-SE" dirty="0">
                <a:latin typeface="Arial" panose="020B0604020202020204" pitchFamily="34" charset="0"/>
              </a:rPr>
              <a:t>Stora fält med potatis har olika kaliumbehov dessutom är det ofta flera sorter på fälten med olika kaliumbehov. Fältet är 60 ha vilket i </a:t>
            </a:r>
            <a:r>
              <a:rPr lang="sv-SE" altLang="sv-SE" dirty="0" err="1">
                <a:latin typeface="Arial" panose="020B0604020202020204" pitchFamily="34" charset="0"/>
              </a:rPr>
              <a:t>skaraborg</a:t>
            </a:r>
            <a:r>
              <a:rPr lang="sv-SE" altLang="sv-SE" dirty="0">
                <a:latin typeface="Arial" panose="020B0604020202020204" pitchFamily="34" charset="0"/>
              </a:rPr>
              <a:t> anses som stort, optimal giva varierar mellan 0 och 640 kg beroende på varierande grundgödslingar i olika sorter samt varierande jord. Med </a:t>
            </a:r>
            <a:r>
              <a:rPr lang="sv-SE" altLang="sv-SE" dirty="0" err="1">
                <a:latin typeface="Arial" panose="020B0604020202020204" pitchFamily="34" charset="0"/>
              </a:rPr>
              <a:t>styrfil</a:t>
            </a:r>
            <a:r>
              <a:rPr lang="sv-SE" altLang="sv-SE" dirty="0">
                <a:latin typeface="Arial" panose="020B0604020202020204" pitchFamily="34" charset="0"/>
              </a:rPr>
              <a:t> bir arbetet mycket enklare och bättre än att </a:t>
            </a:r>
            <a:r>
              <a:rPr lang="sv-SE" altLang="sv-SE" dirty="0" err="1">
                <a:latin typeface="Arial" panose="020B0604020202020204" pitchFamily="34" charset="0"/>
              </a:rPr>
              <a:t>manuelltvariera</a:t>
            </a:r>
            <a:r>
              <a:rPr lang="sv-SE" altLang="sv-SE" dirty="0">
                <a:latin typeface="Arial" panose="020B0604020202020204" pitchFamily="34" charset="0"/>
              </a:rPr>
              <a:t> givan efter olika sorter.</a:t>
            </a:r>
          </a:p>
        </p:txBody>
      </p:sp>
      <p:sp>
        <p:nvSpPr>
          <p:cNvPr id="41988"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4AA81A-77C7-48F8-9D14-B07029AF0019}" type="slidenum">
              <a:rPr lang="sv-SE" altLang="sv-SE"/>
              <a:pPr eaLnBrk="1" hangingPunct="1"/>
              <a:t>19</a:t>
            </a:fld>
            <a:endParaRPr lang="sv-SE" altLang="sv-SE"/>
          </a:p>
        </p:txBody>
      </p:sp>
    </p:spTree>
    <p:extLst>
      <p:ext uri="{BB962C8B-B14F-4D97-AF65-F5344CB8AC3E}">
        <p14:creationId xmlns:p14="http://schemas.microsoft.com/office/powerpoint/2010/main" val="50125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p:cNvSpPr>
            <a:spLocks noGrp="1" noRot="1" noChangeAspect="1" noTextEdit="1"/>
          </p:cNvSpPr>
          <p:nvPr>
            <p:ph type="sldImg"/>
          </p:nvPr>
        </p:nvSpPr>
        <p:spPr>
          <a:xfrm>
            <a:off x="917575" y="744538"/>
            <a:ext cx="4962525" cy="3722687"/>
          </a:xfrm>
          <a:ln/>
        </p:spPr>
      </p:sp>
      <p:sp>
        <p:nvSpPr>
          <p:cNvPr id="24579" name="Platshållare för anteckningar 2"/>
          <p:cNvSpPr>
            <a:spLocks noGrp="1"/>
          </p:cNvSpPr>
          <p:nvPr>
            <p:ph type="body" idx="1"/>
          </p:nvPr>
        </p:nvSpPr>
        <p:spPr>
          <a:noFill/>
        </p:spPr>
        <p:txBody>
          <a:bodyPr/>
          <a:lstStyle/>
          <a:p>
            <a:endParaRPr lang="sv-SE" altLang="sv-SE">
              <a:latin typeface="Arial" panose="020B0604020202020204" pitchFamily="34" charset="0"/>
            </a:endParaRPr>
          </a:p>
        </p:txBody>
      </p:sp>
      <p:sp>
        <p:nvSpPr>
          <p:cNvPr id="24580"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FC82C5-01B3-4B72-84FE-3E78ACC0663D}" type="slidenum">
              <a:rPr lang="sv-SE" altLang="sv-SE"/>
              <a:pPr eaLnBrk="1" hangingPunct="1"/>
              <a:t>2</a:t>
            </a:fld>
            <a:endParaRPr lang="sv-SE" altLang="sv-SE"/>
          </a:p>
        </p:txBody>
      </p:sp>
    </p:spTree>
    <p:extLst>
      <p:ext uri="{BB962C8B-B14F-4D97-AF65-F5344CB8AC3E}">
        <p14:creationId xmlns:p14="http://schemas.microsoft.com/office/powerpoint/2010/main" val="1622594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p:cNvSpPr>
            <a:spLocks noGrp="1" noRot="1" noChangeAspect="1" noTextEdit="1"/>
          </p:cNvSpPr>
          <p:nvPr>
            <p:ph type="sldImg"/>
          </p:nvPr>
        </p:nvSpPr>
        <p:spPr>
          <a:xfrm>
            <a:off x="917575" y="744538"/>
            <a:ext cx="4962525" cy="3722687"/>
          </a:xfrm>
          <a:ln/>
        </p:spPr>
      </p:sp>
      <p:sp>
        <p:nvSpPr>
          <p:cNvPr id="43011" name="Platshållare för anteckningar 2"/>
          <p:cNvSpPr>
            <a:spLocks noGrp="1"/>
          </p:cNvSpPr>
          <p:nvPr>
            <p:ph type="body" idx="1"/>
          </p:nvPr>
        </p:nvSpPr>
        <p:spPr>
          <a:noFill/>
        </p:spPr>
        <p:txBody>
          <a:bodyPr/>
          <a:lstStyle/>
          <a:p>
            <a:pPr eaLnBrk="1" hangingPunct="1"/>
            <a:r>
              <a:rPr lang="sv-SE" altLang="sv-SE">
                <a:latin typeface="Arial" panose="020B0604020202020204" pitchFamily="34" charset="0"/>
              </a:rPr>
              <a:t>Sammanfattning- det känns som en självklarhet att gödsla efter markkartan.</a:t>
            </a:r>
          </a:p>
        </p:txBody>
      </p:sp>
      <p:sp>
        <p:nvSpPr>
          <p:cNvPr id="43012"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081986-85FE-44BA-8B7A-B699930D2548}" type="slidenum">
              <a:rPr lang="sv-SE" altLang="sv-SE"/>
              <a:pPr eaLnBrk="1" hangingPunct="1"/>
              <a:t>20</a:t>
            </a:fld>
            <a:endParaRPr lang="sv-SE" altLang="sv-SE"/>
          </a:p>
        </p:txBody>
      </p:sp>
    </p:spTree>
    <p:extLst>
      <p:ext uri="{BB962C8B-B14F-4D97-AF65-F5344CB8AC3E}">
        <p14:creationId xmlns:p14="http://schemas.microsoft.com/office/powerpoint/2010/main" val="348877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p:cNvSpPr>
            <a:spLocks noGrp="1" noRot="1" noChangeAspect="1" noTextEdit="1"/>
          </p:cNvSpPr>
          <p:nvPr>
            <p:ph type="sldImg"/>
          </p:nvPr>
        </p:nvSpPr>
        <p:spPr>
          <a:xfrm>
            <a:off x="917575" y="744538"/>
            <a:ext cx="4962525" cy="3722687"/>
          </a:xfrm>
          <a:ln/>
        </p:spPr>
      </p:sp>
      <p:sp>
        <p:nvSpPr>
          <p:cNvPr id="25603" name="Platshållare för anteckningar 2"/>
          <p:cNvSpPr>
            <a:spLocks noGrp="1"/>
          </p:cNvSpPr>
          <p:nvPr>
            <p:ph type="body" idx="1"/>
          </p:nvPr>
        </p:nvSpPr>
        <p:spPr>
          <a:noFill/>
        </p:spPr>
        <p:txBody>
          <a:bodyPr/>
          <a:lstStyle/>
          <a:p>
            <a:pPr eaLnBrk="1" hangingPunct="1"/>
            <a:r>
              <a:rPr lang="sv-SE" altLang="sv-SE">
                <a:latin typeface="Arial" panose="020B0604020202020204" pitchFamily="34" charset="0"/>
              </a:rPr>
              <a:t>Ett exempelskifte med ganska stor variation i P-AL. </a:t>
            </a:r>
          </a:p>
        </p:txBody>
      </p:sp>
      <p:sp>
        <p:nvSpPr>
          <p:cNvPr id="25604"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0F2C6B-C3E4-4FE3-B4DD-234A0C089A52}" type="slidenum">
              <a:rPr lang="sv-SE" altLang="sv-SE"/>
              <a:pPr eaLnBrk="1" hangingPunct="1"/>
              <a:t>3</a:t>
            </a:fld>
            <a:endParaRPr lang="sv-SE" altLang="sv-SE"/>
          </a:p>
        </p:txBody>
      </p:sp>
    </p:spTree>
    <p:extLst>
      <p:ext uri="{BB962C8B-B14F-4D97-AF65-F5344CB8AC3E}">
        <p14:creationId xmlns:p14="http://schemas.microsoft.com/office/powerpoint/2010/main" val="154143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p:cNvSpPr>
            <a:spLocks noGrp="1" noRot="1" noChangeAspect="1" noTextEdit="1"/>
          </p:cNvSpPr>
          <p:nvPr>
            <p:ph type="sldImg"/>
          </p:nvPr>
        </p:nvSpPr>
        <p:spPr>
          <a:xfrm>
            <a:off x="917575" y="744538"/>
            <a:ext cx="4962525" cy="3722687"/>
          </a:xfrm>
          <a:ln/>
        </p:spPr>
      </p:sp>
      <p:sp>
        <p:nvSpPr>
          <p:cNvPr id="26627" name="Platshållare för anteckningar 2"/>
          <p:cNvSpPr>
            <a:spLocks noGrp="1"/>
          </p:cNvSpPr>
          <p:nvPr>
            <p:ph type="body" idx="1"/>
          </p:nvPr>
        </p:nvSpPr>
        <p:spPr>
          <a:noFill/>
        </p:spPr>
        <p:txBody>
          <a:bodyPr/>
          <a:lstStyle/>
          <a:p>
            <a:endParaRPr lang="sv-SE" altLang="sv-SE">
              <a:latin typeface="Arial" panose="020B0604020202020204" pitchFamily="34" charset="0"/>
            </a:endParaRPr>
          </a:p>
        </p:txBody>
      </p:sp>
      <p:sp>
        <p:nvSpPr>
          <p:cNvPr id="26628"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97485A-BF4D-46D1-B239-CC09A97B17EB}" type="slidenum">
              <a:rPr lang="sv-SE" altLang="sv-SE"/>
              <a:pPr eaLnBrk="1" hangingPunct="1"/>
              <a:t>4</a:t>
            </a:fld>
            <a:endParaRPr lang="sv-SE" altLang="sv-SE"/>
          </a:p>
        </p:txBody>
      </p:sp>
    </p:spTree>
    <p:extLst>
      <p:ext uri="{BB962C8B-B14F-4D97-AF65-F5344CB8AC3E}">
        <p14:creationId xmlns:p14="http://schemas.microsoft.com/office/powerpoint/2010/main" val="423172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bildobjekt 1"/>
          <p:cNvSpPr>
            <a:spLocks noGrp="1" noRot="1" noChangeAspect="1" noTextEdit="1"/>
          </p:cNvSpPr>
          <p:nvPr>
            <p:ph type="sldImg"/>
          </p:nvPr>
        </p:nvSpPr>
        <p:spPr>
          <a:xfrm>
            <a:off x="917575" y="744538"/>
            <a:ext cx="4962525" cy="3722687"/>
          </a:xfrm>
          <a:ln/>
        </p:spPr>
      </p:sp>
      <p:sp>
        <p:nvSpPr>
          <p:cNvPr id="27651" name="Platshållare för anteckningar 2"/>
          <p:cNvSpPr>
            <a:spLocks noGrp="1"/>
          </p:cNvSpPr>
          <p:nvPr>
            <p:ph type="body" idx="1"/>
          </p:nvPr>
        </p:nvSpPr>
        <p:spPr>
          <a:noFill/>
        </p:spPr>
        <p:txBody>
          <a:bodyPr/>
          <a:lstStyle/>
          <a:p>
            <a:endParaRPr lang="sv-SE" altLang="sv-SE">
              <a:latin typeface="Arial" panose="020B0604020202020204" pitchFamily="34" charset="0"/>
            </a:endParaRPr>
          </a:p>
        </p:txBody>
      </p:sp>
      <p:sp>
        <p:nvSpPr>
          <p:cNvPr id="27652"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96642D-F556-41BF-AF6D-24CD77470B2D}" type="slidenum">
              <a:rPr lang="sv-SE" altLang="sv-SE"/>
              <a:pPr eaLnBrk="1" hangingPunct="1"/>
              <a:t>5</a:t>
            </a:fld>
            <a:endParaRPr lang="sv-SE" altLang="sv-SE"/>
          </a:p>
        </p:txBody>
      </p:sp>
    </p:spTree>
    <p:extLst>
      <p:ext uri="{BB962C8B-B14F-4D97-AF65-F5344CB8AC3E}">
        <p14:creationId xmlns:p14="http://schemas.microsoft.com/office/powerpoint/2010/main" val="2934170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xfrm>
            <a:off x="917575" y="744538"/>
            <a:ext cx="4962525" cy="3722687"/>
          </a:xfrm>
          <a:ln/>
        </p:spPr>
      </p:sp>
      <p:sp>
        <p:nvSpPr>
          <p:cNvPr id="28675" name="Platshållare för anteckningar 2"/>
          <p:cNvSpPr>
            <a:spLocks noGrp="1"/>
          </p:cNvSpPr>
          <p:nvPr>
            <p:ph type="body" idx="1"/>
          </p:nvPr>
        </p:nvSpPr>
        <p:spPr>
          <a:noFill/>
        </p:spPr>
        <p:txBody>
          <a:bodyPr/>
          <a:lstStyle/>
          <a:p>
            <a:pPr eaLnBrk="1" hangingPunct="1"/>
            <a:r>
              <a:rPr lang="sv-SE" altLang="sv-SE" dirty="0">
                <a:latin typeface="Arial" panose="020B0604020202020204" pitchFamily="34" charset="0"/>
              </a:rPr>
              <a:t>Vinsten i varierad giva vi är att vi lägger rätt giva på varje del av skiftet. Skörden ökan men det krävs en styrbar gödselspridare samt en GPS som kan styra gödseltillförseln. Kostnaden för </a:t>
            </a:r>
            <a:r>
              <a:rPr lang="sv-SE" altLang="sv-SE" dirty="0" err="1">
                <a:latin typeface="Arial" panose="020B0604020202020204" pitchFamily="34" charset="0"/>
              </a:rPr>
              <a:t>gps</a:t>
            </a:r>
            <a:r>
              <a:rPr lang="sv-SE" altLang="sv-SE" dirty="0">
                <a:latin typeface="Arial" panose="020B0604020202020204" pitchFamily="34" charset="0"/>
              </a:rPr>
              <a:t> och handdator med program är ca 25000 SEK.</a:t>
            </a:r>
          </a:p>
        </p:txBody>
      </p:sp>
      <p:sp>
        <p:nvSpPr>
          <p:cNvPr id="28676"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7CA2C4-04D5-47E7-BE6D-05B642B0B286}" type="slidenum">
              <a:rPr lang="sv-SE" altLang="sv-SE"/>
              <a:pPr eaLnBrk="1" hangingPunct="1"/>
              <a:t>6</a:t>
            </a:fld>
            <a:endParaRPr lang="sv-SE" altLang="sv-SE"/>
          </a:p>
        </p:txBody>
      </p:sp>
    </p:spTree>
    <p:extLst>
      <p:ext uri="{BB962C8B-B14F-4D97-AF65-F5344CB8AC3E}">
        <p14:creationId xmlns:p14="http://schemas.microsoft.com/office/powerpoint/2010/main" val="848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a:xfrm>
            <a:off x="917575" y="744538"/>
            <a:ext cx="4962525" cy="3722687"/>
          </a:xfrm>
          <a:ln/>
        </p:spPr>
      </p:sp>
      <p:sp>
        <p:nvSpPr>
          <p:cNvPr id="29699" name="Platshållare för anteckningar 2"/>
          <p:cNvSpPr>
            <a:spLocks noGrp="1"/>
          </p:cNvSpPr>
          <p:nvPr>
            <p:ph type="body" idx="1"/>
          </p:nvPr>
        </p:nvSpPr>
        <p:spPr>
          <a:noFill/>
        </p:spPr>
        <p:txBody>
          <a:bodyPr/>
          <a:lstStyle/>
          <a:p>
            <a:pPr eaLnBrk="1" hangingPunct="1"/>
            <a:r>
              <a:rPr lang="sv-SE" altLang="sv-SE">
                <a:latin typeface="Arial" panose="020B0604020202020204" pitchFamily="34" charset="0"/>
              </a:rPr>
              <a:t>En inte helt ovanlig växtföljd.</a:t>
            </a:r>
          </a:p>
        </p:txBody>
      </p:sp>
      <p:sp>
        <p:nvSpPr>
          <p:cNvPr id="29700"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A92FEA-AABC-417C-8EE2-5D2F8470EEFB}" type="slidenum">
              <a:rPr lang="sv-SE" altLang="sv-SE"/>
              <a:pPr eaLnBrk="1" hangingPunct="1"/>
              <a:t>7</a:t>
            </a:fld>
            <a:endParaRPr lang="sv-SE" altLang="sv-SE"/>
          </a:p>
        </p:txBody>
      </p:sp>
    </p:spTree>
    <p:extLst>
      <p:ext uri="{BB962C8B-B14F-4D97-AF65-F5344CB8AC3E}">
        <p14:creationId xmlns:p14="http://schemas.microsoft.com/office/powerpoint/2010/main" val="314084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p:cNvSpPr>
            <a:spLocks noGrp="1" noRot="1" noChangeAspect="1" noTextEdit="1"/>
          </p:cNvSpPr>
          <p:nvPr>
            <p:ph type="sldImg"/>
          </p:nvPr>
        </p:nvSpPr>
        <p:spPr>
          <a:xfrm>
            <a:off x="917575" y="744538"/>
            <a:ext cx="4962525" cy="3722687"/>
          </a:xfrm>
          <a:ln/>
        </p:spPr>
      </p:sp>
      <p:sp>
        <p:nvSpPr>
          <p:cNvPr id="30723" name="Platshållare för anteckningar 2"/>
          <p:cNvSpPr>
            <a:spLocks noGrp="1"/>
          </p:cNvSpPr>
          <p:nvPr>
            <p:ph type="body" idx="1"/>
          </p:nvPr>
        </p:nvSpPr>
        <p:spPr>
          <a:noFill/>
        </p:spPr>
        <p:txBody>
          <a:bodyPr/>
          <a:lstStyle/>
          <a:p>
            <a:pPr eaLnBrk="1" hangingPunct="1"/>
            <a:r>
              <a:rPr lang="sv-SE" altLang="sv-SE">
                <a:latin typeface="Arial" panose="020B0604020202020204" pitchFamily="34" charset="0"/>
              </a:rPr>
              <a:t>Gödslingsstrategierna på spannmålsgårdar är nästan alltid något av dessa alternativ. Båda är utmärkta och fungerar även bra i ett ”varierat system”.</a:t>
            </a:r>
          </a:p>
        </p:txBody>
      </p:sp>
      <p:sp>
        <p:nvSpPr>
          <p:cNvPr id="30724"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E9DEDB-AE05-400F-A944-322F22299811}" type="slidenum">
              <a:rPr lang="sv-SE" altLang="sv-SE"/>
              <a:pPr eaLnBrk="1" hangingPunct="1"/>
              <a:t>8</a:t>
            </a:fld>
            <a:endParaRPr lang="sv-SE" altLang="sv-SE"/>
          </a:p>
        </p:txBody>
      </p:sp>
    </p:spTree>
    <p:extLst>
      <p:ext uri="{BB962C8B-B14F-4D97-AF65-F5344CB8AC3E}">
        <p14:creationId xmlns:p14="http://schemas.microsoft.com/office/powerpoint/2010/main" val="398745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bildobjekt 1"/>
          <p:cNvSpPr>
            <a:spLocks noGrp="1" noRot="1" noChangeAspect="1" noTextEdit="1"/>
          </p:cNvSpPr>
          <p:nvPr>
            <p:ph type="sldImg"/>
          </p:nvPr>
        </p:nvSpPr>
        <p:spPr>
          <a:xfrm>
            <a:off x="917575" y="744538"/>
            <a:ext cx="4962525" cy="3722687"/>
          </a:xfrm>
          <a:ln/>
        </p:spPr>
      </p:sp>
      <p:sp>
        <p:nvSpPr>
          <p:cNvPr id="31747" name="Platshållare för anteckningar 2"/>
          <p:cNvSpPr>
            <a:spLocks noGrp="1"/>
          </p:cNvSpPr>
          <p:nvPr>
            <p:ph type="body" idx="1"/>
          </p:nvPr>
        </p:nvSpPr>
        <p:spPr>
          <a:noFill/>
        </p:spPr>
        <p:txBody>
          <a:bodyPr/>
          <a:lstStyle/>
          <a:p>
            <a:endParaRPr lang="sv-SE" altLang="sv-SE">
              <a:latin typeface="Arial" panose="020B0604020202020204" pitchFamily="34" charset="0"/>
            </a:endParaRPr>
          </a:p>
        </p:txBody>
      </p:sp>
      <p:sp>
        <p:nvSpPr>
          <p:cNvPr id="31748" name="Platshållare för bildnumm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77A0DF-FC1D-4F73-AA5A-3917B4C7B2C1}" type="slidenum">
              <a:rPr lang="sv-SE" altLang="sv-SE"/>
              <a:pPr eaLnBrk="1" hangingPunct="1"/>
              <a:t>9</a:t>
            </a:fld>
            <a:endParaRPr lang="sv-SE" altLang="sv-SE"/>
          </a:p>
        </p:txBody>
      </p:sp>
    </p:spTree>
    <p:extLst>
      <p:ext uri="{BB962C8B-B14F-4D97-AF65-F5344CB8AC3E}">
        <p14:creationId xmlns:p14="http://schemas.microsoft.com/office/powerpoint/2010/main" val="1867754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pic>
        <p:nvPicPr>
          <p:cNvPr id="4" name="Bildobjekt 10" descr="HS_Logo_Staende_Large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9788" y="930275"/>
            <a:ext cx="37052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ubrik 1"/>
          <p:cNvSpPr>
            <a:spLocks noGrp="1"/>
          </p:cNvSpPr>
          <p:nvPr>
            <p:ph type="ctrTitle"/>
          </p:nvPr>
        </p:nvSpPr>
        <p:spPr>
          <a:xfrm>
            <a:off x="975360" y="6448301"/>
            <a:ext cx="11054080" cy="1709993"/>
          </a:xfrm>
        </p:spPr>
        <p:txBody>
          <a:bodyPr>
            <a:normAutofit/>
          </a:bodyPr>
          <a:lstStyle>
            <a:lvl1pPr algn="ctr">
              <a:defRPr sz="6000">
                <a:solidFill>
                  <a:schemeClr val="tx1"/>
                </a:solidFill>
              </a:defRPr>
            </a:lvl1pPr>
          </a:lstStyle>
          <a:p>
            <a:r>
              <a:rPr lang="sv-SE"/>
              <a:t>Klicka här för att ändra format</a:t>
            </a:r>
            <a:endParaRPr lang="sv-SE" dirty="0"/>
          </a:p>
        </p:txBody>
      </p:sp>
      <p:sp>
        <p:nvSpPr>
          <p:cNvPr id="8" name="Underrubrik 2"/>
          <p:cNvSpPr>
            <a:spLocks noGrp="1"/>
          </p:cNvSpPr>
          <p:nvPr>
            <p:ph type="subTitle" idx="1"/>
          </p:nvPr>
        </p:nvSpPr>
        <p:spPr>
          <a:xfrm>
            <a:off x="1950720" y="8241452"/>
            <a:ext cx="9103360" cy="778400"/>
          </a:xfrm>
        </p:spPr>
        <p:txBody>
          <a:bodyPr>
            <a:noAutofit/>
          </a:bodyPr>
          <a:lstStyle>
            <a:lvl1pPr marL="0" indent="0" algn="ctr">
              <a:buNone/>
              <a:defRPr sz="2400">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5" name="Platshållare för datum 9"/>
          <p:cNvSpPr>
            <a:spLocks noGrp="1"/>
          </p:cNvSpPr>
          <p:nvPr>
            <p:ph type="dt" sz="half" idx="10"/>
          </p:nvPr>
        </p:nvSpPr>
        <p:spPr>
          <a:xfrm>
            <a:off x="654050" y="287338"/>
            <a:ext cx="1873250" cy="207962"/>
          </a:xfrm>
          <a:prstGeom prst="rect">
            <a:avLst/>
          </a:prstGeom>
        </p:spPr>
        <p:txBody>
          <a:bodyPr/>
          <a:lstStyle>
            <a:lvl1pPr>
              <a:defRPr>
                <a:solidFill>
                  <a:schemeClr val="tx1"/>
                </a:solidFill>
              </a:defRPr>
            </a:lvl1pPr>
          </a:lstStyle>
          <a:p>
            <a:pPr>
              <a:defRPr/>
            </a:pPr>
            <a:endParaRPr lang="sv-SE" dirty="0"/>
          </a:p>
        </p:txBody>
      </p:sp>
      <p:sp>
        <p:nvSpPr>
          <p:cNvPr id="7" name="Platshållare för bildnummer 10"/>
          <p:cNvSpPr>
            <a:spLocks noGrp="1"/>
          </p:cNvSpPr>
          <p:nvPr>
            <p:ph type="sldNum" sz="quarter" idx="11"/>
          </p:nvPr>
        </p:nvSpPr>
        <p:spPr/>
        <p:txBody>
          <a:bodyPr/>
          <a:lstStyle>
            <a:lvl1pPr>
              <a:defRPr/>
            </a:lvl1pPr>
          </a:lstStyle>
          <a:p>
            <a:pPr>
              <a:defRPr/>
            </a:pPr>
            <a:fld id="{E69EB7F3-B6A8-49BF-AD73-CA942BCA4F47}" type="slidenum">
              <a:rPr lang="sv-SE"/>
              <a:pPr>
                <a:defRPr/>
              </a:pPr>
              <a:t>‹#›</a:t>
            </a:fld>
            <a:endParaRPr lang="sv-SE"/>
          </a:p>
        </p:txBody>
      </p:sp>
      <p:sp>
        <p:nvSpPr>
          <p:cNvPr id="9" name="Platshållare för sidfot 11"/>
          <p:cNvSpPr>
            <a:spLocks noGrp="1"/>
          </p:cNvSpPr>
          <p:nvPr>
            <p:ph type="ftr" sz="quarter" idx="12"/>
          </p:nvPr>
        </p:nvSpPr>
        <p:spPr/>
        <p:txBody>
          <a:bodyPr/>
          <a:lstStyle>
            <a:lvl1pPr>
              <a:defRPr>
                <a:solidFill>
                  <a:schemeClr val="tx1"/>
                </a:solidFill>
              </a:defRPr>
            </a:lvl1pPr>
          </a:lstStyle>
          <a:p>
            <a:pPr>
              <a:defRPr/>
            </a:pPr>
            <a:endParaRPr lang="sv-SE"/>
          </a:p>
        </p:txBody>
      </p:sp>
    </p:spTree>
    <p:extLst>
      <p:ext uri="{BB962C8B-B14F-4D97-AF65-F5344CB8AC3E}">
        <p14:creationId xmlns:p14="http://schemas.microsoft.com/office/powerpoint/2010/main" val="161517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9" name="Platshållare för bild 7"/>
          <p:cNvSpPr>
            <a:spLocks noGrp="1"/>
          </p:cNvSpPr>
          <p:nvPr>
            <p:ph type="pic" sz="quarter" idx="13"/>
          </p:nvPr>
        </p:nvSpPr>
        <p:spPr>
          <a:xfrm>
            <a:off x="1044000" y="3888000"/>
            <a:ext cx="11307600" cy="4827600"/>
          </a:xfrm>
        </p:spPr>
        <p:txBody>
          <a:bodyPr rtlCol="0" anchor="ctr">
            <a:normAutofit/>
          </a:bodyPr>
          <a:lstStyle>
            <a:lvl1pPr algn="ctr">
              <a:buNone/>
              <a:defRPr baseline="0"/>
            </a:lvl1pPr>
          </a:lstStyle>
          <a:p>
            <a:pPr lvl="0"/>
            <a:r>
              <a:rPr lang="sv-SE" noProof="0"/>
              <a:t>Klicka på ikonen för att lägga till en bild</a:t>
            </a:r>
            <a:endParaRPr lang="sv-SE" noProof="0" dirty="0"/>
          </a:p>
        </p:txBody>
      </p:sp>
      <p:sp>
        <p:nvSpPr>
          <p:cNvPr id="4" name="Platshållare för datum 3"/>
          <p:cNvSpPr>
            <a:spLocks noGrp="1"/>
          </p:cNvSpPr>
          <p:nvPr>
            <p:ph type="dt" sz="half" idx="14"/>
          </p:nvPr>
        </p:nvSpPr>
        <p:spPr/>
        <p:txBody>
          <a:bodyPr/>
          <a:lstStyle>
            <a:lvl1pPr>
              <a:defRPr/>
            </a:lvl1pPr>
          </a:lstStyle>
          <a:p>
            <a:pPr>
              <a:defRPr/>
            </a:pPr>
            <a:endParaRPr lang="sv-SE" dirty="0"/>
          </a:p>
        </p:txBody>
      </p:sp>
      <p:sp>
        <p:nvSpPr>
          <p:cNvPr id="5" name="Platshållare för sidfot 4"/>
          <p:cNvSpPr>
            <a:spLocks noGrp="1"/>
          </p:cNvSpPr>
          <p:nvPr>
            <p:ph type="ftr" sz="quarter" idx="15"/>
          </p:nvPr>
        </p:nvSpPr>
        <p:spPr/>
        <p:txBody>
          <a:bodyPr/>
          <a:lstStyle>
            <a:lvl1pPr>
              <a:defRPr/>
            </a:lvl1pPr>
          </a:lstStyle>
          <a:p>
            <a:pPr>
              <a:defRPr/>
            </a:pPr>
            <a:endParaRPr lang="sv-SE"/>
          </a:p>
        </p:txBody>
      </p:sp>
      <p:sp>
        <p:nvSpPr>
          <p:cNvPr id="6" name="Platshållare för bildnummer 5"/>
          <p:cNvSpPr>
            <a:spLocks noGrp="1"/>
          </p:cNvSpPr>
          <p:nvPr>
            <p:ph type="sldNum" sz="quarter" idx="16"/>
          </p:nvPr>
        </p:nvSpPr>
        <p:spPr/>
        <p:txBody>
          <a:bodyPr/>
          <a:lstStyle>
            <a:lvl1pPr>
              <a:defRPr/>
            </a:lvl1pPr>
          </a:lstStyle>
          <a:p>
            <a:pPr>
              <a:defRPr/>
            </a:pPr>
            <a:fld id="{E4AA6B2F-1152-476A-846D-DA7E4CEACCAC}" type="slidenum">
              <a:rPr lang="sv-SE"/>
              <a:pPr>
                <a:defRPr/>
              </a:pPr>
              <a:t>‹#›</a:t>
            </a:fld>
            <a:endParaRPr lang="sv-SE"/>
          </a:p>
        </p:txBody>
      </p:sp>
    </p:spTree>
    <p:extLst>
      <p:ext uri="{BB962C8B-B14F-4D97-AF65-F5344CB8AC3E}">
        <p14:creationId xmlns:p14="http://schemas.microsoft.com/office/powerpoint/2010/main" val="307824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7"/>
          <p:cNvSpPr>
            <a:spLocks noGrp="1"/>
          </p:cNvSpPr>
          <p:nvPr>
            <p:ph type="pic" sz="quarter" idx="13"/>
          </p:nvPr>
        </p:nvSpPr>
        <p:spPr>
          <a:xfrm>
            <a:off x="1044000" y="2390400"/>
            <a:ext cx="10915200" cy="6322777"/>
          </a:xfrm>
        </p:spPr>
        <p:txBody>
          <a:bodyPr rtlCol="0" anchor="ctr">
            <a:normAutofit/>
          </a:bodyPr>
          <a:lstStyle>
            <a:lvl1pPr algn="ctr">
              <a:buNone/>
              <a:defRPr baseline="0"/>
            </a:lvl1pPr>
          </a:lstStyle>
          <a:p>
            <a:pPr lvl="0"/>
            <a:r>
              <a:rPr lang="sv-SE" noProof="0"/>
              <a:t>Klicka på ikonen för att lägga till en bild</a:t>
            </a:r>
            <a:endParaRPr lang="sv-SE" noProof="0" dirty="0"/>
          </a:p>
        </p:txBody>
      </p:sp>
      <p:sp>
        <p:nvSpPr>
          <p:cNvPr id="3" name="Platshållare för datum 3"/>
          <p:cNvSpPr>
            <a:spLocks noGrp="1"/>
          </p:cNvSpPr>
          <p:nvPr>
            <p:ph type="dt" sz="half" idx="14"/>
          </p:nvPr>
        </p:nvSpPr>
        <p:spPr/>
        <p:txBody>
          <a:bodyPr/>
          <a:lstStyle>
            <a:lvl1pPr>
              <a:defRPr/>
            </a:lvl1pPr>
          </a:lstStyle>
          <a:p>
            <a:pPr>
              <a:defRPr/>
            </a:pPr>
            <a:endParaRPr lang="sv-SE" dirty="0"/>
          </a:p>
        </p:txBody>
      </p:sp>
      <p:sp>
        <p:nvSpPr>
          <p:cNvPr id="4" name="Platshållare för sidfot 4"/>
          <p:cNvSpPr>
            <a:spLocks noGrp="1"/>
          </p:cNvSpPr>
          <p:nvPr>
            <p:ph type="ftr" sz="quarter" idx="15"/>
          </p:nvPr>
        </p:nvSpPr>
        <p:spPr/>
        <p:txBody>
          <a:bodyPr/>
          <a:lstStyle>
            <a:lvl1pPr>
              <a:defRPr/>
            </a:lvl1pPr>
          </a:lstStyle>
          <a:p>
            <a:pPr>
              <a:defRPr/>
            </a:pPr>
            <a:endParaRPr lang="sv-SE"/>
          </a:p>
        </p:txBody>
      </p:sp>
      <p:sp>
        <p:nvSpPr>
          <p:cNvPr id="5" name="Platshållare för bildnummer 5"/>
          <p:cNvSpPr>
            <a:spLocks noGrp="1"/>
          </p:cNvSpPr>
          <p:nvPr>
            <p:ph type="sldNum" sz="quarter" idx="16"/>
          </p:nvPr>
        </p:nvSpPr>
        <p:spPr/>
        <p:txBody>
          <a:bodyPr/>
          <a:lstStyle>
            <a:lvl1pPr>
              <a:defRPr/>
            </a:lvl1pPr>
          </a:lstStyle>
          <a:p>
            <a:pPr>
              <a:defRPr/>
            </a:pPr>
            <a:fld id="{86D75289-4CAE-4588-937A-D0D7F87DD01A}" type="slidenum">
              <a:rPr lang="sv-SE"/>
              <a:pPr>
                <a:defRPr/>
              </a:pPr>
              <a:t>‹#›</a:t>
            </a:fld>
            <a:endParaRPr lang="sv-SE"/>
          </a:p>
        </p:txBody>
      </p:sp>
    </p:spTree>
    <p:extLst>
      <p:ext uri="{BB962C8B-B14F-4D97-AF65-F5344CB8AC3E}">
        <p14:creationId xmlns:p14="http://schemas.microsoft.com/office/powerpoint/2010/main" val="1727503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44000" y="2390400"/>
            <a:ext cx="5479200" cy="1357322"/>
          </a:xfrm>
        </p:spPr>
        <p:txBody>
          <a:bodyPr/>
          <a:lstStyle/>
          <a:p>
            <a:r>
              <a:rPr lang="sv-SE" dirty="0"/>
              <a:t>Klicka här för att ändra format</a:t>
            </a:r>
          </a:p>
        </p:txBody>
      </p:sp>
      <p:sp>
        <p:nvSpPr>
          <p:cNvPr id="15" name="Platshållare för innehåll 2"/>
          <p:cNvSpPr>
            <a:spLocks noGrp="1"/>
          </p:cNvSpPr>
          <p:nvPr>
            <p:ph idx="17"/>
          </p:nvPr>
        </p:nvSpPr>
        <p:spPr>
          <a:xfrm>
            <a:off x="1044000" y="3888000"/>
            <a:ext cx="5480198" cy="4827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
          </p:nvPr>
        </p:nvSpPr>
        <p:spPr>
          <a:xfrm>
            <a:off x="1044000" y="3888000"/>
            <a:ext cx="5479200" cy="4827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3"/>
          </p:nvPr>
        </p:nvSpPr>
        <p:spPr>
          <a:xfrm>
            <a:off x="6873075" y="2390400"/>
            <a:ext cx="5479200" cy="6321600"/>
          </a:xfrm>
        </p:spPr>
        <p:txBody>
          <a:bodyPr rtlCol="0" anchor="ctr">
            <a:normAutofit/>
          </a:bodyPr>
          <a:lstStyle>
            <a:lvl1pPr algn="ctr">
              <a:buNone/>
              <a:defRPr baseline="0"/>
            </a:lvl1pPr>
          </a:lstStyle>
          <a:p>
            <a:pPr lvl="0"/>
            <a:r>
              <a:rPr lang="sv-SE" noProof="0"/>
              <a:t>Klicka på ikonen för att lägga till en bild</a:t>
            </a:r>
            <a:endParaRPr lang="sv-SE" noProof="0" dirty="0"/>
          </a:p>
        </p:txBody>
      </p:sp>
      <p:sp>
        <p:nvSpPr>
          <p:cNvPr id="6" name="Platshållare för datum 3"/>
          <p:cNvSpPr>
            <a:spLocks noGrp="1"/>
          </p:cNvSpPr>
          <p:nvPr>
            <p:ph type="dt" sz="half" idx="18"/>
          </p:nvPr>
        </p:nvSpPr>
        <p:spPr/>
        <p:txBody>
          <a:bodyPr/>
          <a:lstStyle>
            <a:lvl1pPr>
              <a:defRPr/>
            </a:lvl1pPr>
          </a:lstStyle>
          <a:p>
            <a:pPr>
              <a:defRPr/>
            </a:pPr>
            <a:endParaRPr lang="sv-SE" dirty="0"/>
          </a:p>
        </p:txBody>
      </p:sp>
      <p:sp>
        <p:nvSpPr>
          <p:cNvPr id="9" name="Platshållare för sidfot 4"/>
          <p:cNvSpPr>
            <a:spLocks noGrp="1"/>
          </p:cNvSpPr>
          <p:nvPr>
            <p:ph type="ftr" sz="quarter" idx="19"/>
          </p:nvPr>
        </p:nvSpPr>
        <p:spPr/>
        <p:txBody>
          <a:bodyPr/>
          <a:lstStyle>
            <a:lvl1pPr>
              <a:defRPr/>
            </a:lvl1pPr>
          </a:lstStyle>
          <a:p>
            <a:pPr>
              <a:defRPr/>
            </a:pPr>
            <a:endParaRPr lang="sv-SE"/>
          </a:p>
        </p:txBody>
      </p:sp>
      <p:sp>
        <p:nvSpPr>
          <p:cNvPr id="10" name="Platshållare för bildnummer 5"/>
          <p:cNvSpPr>
            <a:spLocks noGrp="1"/>
          </p:cNvSpPr>
          <p:nvPr>
            <p:ph type="sldNum" sz="quarter" idx="20"/>
          </p:nvPr>
        </p:nvSpPr>
        <p:spPr/>
        <p:txBody>
          <a:bodyPr/>
          <a:lstStyle>
            <a:lvl1pPr>
              <a:defRPr/>
            </a:lvl1pPr>
          </a:lstStyle>
          <a:p>
            <a:pPr>
              <a:defRPr/>
            </a:pPr>
            <a:fld id="{60666A70-B0CE-415C-8687-9E00ADFC2983}" type="slidenum">
              <a:rPr lang="sv-SE"/>
              <a:pPr>
                <a:defRPr/>
              </a:pPr>
              <a:t>‹#›</a:t>
            </a:fld>
            <a:endParaRPr lang="sv-SE"/>
          </a:p>
        </p:txBody>
      </p:sp>
    </p:spTree>
    <p:extLst>
      <p:ext uri="{BB962C8B-B14F-4D97-AF65-F5344CB8AC3E}">
        <p14:creationId xmlns:p14="http://schemas.microsoft.com/office/powerpoint/2010/main" val="1011105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Kapitelsida">
    <p:spTree>
      <p:nvGrpSpPr>
        <p:cNvPr id="1" name=""/>
        <p:cNvGrpSpPr/>
        <p:nvPr/>
      </p:nvGrpSpPr>
      <p:grpSpPr>
        <a:xfrm>
          <a:off x="0" y="0"/>
          <a:ext cx="0" cy="0"/>
          <a:chOff x="0" y="0"/>
          <a:chExt cx="0" cy="0"/>
        </a:xfrm>
      </p:grpSpPr>
      <p:pic>
        <p:nvPicPr>
          <p:cNvPr id="4" name="Bildobjekt 10" descr="Dekor helbil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3001625"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logga.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975360" y="2733660"/>
            <a:ext cx="11054080" cy="2386980"/>
          </a:xfrm>
        </p:spPr>
        <p:txBody>
          <a:bodyPr>
            <a:normAutofit/>
          </a:bodyPr>
          <a:lstStyle>
            <a:lvl1pPr algn="ctr">
              <a:defRPr sz="7200">
                <a:solidFill>
                  <a:schemeClr val="bg1"/>
                </a:solidFill>
              </a:defRPr>
            </a:lvl1pPr>
          </a:lstStyle>
          <a:p>
            <a:r>
              <a:rPr lang="sv-SE"/>
              <a:t>Klicka här för att ändra format</a:t>
            </a:r>
          </a:p>
        </p:txBody>
      </p:sp>
      <p:sp>
        <p:nvSpPr>
          <p:cNvPr id="3" name="Underrubrik 2"/>
          <p:cNvSpPr>
            <a:spLocks noGrp="1"/>
          </p:cNvSpPr>
          <p:nvPr>
            <p:ph type="subTitle" idx="1"/>
          </p:nvPr>
        </p:nvSpPr>
        <p:spPr>
          <a:xfrm>
            <a:off x="1950720" y="5660390"/>
            <a:ext cx="9103360" cy="2492587"/>
          </a:xfrm>
        </p:spPr>
        <p:txBody>
          <a:bodyPr/>
          <a:lstStyle>
            <a:lvl1pPr marL="0" indent="0" algn="ctr">
              <a:buNone/>
              <a:defRPr>
                <a:solidFill>
                  <a:schemeClr val="bg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3479256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lmsida">
    <p:spTree>
      <p:nvGrpSpPr>
        <p:cNvPr id="1" name=""/>
        <p:cNvGrpSpPr/>
        <p:nvPr/>
      </p:nvGrpSpPr>
      <p:grpSpPr>
        <a:xfrm>
          <a:off x="0" y="0"/>
          <a:ext cx="0" cy="0"/>
          <a:chOff x="0" y="0"/>
          <a:chExt cx="0" cy="0"/>
        </a:xfrm>
      </p:grpSpPr>
      <p:pic>
        <p:nvPicPr>
          <p:cNvPr id="4" name="Bildobjekt 10" descr="logg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044000" y="1733527"/>
            <a:ext cx="10915200" cy="2409847"/>
          </a:xfrm>
        </p:spPr>
        <p:txBody>
          <a:bodyPr>
            <a:normAutofit/>
          </a:bodyPr>
          <a:lstStyle>
            <a:lvl1pPr algn="ctr">
              <a:defRPr sz="6600"/>
            </a:lvl1pPr>
          </a:lstStyle>
          <a:p>
            <a:r>
              <a:rPr lang="sv-SE" dirty="0"/>
              <a:t>Klicka här för att ändra format</a:t>
            </a:r>
          </a:p>
        </p:txBody>
      </p:sp>
      <p:sp>
        <p:nvSpPr>
          <p:cNvPr id="8" name="Platshållare för media 7"/>
          <p:cNvSpPr>
            <a:spLocks noGrp="1"/>
          </p:cNvSpPr>
          <p:nvPr>
            <p:ph type="media" sz="quarter" idx="13"/>
          </p:nvPr>
        </p:nvSpPr>
        <p:spPr>
          <a:xfrm>
            <a:off x="1044000" y="4276725"/>
            <a:ext cx="10915200" cy="4443413"/>
          </a:xfrm>
        </p:spPr>
        <p:txBody>
          <a:bodyPr rtlCol="0" anchor="ctr">
            <a:normAutofit/>
          </a:bodyPr>
          <a:lstStyle>
            <a:lvl1pPr algn="ctr">
              <a:buNone/>
              <a:defRPr/>
            </a:lvl1pPr>
          </a:lstStyle>
          <a:p>
            <a:pPr lvl="0"/>
            <a:endParaRPr lang="sv-SE" noProof="0" dirty="0"/>
          </a:p>
        </p:txBody>
      </p:sp>
      <p:sp>
        <p:nvSpPr>
          <p:cNvPr id="5" name="Platshållare för datum 10"/>
          <p:cNvSpPr>
            <a:spLocks noGrp="1"/>
          </p:cNvSpPr>
          <p:nvPr>
            <p:ph type="dt" sz="half" idx="14"/>
          </p:nvPr>
        </p:nvSpPr>
        <p:spPr/>
        <p:txBody>
          <a:bodyPr/>
          <a:lstStyle>
            <a:lvl1pPr>
              <a:defRPr>
                <a:solidFill>
                  <a:schemeClr val="tx1"/>
                </a:solidFill>
              </a:defRPr>
            </a:lvl1pPr>
          </a:lstStyle>
          <a:p>
            <a:pPr>
              <a:defRPr/>
            </a:pPr>
            <a:endParaRPr lang="sv-SE" dirty="0"/>
          </a:p>
        </p:txBody>
      </p:sp>
      <p:sp>
        <p:nvSpPr>
          <p:cNvPr id="6" name="Platshållare för bildnummer 11"/>
          <p:cNvSpPr>
            <a:spLocks noGrp="1"/>
          </p:cNvSpPr>
          <p:nvPr>
            <p:ph type="sldNum" sz="quarter" idx="15"/>
          </p:nvPr>
        </p:nvSpPr>
        <p:spPr/>
        <p:txBody>
          <a:bodyPr/>
          <a:lstStyle>
            <a:lvl1pPr>
              <a:defRPr/>
            </a:lvl1pPr>
          </a:lstStyle>
          <a:p>
            <a:pPr>
              <a:defRPr/>
            </a:pPr>
            <a:fld id="{D2CD413B-8491-477C-833A-A4F882F89C89}" type="slidenum">
              <a:rPr lang="sv-SE"/>
              <a:pPr>
                <a:defRPr/>
              </a:pPr>
              <a:t>‹#›</a:t>
            </a:fld>
            <a:endParaRPr lang="sv-SE"/>
          </a:p>
        </p:txBody>
      </p:sp>
      <p:sp>
        <p:nvSpPr>
          <p:cNvPr id="7" name="Platshållare för sidfot 12"/>
          <p:cNvSpPr>
            <a:spLocks noGrp="1"/>
          </p:cNvSpPr>
          <p:nvPr>
            <p:ph type="ftr" sz="quarter" idx="16"/>
          </p:nvPr>
        </p:nvSpPr>
        <p:spPr/>
        <p:txBody>
          <a:bodyPr/>
          <a:lstStyle>
            <a:lvl1pPr>
              <a:defRPr>
                <a:solidFill>
                  <a:schemeClr val="tx1"/>
                </a:solidFill>
              </a:defRPr>
            </a:lvl1pPr>
          </a:lstStyle>
          <a:p>
            <a:pPr>
              <a:defRPr/>
            </a:pPr>
            <a:endParaRPr lang="sv-SE"/>
          </a:p>
        </p:txBody>
      </p:sp>
    </p:spTree>
    <p:extLst>
      <p:ext uri="{BB962C8B-B14F-4D97-AF65-F5344CB8AC3E}">
        <p14:creationId xmlns:p14="http://schemas.microsoft.com/office/powerpoint/2010/main" val="286311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75360" y="2733660"/>
            <a:ext cx="11054080" cy="2386980"/>
          </a:xfrm>
        </p:spPr>
        <p:txBody>
          <a:bodyPr>
            <a:normAutofit/>
          </a:bodyPr>
          <a:lstStyle>
            <a:lvl1pPr algn="ctr">
              <a:defRPr sz="7200">
                <a:solidFill>
                  <a:schemeClr val="tx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1950720" y="5660390"/>
            <a:ext cx="9103360" cy="2492587"/>
          </a:xfrm>
        </p:spPr>
        <p:txBody>
          <a:bodyPr/>
          <a:lstStyle>
            <a:lvl1pPr marL="0" indent="0" algn="ctr">
              <a:buNone/>
              <a:defRPr>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654050" y="287338"/>
            <a:ext cx="1873250" cy="207962"/>
          </a:xfrm>
          <a:prstGeom prst="rect">
            <a:avLst/>
          </a:prstGeom>
        </p:spPr>
        <p:txBody>
          <a:bodyPr/>
          <a:lstStyle>
            <a:lvl1pPr>
              <a:defRPr/>
            </a:lvl1pPr>
          </a:lstStyle>
          <a:p>
            <a:pPr>
              <a:defRPr/>
            </a:pPr>
            <a:endParaRPr lang="sv-SE" dirty="0"/>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E38A1C83-08B8-416F-BA92-B2BA10F7EBAA}" type="slidenum">
              <a:rPr lang="sv-SE"/>
              <a:pPr>
                <a:defRPr/>
              </a:pPr>
              <a:t>‹#›</a:t>
            </a:fld>
            <a:endParaRPr lang="sv-SE"/>
          </a:p>
        </p:txBody>
      </p:sp>
    </p:spTree>
    <p:extLst>
      <p:ext uri="{BB962C8B-B14F-4D97-AF65-F5344CB8AC3E}">
        <p14:creationId xmlns:p14="http://schemas.microsoft.com/office/powerpoint/2010/main" val="23707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2"/>
          </p:nvPr>
        </p:nvSpPr>
        <p:spPr/>
        <p:txBody>
          <a:bodyPr/>
          <a:lstStyle>
            <a:lvl1pPr>
              <a:defRPr/>
            </a:lvl1pPr>
          </a:lstStyle>
          <a:p>
            <a:pPr>
              <a:defRPr/>
            </a:pPr>
            <a:fld id="{049DA59B-F1B5-4B01-9009-1A1F392C6F8B}" type="slidenum">
              <a:rPr lang="sv-SE"/>
              <a:pPr>
                <a:defRPr/>
              </a:pPr>
              <a:t>‹#›</a:t>
            </a:fld>
            <a:endParaRPr lang="sv-SE"/>
          </a:p>
        </p:txBody>
      </p:sp>
      <p:sp>
        <p:nvSpPr>
          <p:cNvPr id="7" name="Platshållare för sidfot 1"/>
          <p:cNvSpPr txBox="1">
            <a:spLocks/>
          </p:cNvSpPr>
          <p:nvPr userDrawn="1"/>
        </p:nvSpPr>
        <p:spPr>
          <a:xfrm>
            <a:off x="282575" y="215900"/>
            <a:ext cx="4375150" cy="417512"/>
          </a:xfrm>
          <a:prstGeom prst="rect">
            <a:avLst/>
          </a:prstGeom>
        </p:spPr>
        <p:txBody>
          <a:bodyPr vert="horz" lIns="0" tIns="0" rIns="0" bIns="0" rtlCol="0" anchor="t"/>
          <a:lstStyle>
            <a:defPPr>
              <a:defRPr lang="sv-SE"/>
            </a:defPPr>
            <a:lvl1pPr algn="l" defTabSz="1300460" rtl="0" fontAlgn="auto">
              <a:spcBef>
                <a:spcPts val="0"/>
              </a:spcBef>
              <a:spcAft>
                <a:spcPts val="0"/>
              </a:spcAft>
              <a:defRPr sz="1200" kern="1200">
                <a:solidFill>
                  <a:schemeClr val="bg1"/>
                </a:solidFill>
                <a:latin typeface="+mn-lt"/>
                <a:ea typeface="+mn-ea"/>
                <a:cs typeface="+mn-cs"/>
              </a:defRPr>
            </a:lvl1pPr>
            <a:lvl2pPr marL="649288" indent="-192088" algn="l" defTabSz="1300163" rtl="0" fontAlgn="base">
              <a:spcBef>
                <a:spcPct val="0"/>
              </a:spcBef>
              <a:spcAft>
                <a:spcPct val="0"/>
              </a:spcAft>
              <a:defRPr sz="2600" kern="1200">
                <a:solidFill>
                  <a:schemeClr val="tx1"/>
                </a:solidFill>
                <a:latin typeface="Arial" charset="0"/>
                <a:ea typeface="+mn-ea"/>
                <a:cs typeface="+mn-cs"/>
              </a:defRPr>
            </a:lvl2pPr>
            <a:lvl3pPr marL="1300163" indent="-385763" algn="l" defTabSz="1300163" rtl="0" fontAlgn="base">
              <a:spcBef>
                <a:spcPct val="0"/>
              </a:spcBef>
              <a:spcAft>
                <a:spcPct val="0"/>
              </a:spcAft>
              <a:defRPr sz="2600" kern="1200">
                <a:solidFill>
                  <a:schemeClr val="tx1"/>
                </a:solidFill>
                <a:latin typeface="Arial" charset="0"/>
                <a:ea typeface="+mn-ea"/>
                <a:cs typeface="+mn-cs"/>
              </a:defRPr>
            </a:lvl3pPr>
            <a:lvl4pPr marL="1949450" indent="-577850" algn="l" defTabSz="1300163" rtl="0" fontAlgn="base">
              <a:spcBef>
                <a:spcPct val="0"/>
              </a:spcBef>
              <a:spcAft>
                <a:spcPct val="0"/>
              </a:spcAft>
              <a:defRPr sz="2600" kern="1200">
                <a:solidFill>
                  <a:schemeClr val="tx1"/>
                </a:solidFill>
                <a:latin typeface="Arial" charset="0"/>
                <a:ea typeface="+mn-ea"/>
                <a:cs typeface="+mn-cs"/>
              </a:defRPr>
            </a:lvl4pPr>
            <a:lvl5pPr marL="2600325" indent="-771525" algn="l" defTabSz="1300163" rtl="0" fontAlgn="base">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a:lstStyle>
          <a:p>
            <a:pPr>
              <a:defRPr/>
            </a:pPr>
            <a:r>
              <a:rPr lang="sv-SE" dirty="0"/>
              <a:t>2014-09-19 Henrik Stadig Hushållningssällskapet Skara</a:t>
            </a:r>
          </a:p>
        </p:txBody>
      </p:sp>
    </p:spTree>
    <p:extLst>
      <p:ext uri="{BB962C8B-B14F-4D97-AF65-F5344CB8AC3E}">
        <p14:creationId xmlns:p14="http://schemas.microsoft.com/office/powerpoint/2010/main" val="153197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2391508"/>
            <a:ext cx="11308275" cy="1357322"/>
          </a:xfrm>
        </p:spPr>
        <p:txBody>
          <a:bodyPr/>
          <a:lstStyle/>
          <a:p>
            <a:r>
              <a:rPr lang="sv-SE"/>
              <a:t>Klicka här för att ändra format</a:t>
            </a:r>
          </a:p>
        </p:txBody>
      </p:sp>
      <p:sp>
        <p:nvSpPr>
          <p:cNvPr id="3" name="Platshållare för innehåll 2"/>
          <p:cNvSpPr>
            <a:spLocks noGrp="1"/>
          </p:cNvSpPr>
          <p:nvPr>
            <p:ph idx="1"/>
          </p:nvPr>
        </p:nvSpPr>
        <p:spPr>
          <a:xfrm>
            <a:off x="1044000" y="3888000"/>
            <a:ext cx="5480198"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p:cNvSpPr>
            <a:spLocks noGrp="1"/>
          </p:cNvSpPr>
          <p:nvPr>
            <p:ph idx="13"/>
          </p:nvPr>
        </p:nvSpPr>
        <p:spPr>
          <a:xfrm>
            <a:off x="6872077" y="3888000"/>
            <a:ext cx="5480198"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3"/>
          <p:cNvSpPr>
            <a:spLocks noGrp="1"/>
          </p:cNvSpPr>
          <p:nvPr>
            <p:ph type="dt" sz="half" idx="14"/>
          </p:nvPr>
        </p:nvSpPr>
        <p:spPr>
          <a:xfrm>
            <a:off x="654050" y="287338"/>
            <a:ext cx="1873250" cy="207962"/>
          </a:xfrm>
          <a:prstGeom prst="rect">
            <a:avLst/>
          </a:prstGeom>
        </p:spPr>
        <p:txBody>
          <a:bodyPr/>
          <a:lstStyle>
            <a:lvl1pPr>
              <a:defRPr/>
            </a:lvl1pPr>
          </a:lstStyle>
          <a:p>
            <a:pPr>
              <a:defRPr/>
            </a:pPr>
            <a:endParaRPr lang="sv-SE" dirty="0"/>
          </a:p>
        </p:txBody>
      </p:sp>
      <p:sp>
        <p:nvSpPr>
          <p:cNvPr id="6" name="Platshållare för sidfot 4"/>
          <p:cNvSpPr>
            <a:spLocks noGrp="1"/>
          </p:cNvSpPr>
          <p:nvPr>
            <p:ph type="ftr" sz="quarter" idx="15"/>
          </p:nvPr>
        </p:nvSpPr>
        <p:spPr/>
        <p:txBody>
          <a:bodyPr/>
          <a:lstStyle>
            <a:lvl1pPr>
              <a:defRPr/>
            </a:lvl1pPr>
          </a:lstStyle>
          <a:p>
            <a:pPr>
              <a:defRPr/>
            </a:pPr>
            <a:endParaRPr lang="sv-SE"/>
          </a:p>
        </p:txBody>
      </p:sp>
      <p:sp>
        <p:nvSpPr>
          <p:cNvPr id="7" name="Platshållare för bildnummer 5"/>
          <p:cNvSpPr>
            <a:spLocks noGrp="1"/>
          </p:cNvSpPr>
          <p:nvPr>
            <p:ph type="sldNum" sz="quarter" idx="16"/>
          </p:nvPr>
        </p:nvSpPr>
        <p:spPr/>
        <p:txBody>
          <a:bodyPr/>
          <a:lstStyle>
            <a:lvl1pPr>
              <a:defRPr/>
            </a:lvl1pPr>
          </a:lstStyle>
          <a:p>
            <a:pPr>
              <a:defRPr/>
            </a:pPr>
            <a:fld id="{10D424B3-BFB4-474C-8887-3CC8B1A26E90}" type="slidenum">
              <a:rPr lang="sv-SE"/>
              <a:pPr>
                <a:defRPr/>
              </a:pPr>
              <a:t>‹#›</a:t>
            </a:fld>
            <a:endParaRPr lang="sv-SE"/>
          </a:p>
        </p:txBody>
      </p:sp>
    </p:spTree>
    <p:extLst>
      <p:ext uri="{BB962C8B-B14F-4D97-AF65-F5344CB8AC3E}">
        <p14:creationId xmlns:p14="http://schemas.microsoft.com/office/powerpoint/2010/main" val="332825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2391508"/>
            <a:ext cx="11308275" cy="1357322"/>
          </a:xfrm>
        </p:spPr>
        <p:txBody>
          <a:bodyPr/>
          <a:lstStyle/>
          <a:p>
            <a:r>
              <a:rPr lang="sv-SE"/>
              <a:t>Klicka här för att ändra format</a:t>
            </a:r>
            <a:endParaRPr lang="sv-SE" dirty="0"/>
          </a:p>
        </p:txBody>
      </p:sp>
      <p:sp>
        <p:nvSpPr>
          <p:cNvPr id="3" name="Platshållare för innehåll 2"/>
          <p:cNvSpPr>
            <a:spLocks noGrp="1"/>
          </p:cNvSpPr>
          <p:nvPr>
            <p:ph idx="1"/>
          </p:nvPr>
        </p:nvSpPr>
        <p:spPr>
          <a:xfrm>
            <a:off x="1044000" y="3888000"/>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p:cNvSpPr>
            <a:spLocks noGrp="1"/>
          </p:cNvSpPr>
          <p:nvPr>
            <p:ph idx="13"/>
          </p:nvPr>
        </p:nvSpPr>
        <p:spPr>
          <a:xfrm>
            <a:off x="6873075" y="3888000"/>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2"/>
          <p:cNvSpPr>
            <a:spLocks noGrp="1"/>
          </p:cNvSpPr>
          <p:nvPr>
            <p:ph idx="14"/>
          </p:nvPr>
        </p:nvSpPr>
        <p:spPr>
          <a:xfrm>
            <a:off x="1044000" y="6444766"/>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p:cNvSpPr>
            <a:spLocks noGrp="1"/>
          </p:cNvSpPr>
          <p:nvPr>
            <p:ph idx="15"/>
          </p:nvPr>
        </p:nvSpPr>
        <p:spPr>
          <a:xfrm>
            <a:off x="6873075" y="6444766"/>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3"/>
          <p:cNvSpPr>
            <a:spLocks noGrp="1"/>
          </p:cNvSpPr>
          <p:nvPr>
            <p:ph type="dt" sz="half" idx="16"/>
          </p:nvPr>
        </p:nvSpPr>
        <p:spPr>
          <a:xfrm>
            <a:off x="654050" y="287338"/>
            <a:ext cx="1873250" cy="207962"/>
          </a:xfrm>
          <a:prstGeom prst="rect">
            <a:avLst/>
          </a:prstGeom>
        </p:spPr>
        <p:txBody>
          <a:bodyPr/>
          <a:lstStyle>
            <a:lvl1pPr>
              <a:defRPr/>
            </a:lvl1pPr>
          </a:lstStyle>
          <a:p>
            <a:pPr>
              <a:defRPr/>
            </a:pPr>
            <a:endParaRPr lang="sv-SE" dirty="0"/>
          </a:p>
        </p:txBody>
      </p:sp>
      <p:sp>
        <p:nvSpPr>
          <p:cNvPr id="11" name="Platshållare för sidfot 4"/>
          <p:cNvSpPr>
            <a:spLocks noGrp="1"/>
          </p:cNvSpPr>
          <p:nvPr>
            <p:ph type="ftr" sz="quarter" idx="17"/>
          </p:nvPr>
        </p:nvSpPr>
        <p:spPr/>
        <p:txBody>
          <a:bodyPr/>
          <a:lstStyle>
            <a:lvl1pPr>
              <a:defRPr/>
            </a:lvl1pPr>
          </a:lstStyle>
          <a:p>
            <a:pPr>
              <a:defRPr/>
            </a:pPr>
            <a:endParaRPr lang="sv-SE"/>
          </a:p>
        </p:txBody>
      </p:sp>
      <p:sp>
        <p:nvSpPr>
          <p:cNvPr id="12" name="Platshållare för bildnummer 5"/>
          <p:cNvSpPr>
            <a:spLocks noGrp="1"/>
          </p:cNvSpPr>
          <p:nvPr>
            <p:ph type="sldNum" sz="quarter" idx="18"/>
          </p:nvPr>
        </p:nvSpPr>
        <p:spPr/>
        <p:txBody>
          <a:bodyPr/>
          <a:lstStyle>
            <a:lvl1pPr>
              <a:defRPr/>
            </a:lvl1pPr>
          </a:lstStyle>
          <a:p>
            <a:pPr>
              <a:defRPr/>
            </a:pPr>
            <a:fld id="{E3AC781E-B22F-47D4-AB00-3F1CA78E2678}" type="slidenum">
              <a:rPr lang="sv-SE"/>
              <a:pPr>
                <a:defRPr/>
              </a:pPr>
              <a:t>‹#›</a:t>
            </a:fld>
            <a:endParaRPr lang="sv-SE"/>
          </a:p>
        </p:txBody>
      </p:sp>
    </p:spTree>
    <p:extLst>
      <p:ext uri="{BB962C8B-B14F-4D97-AF65-F5344CB8AC3E}">
        <p14:creationId xmlns:p14="http://schemas.microsoft.com/office/powerpoint/2010/main" val="94629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re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2391508"/>
            <a:ext cx="11308275" cy="1357322"/>
          </a:xfrm>
        </p:spPr>
        <p:txBody>
          <a:bodyPr/>
          <a:lstStyle/>
          <a:p>
            <a:r>
              <a:rPr lang="sv-SE"/>
              <a:t>Klicka här för att ändra format</a:t>
            </a:r>
          </a:p>
        </p:txBody>
      </p:sp>
      <p:sp>
        <p:nvSpPr>
          <p:cNvPr id="12" name="Platshållare för innehåll 2"/>
          <p:cNvSpPr>
            <a:spLocks noGrp="1"/>
          </p:cNvSpPr>
          <p:nvPr>
            <p:ph idx="13"/>
          </p:nvPr>
        </p:nvSpPr>
        <p:spPr>
          <a:xfrm>
            <a:off x="6873075" y="3888000"/>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innehåll 2"/>
          <p:cNvSpPr>
            <a:spLocks noGrp="1"/>
          </p:cNvSpPr>
          <p:nvPr>
            <p:ph idx="15"/>
          </p:nvPr>
        </p:nvSpPr>
        <p:spPr>
          <a:xfrm>
            <a:off x="6873075" y="6444000"/>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innehåll 2"/>
          <p:cNvSpPr>
            <a:spLocks noGrp="1"/>
          </p:cNvSpPr>
          <p:nvPr>
            <p:ph idx="1"/>
          </p:nvPr>
        </p:nvSpPr>
        <p:spPr>
          <a:xfrm>
            <a:off x="1044000" y="3888000"/>
            <a:ext cx="5479200"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3"/>
          <p:cNvSpPr>
            <a:spLocks noGrp="1"/>
          </p:cNvSpPr>
          <p:nvPr>
            <p:ph type="dt" sz="half" idx="16"/>
          </p:nvPr>
        </p:nvSpPr>
        <p:spPr>
          <a:xfrm>
            <a:off x="654050" y="287338"/>
            <a:ext cx="1873250" cy="207962"/>
          </a:xfrm>
          <a:prstGeom prst="rect">
            <a:avLst/>
          </a:prstGeom>
        </p:spPr>
        <p:txBody>
          <a:bodyPr/>
          <a:lstStyle>
            <a:lvl1pPr>
              <a:defRPr/>
            </a:lvl1pPr>
          </a:lstStyle>
          <a:p>
            <a:pPr>
              <a:defRPr/>
            </a:pPr>
            <a:endParaRPr lang="sv-SE" dirty="0"/>
          </a:p>
        </p:txBody>
      </p:sp>
      <p:sp>
        <p:nvSpPr>
          <p:cNvPr id="7" name="Platshållare för sidfot 4"/>
          <p:cNvSpPr>
            <a:spLocks noGrp="1"/>
          </p:cNvSpPr>
          <p:nvPr>
            <p:ph type="ftr" sz="quarter" idx="17"/>
          </p:nvPr>
        </p:nvSpPr>
        <p:spPr/>
        <p:txBody>
          <a:bodyPr/>
          <a:lstStyle>
            <a:lvl1pPr>
              <a:defRPr/>
            </a:lvl1pPr>
          </a:lstStyle>
          <a:p>
            <a:pPr>
              <a:defRPr/>
            </a:pPr>
            <a:endParaRPr lang="sv-SE"/>
          </a:p>
        </p:txBody>
      </p:sp>
      <p:sp>
        <p:nvSpPr>
          <p:cNvPr id="8" name="Platshållare för bildnummer 5"/>
          <p:cNvSpPr>
            <a:spLocks noGrp="1"/>
          </p:cNvSpPr>
          <p:nvPr>
            <p:ph type="sldNum" sz="quarter" idx="18"/>
          </p:nvPr>
        </p:nvSpPr>
        <p:spPr/>
        <p:txBody>
          <a:bodyPr/>
          <a:lstStyle>
            <a:lvl1pPr>
              <a:defRPr/>
            </a:lvl1pPr>
          </a:lstStyle>
          <a:p>
            <a:pPr>
              <a:defRPr/>
            </a:pPr>
            <a:fld id="{54AF0EC0-E4EA-41B4-8EA2-E5D58D57B62B}" type="slidenum">
              <a:rPr lang="sv-SE"/>
              <a:pPr>
                <a:defRPr/>
              </a:pPr>
              <a:t>‹#›</a:t>
            </a:fld>
            <a:endParaRPr lang="sv-SE"/>
          </a:p>
        </p:txBody>
      </p:sp>
    </p:spTree>
    <p:extLst>
      <p:ext uri="{BB962C8B-B14F-4D97-AF65-F5344CB8AC3E}">
        <p14:creationId xmlns:p14="http://schemas.microsoft.com/office/powerpoint/2010/main" val="428416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a:xfrm>
            <a:off x="654050" y="287338"/>
            <a:ext cx="1873250" cy="207962"/>
          </a:xfrm>
          <a:prstGeom prst="rect">
            <a:avLst/>
          </a:prstGeom>
        </p:spPr>
        <p:txBody>
          <a:bodyPr/>
          <a:lstStyle>
            <a:lvl1pPr>
              <a:defRPr/>
            </a:lvl1pPr>
          </a:lstStyle>
          <a:p>
            <a:pPr>
              <a:defRPr/>
            </a:pPr>
            <a:endParaRPr lang="sv-SE" dirty="0"/>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A9B3F6AE-BEA9-4383-945E-26077992BFEA}" type="slidenum">
              <a:rPr lang="sv-SE"/>
              <a:pPr>
                <a:defRPr/>
              </a:pPr>
              <a:t>‹#›</a:t>
            </a:fld>
            <a:endParaRPr lang="sv-SE"/>
          </a:p>
        </p:txBody>
      </p:sp>
    </p:spTree>
    <p:extLst>
      <p:ext uri="{BB962C8B-B14F-4D97-AF65-F5344CB8AC3E}">
        <p14:creationId xmlns:p14="http://schemas.microsoft.com/office/powerpoint/2010/main" val="98975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4"/>
          <p:cNvSpPr>
            <a:spLocks noGrp="1"/>
          </p:cNvSpPr>
          <p:nvPr>
            <p:ph type="ftr" sz="quarter" idx="11"/>
          </p:nvPr>
        </p:nvSpPr>
        <p:spPr>
          <a:xfrm>
            <a:off x="296862" y="230187"/>
            <a:ext cx="4375150" cy="417512"/>
          </a:xfrm>
        </p:spPr>
        <p:txBody>
          <a:bodyPr/>
          <a:lstStyle>
            <a:lvl1pPr>
              <a:defRPr/>
            </a:lvl1pPr>
          </a:lstStyle>
          <a:p>
            <a:pPr>
              <a:defRPr/>
            </a:pPr>
            <a:endParaRPr lang="sv-SE" dirty="0"/>
          </a:p>
        </p:txBody>
      </p:sp>
      <p:sp>
        <p:nvSpPr>
          <p:cNvPr id="4" name="Platshållare för bildnummer 5"/>
          <p:cNvSpPr>
            <a:spLocks noGrp="1"/>
          </p:cNvSpPr>
          <p:nvPr>
            <p:ph type="sldNum" sz="quarter" idx="12"/>
          </p:nvPr>
        </p:nvSpPr>
        <p:spPr/>
        <p:txBody>
          <a:bodyPr/>
          <a:lstStyle>
            <a:lvl1pPr>
              <a:defRPr/>
            </a:lvl1pPr>
          </a:lstStyle>
          <a:p>
            <a:pPr>
              <a:defRPr/>
            </a:pPr>
            <a:fld id="{B8EE2737-A222-4377-BF28-0C60EA8BC9CF}" type="slidenum">
              <a:rPr lang="sv-SE"/>
              <a:pPr>
                <a:defRPr/>
              </a:pPr>
              <a:t>‹#›</a:t>
            </a:fld>
            <a:endParaRPr lang="sv-SE"/>
          </a:p>
        </p:txBody>
      </p:sp>
    </p:spTree>
    <p:extLst>
      <p:ext uri="{BB962C8B-B14F-4D97-AF65-F5344CB8AC3E}">
        <p14:creationId xmlns:p14="http://schemas.microsoft.com/office/powerpoint/2010/main" val="204814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utan båge)">
    <p:spTree>
      <p:nvGrpSpPr>
        <p:cNvPr id="1" name=""/>
        <p:cNvGrpSpPr/>
        <p:nvPr/>
      </p:nvGrpSpPr>
      <p:grpSpPr>
        <a:xfrm>
          <a:off x="0" y="0"/>
          <a:ext cx="0" cy="0"/>
          <a:chOff x="0" y="0"/>
          <a:chExt cx="0" cy="0"/>
        </a:xfrm>
      </p:grpSpPr>
      <p:pic>
        <p:nvPicPr>
          <p:cNvPr id="4" name="Bildobjekt 10" descr="logg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3"/>
          <p:cNvSpPr>
            <a:spLocks noGrp="1"/>
          </p:cNvSpPr>
          <p:nvPr>
            <p:ph type="dt" sz="half" idx="10"/>
          </p:nvPr>
        </p:nvSpPr>
        <p:spPr>
          <a:xfrm>
            <a:off x="654050" y="287338"/>
            <a:ext cx="1873250" cy="207962"/>
          </a:xfrm>
          <a:prstGeom prst="rect">
            <a:avLst/>
          </a:prstGeom>
        </p:spPr>
        <p:txBody>
          <a:bodyPr/>
          <a:lstStyle>
            <a:lvl1pPr>
              <a:defRPr>
                <a:solidFill>
                  <a:schemeClr val="tx1"/>
                </a:solidFill>
              </a:defRPr>
            </a:lvl1pPr>
          </a:lstStyle>
          <a:p>
            <a:pPr>
              <a:defRPr/>
            </a:pPr>
            <a:endParaRPr lang="sv-SE"/>
          </a:p>
        </p:txBody>
      </p:sp>
      <p:sp>
        <p:nvSpPr>
          <p:cNvPr id="6" name="Platshållare för sidfot 4"/>
          <p:cNvSpPr>
            <a:spLocks noGrp="1"/>
          </p:cNvSpPr>
          <p:nvPr>
            <p:ph type="ftr" sz="quarter" idx="11"/>
          </p:nvPr>
        </p:nvSpPr>
        <p:spPr/>
        <p:txBody>
          <a:bodyPr/>
          <a:lstStyle>
            <a:lvl1pPr>
              <a:defRPr>
                <a:solidFill>
                  <a:schemeClr val="tx1"/>
                </a:solidFill>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7D48E02C-C055-40F7-945D-A1E528D6D93C}" type="slidenum">
              <a:rPr lang="sv-SE"/>
              <a:pPr>
                <a:defRPr/>
              </a:pPr>
              <a:t>‹#›</a:t>
            </a:fld>
            <a:endParaRPr lang="sv-SE"/>
          </a:p>
        </p:txBody>
      </p:sp>
    </p:spTree>
    <p:extLst>
      <p:ext uri="{BB962C8B-B14F-4D97-AF65-F5344CB8AC3E}">
        <p14:creationId xmlns:p14="http://schemas.microsoft.com/office/powerpoint/2010/main" val="170471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objekt 9" descr="logga.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objekt 8" descr="Dekor bård.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67659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Platshållare för rubrik 1"/>
          <p:cNvSpPr>
            <a:spLocks noGrp="1"/>
          </p:cNvSpPr>
          <p:nvPr>
            <p:ph type="title"/>
          </p:nvPr>
        </p:nvSpPr>
        <p:spPr bwMode="auto">
          <a:xfrm>
            <a:off x="1044575" y="2390775"/>
            <a:ext cx="1130776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1029" name="Platshållare för text 2"/>
          <p:cNvSpPr>
            <a:spLocks noGrp="1"/>
          </p:cNvSpPr>
          <p:nvPr>
            <p:ph type="body" idx="1"/>
          </p:nvPr>
        </p:nvSpPr>
        <p:spPr bwMode="auto">
          <a:xfrm>
            <a:off x="1044575" y="3886200"/>
            <a:ext cx="11307763"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325438" y="144463"/>
            <a:ext cx="4375150" cy="41751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endParaRPr lang="sv-SE" dirty="0"/>
          </a:p>
        </p:txBody>
      </p:sp>
      <p:sp>
        <p:nvSpPr>
          <p:cNvPr id="6" name="Platshållare för bildnummer 5"/>
          <p:cNvSpPr>
            <a:spLocks noGrp="1"/>
          </p:cNvSpPr>
          <p:nvPr>
            <p:ph type="sldNum" sz="quarter" idx="4"/>
          </p:nvPr>
        </p:nvSpPr>
        <p:spPr>
          <a:xfrm>
            <a:off x="10725150" y="9355138"/>
            <a:ext cx="1885950" cy="207962"/>
          </a:xfrm>
          <a:prstGeom prst="rect">
            <a:avLst/>
          </a:prstGeom>
        </p:spPr>
        <p:txBody>
          <a:bodyPr vert="horz" lIns="0" tIns="0" rIns="0" bIns="0" rtlCol="0" anchor="ctr"/>
          <a:lstStyle>
            <a:lvl1pPr algn="r" defTabSz="1300460" fontAlgn="auto">
              <a:spcBef>
                <a:spcPts val="0"/>
              </a:spcBef>
              <a:spcAft>
                <a:spcPts val="0"/>
              </a:spcAft>
              <a:defRPr sz="1200">
                <a:solidFill>
                  <a:schemeClr val="tx1"/>
                </a:solidFill>
                <a:latin typeface="+mn-lt"/>
              </a:defRPr>
            </a:lvl1pPr>
          </a:lstStyle>
          <a:p>
            <a:pPr>
              <a:defRPr/>
            </a:pPr>
            <a:fld id="{381DF55B-0A8E-4F36-AE5D-2E09FC2D8C36}"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12" r:id="rId9"/>
  </p:sldLayoutIdLst>
  <p:hf sldNum="0" hdr="0" ftr="0"/>
  <p:txStyles>
    <p:titleStyle>
      <a:lvl1pPr algn="l" defTabSz="1300163" rtl="0" eaLnBrk="1" fontAlgn="base" hangingPunct="1">
        <a:spcBef>
          <a:spcPct val="0"/>
        </a:spcBef>
        <a:spcAft>
          <a:spcPct val="0"/>
        </a:spcAft>
        <a:defRPr sz="54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p:titleStyle>
    <p:bodyStyle>
      <a:lvl1pPr marL="487363" indent="-487363" algn="l" defTabSz="1300163"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1055688" indent="-404813" algn="l" defTabSz="1300163"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624013" indent="-323850" algn="l" defTabSz="1300163"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2274888" indent="-323850" algn="l" defTabSz="1300163"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925763" indent="-323850" algn="l" defTabSz="1300163"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objekt 12" descr="Dekor bår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7659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Platshållare för rubrik 1"/>
          <p:cNvSpPr>
            <a:spLocks noGrp="1"/>
          </p:cNvSpPr>
          <p:nvPr>
            <p:ph type="title"/>
          </p:nvPr>
        </p:nvSpPr>
        <p:spPr bwMode="auto">
          <a:xfrm>
            <a:off x="1044575" y="2390775"/>
            <a:ext cx="1130776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2052" name="Platshållare för text 2"/>
          <p:cNvSpPr>
            <a:spLocks noGrp="1"/>
          </p:cNvSpPr>
          <p:nvPr>
            <p:ph type="body" idx="1"/>
          </p:nvPr>
        </p:nvSpPr>
        <p:spPr bwMode="auto">
          <a:xfrm>
            <a:off x="1044575" y="3887788"/>
            <a:ext cx="11307763"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datum 3"/>
          <p:cNvSpPr>
            <a:spLocks noGrp="1"/>
          </p:cNvSpPr>
          <p:nvPr>
            <p:ph type="dt" sz="half" idx="2"/>
          </p:nvPr>
        </p:nvSpPr>
        <p:spPr>
          <a:xfrm>
            <a:off x="654050" y="287338"/>
            <a:ext cx="1873250" cy="20796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endParaRPr lang="sv-SE" dirty="0"/>
          </a:p>
        </p:txBody>
      </p:sp>
      <p:sp>
        <p:nvSpPr>
          <p:cNvPr id="10" name="Platshållare för sidfot 4"/>
          <p:cNvSpPr>
            <a:spLocks noGrp="1"/>
          </p:cNvSpPr>
          <p:nvPr>
            <p:ph type="ftr" sz="quarter" idx="3"/>
          </p:nvPr>
        </p:nvSpPr>
        <p:spPr>
          <a:xfrm>
            <a:off x="654050" y="506413"/>
            <a:ext cx="4375150" cy="41751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endParaRPr lang="sv-SE"/>
          </a:p>
        </p:txBody>
      </p:sp>
      <p:sp>
        <p:nvSpPr>
          <p:cNvPr id="11" name="Platshållare för bildnummer 5"/>
          <p:cNvSpPr>
            <a:spLocks noGrp="1"/>
          </p:cNvSpPr>
          <p:nvPr>
            <p:ph type="sldNum" sz="quarter" idx="4"/>
          </p:nvPr>
        </p:nvSpPr>
        <p:spPr>
          <a:xfrm>
            <a:off x="10725150" y="9355138"/>
            <a:ext cx="1885950" cy="207962"/>
          </a:xfrm>
          <a:prstGeom prst="rect">
            <a:avLst/>
          </a:prstGeom>
        </p:spPr>
        <p:txBody>
          <a:bodyPr vert="horz" lIns="0" tIns="0" rIns="0" bIns="0" rtlCol="0" anchor="ctr"/>
          <a:lstStyle>
            <a:lvl1pPr algn="r" defTabSz="1300460" fontAlgn="auto">
              <a:spcBef>
                <a:spcPts val="0"/>
              </a:spcBef>
              <a:spcAft>
                <a:spcPts val="0"/>
              </a:spcAft>
              <a:defRPr sz="1200">
                <a:solidFill>
                  <a:schemeClr val="tx1"/>
                </a:solidFill>
                <a:latin typeface="+mn-lt"/>
              </a:defRPr>
            </a:lvl1pPr>
          </a:lstStyle>
          <a:p>
            <a:pPr>
              <a:defRPr/>
            </a:pPr>
            <a:fld id="{49EB57CA-8C57-4C7F-91C0-F3564A44D572}" type="slidenum">
              <a:rPr lang="sv-SE"/>
              <a:pPr>
                <a:defRPr/>
              </a:pPr>
              <a:t>‹#›</a:t>
            </a:fld>
            <a:endParaRPr lang="sv-SE"/>
          </a:p>
        </p:txBody>
      </p:sp>
      <p:pic>
        <p:nvPicPr>
          <p:cNvPr id="2056" name="Bildobjekt 11" descr="logg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sldNum="0" hdr="0" ftr="0"/>
  <p:txStyles>
    <p:titleStyle>
      <a:lvl1pPr algn="l" defTabSz="1300163" rtl="0" eaLnBrk="0" fontAlgn="base" hangingPunct="0">
        <a:spcBef>
          <a:spcPct val="0"/>
        </a:spcBef>
        <a:spcAft>
          <a:spcPct val="0"/>
        </a:spcAft>
        <a:defRPr sz="5400" kern="1200">
          <a:solidFill>
            <a:schemeClr val="tx1"/>
          </a:solidFill>
          <a:latin typeface="+mj-lt"/>
          <a:ea typeface="+mj-ea"/>
          <a:cs typeface="+mj-cs"/>
        </a:defRPr>
      </a:lvl1pPr>
      <a:lvl2pPr algn="l" defTabSz="1300163" rtl="0" eaLnBrk="0" fontAlgn="base" hangingPunct="0">
        <a:spcBef>
          <a:spcPct val="0"/>
        </a:spcBef>
        <a:spcAft>
          <a:spcPct val="0"/>
        </a:spcAft>
        <a:defRPr sz="5400">
          <a:solidFill>
            <a:schemeClr val="tx1"/>
          </a:solidFill>
          <a:latin typeface="Tahoma" pitchFamily="34" charset="0"/>
        </a:defRPr>
      </a:lvl2pPr>
      <a:lvl3pPr algn="l" defTabSz="1300163" rtl="0" eaLnBrk="0" fontAlgn="base" hangingPunct="0">
        <a:spcBef>
          <a:spcPct val="0"/>
        </a:spcBef>
        <a:spcAft>
          <a:spcPct val="0"/>
        </a:spcAft>
        <a:defRPr sz="5400">
          <a:solidFill>
            <a:schemeClr val="tx1"/>
          </a:solidFill>
          <a:latin typeface="Tahoma" pitchFamily="34" charset="0"/>
        </a:defRPr>
      </a:lvl3pPr>
      <a:lvl4pPr algn="l" defTabSz="1300163" rtl="0" eaLnBrk="0" fontAlgn="base" hangingPunct="0">
        <a:spcBef>
          <a:spcPct val="0"/>
        </a:spcBef>
        <a:spcAft>
          <a:spcPct val="0"/>
        </a:spcAft>
        <a:defRPr sz="5400">
          <a:solidFill>
            <a:schemeClr val="tx1"/>
          </a:solidFill>
          <a:latin typeface="Tahoma" pitchFamily="34" charset="0"/>
        </a:defRPr>
      </a:lvl4pPr>
      <a:lvl5pPr algn="l" defTabSz="1300163" rtl="0" eaLnBrk="0" fontAlgn="base" hangingPunct="0">
        <a:spcBef>
          <a:spcPct val="0"/>
        </a:spcBef>
        <a:spcAft>
          <a:spcPct val="0"/>
        </a:spcAft>
        <a:defRPr sz="5400">
          <a:solidFill>
            <a:schemeClr val="tx1"/>
          </a:solidFill>
          <a:latin typeface="Tahoma" pitchFamily="34" charset="0"/>
        </a:defRPr>
      </a:lvl5pPr>
      <a:lvl6pPr marL="457200" algn="l" defTabSz="1300163" rtl="0" fontAlgn="base">
        <a:spcBef>
          <a:spcPct val="0"/>
        </a:spcBef>
        <a:spcAft>
          <a:spcPct val="0"/>
        </a:spcAft>
        <a:defRPr sz="5400">
          <a:solidFill>
            <a:schemeClr val="tx1"/>
          </a:solidFill>
          <a:latin typeface="Tahoma" pitchFamily="34" charset="0"/>
        </a:defRPr>
      </a:lvl6pPr>
      <a:lvl7pPr marL="914400" algn="l" defTabSz="1300163" rtl="0" fontAlgn="base">
        <a:spcBef>
          <a:spcPct val="0"/>
        </a:spcBef>
        <a:spcAft>
          <a:spcPct val="0"/>
        </a:spcAft>
        <a:defRPr sz="5400">
          <a:solidFill>
            <a:schemeClr val="tx1"/>
          </a:solidFill>
          <a:latin typeface="Tahoma" pitchFamily="34" charset="0"/>
        </a:defRPr>
      </a:lvl7pPr>
      <a:lvl8pPr marL="1371600" algn="l" defTabSz="1300163" rtl="0" fontAlgn="base">
        <a:spcBef>
          <a:spcPct val="0"/>
        </a:spcBef>
        <a:spcAft>
          <a:spcPct val="0"/>
        </a:spcAft>
        <a:defRPr sz="5400">
          <a:solidFill>
            <a:schemeClr val="tx1"/>
          </a:solidFill>
          <a:latin typeface="Tahoma" pitchFamily="34" charset="0"/>
        </a:defRPr>
      </a:lvl8pPr>
      <a:lvl9pPr marL="1828800" algn="l" defTabSz="1300163" rtl="0" fontAlgn="base">
        <a:spcBef>
          <a:spcPct val="0"/>
        </a:spcBef>
        <a:spcAft>
          <a:spcPct val="0"/>
        </a:spcAft>
        <a:defRPr sz="5400">
          <a:solidFill>
            <a:schemeClr val="tx1"/>
          </a:solidFill>
          <a:latin typeface="Tahoma" pitchFamily="34" charset="0"/>
        </a:defRPr>
      </a:lvl9pPr>
    </p:titleStyle>
    <p:bodyStyle>
      <a:lvl1pPr marL="487363" indent="-487363" algn="l" defTabSz="130016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1055688" indent="-404813" algn="l" defTabSz="1300163"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624013" indent="-323850" algn="l" defTabSz="1300163"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2274888"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925763"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Bildobjekt 9" descr="Dekor bår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659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Platshållare för rubrik 1"/>
          <p:cNvSpPr>
            <a:spLocks noGrp="1"/>
          </p:cNvSpPr>
          <p:nvPr>
            <p:ph type="title"/>
          </p:nvPr>
        </p:nvSpPr>
        <p:spPr bwMode="auto">
          <a:xfrm>
            <a:off x="1044575" y="2390775"/>
            <a:ext cx="1130776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3076" name="Platshållare för text 2"/>
          <p:cNvSpPr>
            <a:spLocks noGrp="1"/>
          </p:cNvSpPr>
          <p:nvPr>
            <p:ph type="body" idx="1"/>
          </p:nvPr>
        </p:nvSpPr>
        <p:spPr bwMode="auto">
          <a:xfrm>
            <a:off x="1044575" y="3887788"/>
            <a:ext cx="11307763"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datum 3"/>
          <p:cNvSpPr>
            <a:spLocks noGrp="1"/>
          </p:cNvSpPr>
          <p:nvPr>
            <p:ph type="dt" sz="half" idx="2"/>
          </p:nvPr>
        </p:nvSpPr>
        <p:spPr>
          <a:xfrm>
            <a:off x="654050" y="287338"/>
            <a:ext cx="1873250" cy="20796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endParaRPr lang="sv-SE" dirty="0"/>
          </a:p>
        </p:txBody>
      </p:sp>
      <p:sp>
        <p:nvSpPr>
          <p:cNvPr id="14" name="Platshållare för sidfot 4"/>
          <p:cNvSpPr>
            <a:spLocks noGrp="1"/>
          </p:cNvSpPr>
          <p:nvPr>
            <p:ph type="ftr" sz="quarter" idx="3"/>
          </p:nvPr>
        </p:nvSpPr>
        <p:spPr>
          <a:xfrm>
            <a:off x="654050" y="506413"/>
            <a:ext cx="4375150" cy="41751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endParaRPr lang="sv-SE"/>
          </a:p>
        </p:txBody>
      </p:sp>
      <p:sp>
        <p:nvSpPr>
          <p:cNvPr id="15" name="Platshållare för bildnummer 5"/>
          <p:cNvSpPr>
            <a:spLocks noGrp="1"/>
          </p:cNvSpPr>
          <p:nvPr>
            <p:ph type="sldNum" sz="quarter" idx="4"/>
          </p:nvPr>
        </p:nvSpPr>
        <p:spPr>
          <a:xfrm>
            <a:off x="10725150" y="9355138"/>
            <a:ext cx="1885950" cy="207962"/>
          </a:xfrm>
          <a:prstGeom prst="rect">
            <a:avLst/>
          </a:prstGeom>
        </p:spPr>
        <p:txBody>
          <a:bodyPr vert="horz" lIns="0" tIns="0" rIns="0" bIns="0" rtlCol="0" anchor="ctr"/>
          <a:lstStyle>
            <a:lvl1pPr algn="r" defTabSz="1300460" fontAlgn="auto">
              <a:spcBef>
                <a:spcPts val="0"/>
              </a:spcBef>
              <a:spcAft>
                <a:spcPts val="0"/>
              </a:spcAft>
              <a:defRPr sz="1200">
                <a:solidFill>
                  <a:schemeClr val="tx1"/>
                </a:solidFill>
                <a:latin typeface="+mn-lt"/>
              </a:defRPr>
            </a:lvl1pPr>
          </a:lstStyle>
          <a:p>
            <a:pPr>
              <a:defRPr/>
            </a:pPr>
            <a:fld id="{346F2FF3-EAAD-4120-8851-D68BA2FFAEFF}" type="slidenum">
              <a:rPr lang="sv-SE"/>
              <a:pPr>
                <a:defRPr/>
              </a:pPr>
              <a:t>‹#›</a:t>
            </a:fld>
            <a:endParaRPr lang="sv-SE"/>
          </a:p>
        </p:txBody>
      </p:sp>
      <p:pic>
        <p:nvPicPr>
          <p:cNvPr id="3080" name="Bildobjekt 8" descr="logg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Lst>
  <p:hf sldNum="0" hdr="0" ftr="0"/>
  <p:txStyles>
    <p:titleStyle>
      <a:lvl1pPr algn="l" defTabSz="1300163" rtl="0" eaLnBrk="0" fontAlgn="base" hangingPunct="0">
        <a:spcBef>
          <a:spcPct val="0"/>
        </a:spcBef>
        <a:spcAft>
          <a:spcPct val="0"/>
        </a:spcAft>
        <a:defRPr sz="5400" kern="1200">
          <a:solidFill>
            <a:schemeClr val="tx1"/>
          </a:solidFill>
          <a:latin typeface="+mj-lt"/>
          <a:ea typeface="+mj-ea"/>
          <a:cs typeface="+mj-cs"/>
        </a:defRPr>
      </a:lvl1pPr>
      <a:lvl2pPr algn="l" defTabSz="1300163" rtl="0" eaLnBrk="0" fontAlgn="base" hangingPunct="0">
        <a:spcBef>
          <a:spcPct val="0"/>
        </a:spcBef>
        <a:spcAft>
          <a:spcPct val="0"/>
        </a:spcAft>
        <a:defRPr sz="5400">
          <a:solidFill>
            <a:schemeClr val="tx1"/>
          </a:solidFill>
          <a:latin typeface="Tahoma" pitchFamily="34" charset="0"/>
        </a:defRPr>
      </a:lvl2pPr>
      <a:lvl3pPr algn="l" defTabSz="1300163" rtl="0" eaLnBrk="0" fontAlgn="base" hangingPunct="0">
        <a:spcBef>
          <a:spcPct val="0"/>
        </a:spcBef>
        <a:spcAft>
          <a:spcPct val="0"/>
        </a:spcAft>
        <a:defRPr sz="5400">
          <a:solidFill>
            <a:schemeClr val="tx1"/>
          </a:solidFill>
          <a:latin typeface="Tahoma" pitchFamily="34" charset="0"/>
        </a:defRPr>
      </a:lvl3pPr>
      <a:lvl4pPr algn="l" defTabSz="1300163" rtl="0" eaLnBrk="0" fontAlgn="base" hangingPunct="0">
        <a:spcBef>
          <a:spcPct val="0"/>
        </a:spcBef>
        <a:spcAft>
          <a:spcPct val="0"/>
        </a:spcAft>
        <a:defRPr sz="5400">
          <a:solidFill>
            <a:schemeClr val="tx1"/>
          </a:solidFill>
          <a:latin typeface="Tahoma" pitchFamily="34" charset="0"/>
        </a:defRPr>
      </a:lvl4pPr>
      <a:lvl5pPr algn="l" defTabSz="1300163" rtl="0" eaLnBrk="0" fontAlgn="base" hangingPunct="0">
        <a:spcBef>
          <a:spcPct val="0"/>
        </a:spcBef>
        <a:spcAft>
          <a:spcPct val="0"/>
        </a:spcAft>
        <a:defRPr sz="5400">
          <a:solidFill>
            <a:schemeClr val="tx1"/>
          </a:solidFill>
          <a:latin typeface="Tahoma" pitchFamily="34" charset="0"/>
        </a:defRPr>
      </a:lvl5pPr>
      <a:lvl6pPr marL="457200" algn="l" defTabSz="1300163" rtl="0" fontAlgn="base">
        <a:spcBef>
          <a:spcPct val="0"/>
        </a:spcBef>
        <a:spcAft>
          <a:spcPct val="0"/>
        </a:spcAft>
        <a:defRPr sz="5400">
          <a:solidFill>
            <a:schemeClr val="tx1"/>
          </a:solidFill>
          <a:latin typeface="Tahoma" pitchFamily="34" charset="0"/>
        </a:defRPr>
      </a:lvl6pPr>
      <a:lvl7pPr marL="914400" algn="l" defTabSz="1300163" rtl="0" fontAlgn="base">
        <a:spcBef>
          <a:spcPct val="0"/>
        </a:spcBef>
        <a:spcAft>
          <a:spcPct val="0"/>
        </a:spcAft>
        <a:defRPr sz="5400">
          <a:solidFill>
            <a:schemeClr val="tx1"/>
          </a:solidFill>
          <a:latin typeface="Tahoma" pitchFamily="34" charset="0"/>
        </a:defRPr>
      </a:lvl7pPr>
      <a:lvl8pPr marL="1371600" algn="l" defTabSz="1300163" rtl="0" fontAlgn="base">
        <a:spcBef>
          <a:spcPct val="0"/>
        </a:spcBef>
        <a:spcAft>
          <a:spcPct val="0"/>
        </a:spcAft>
        <a:defRPr sz="5400">
          <a:solidFill>
            <a:schemeClr val="tx1"/>
          </a:solidFill>
          <a:latin typeface="Tahoma" pitchFamily="34" charset="0"/>
        </a:defRPr>
      </a:lvl8pPr>
      <a:lvl9pPr marL="1828800" algn="l" defTabSz="1300163" rtl="0" fontAlgn="base">
        <a:spcBef>
          <a:spcPct val="0"/>
        </a:spcBef>
        <a:spcAft>
          <a:spcPct val="0"/>
        </a:spcAft>
        <a:defRPr sz="5400">
          <a:solidFill>
            <a:schemeClr val="tx1"/>
          </a:solidFill>
          <a:latin typeface="Tahoma" pitchFamily="34" charset="0"/>
        </a:defRPr>
      </a:lvl9pPr>
    </p:titleStyle>
    <p:bodyStyle>
      <a:lvl1pPr marL="487363" indent="-487363" algn="l" defTabSz="130016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1055688" indent="-404813" algn="l" defTabSz="1300163"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624013" indent="-323850" algn="l" defTabSz="1300163"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2274888"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925763"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21.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pn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title" idx="4294967295"/>
          </p:nvPr>
        </p:nvSpPr>
        <p:spPr bwMode="auto">
          <a:xfrm>
            <a:off x="796925" y="2084388"/>
            <a:ext cx="11307763" cy="4826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487363" marR="0" lvl="0" indent="-487363" algn="l" defTabSz="1300163" rtl="0" eaLnBrk="1" fontAlgn="base" latinLnBrk="0" hangingPunct="1">
              <a:lnSpc>
                <a:spcPct val="100000"/>
              </a:lnSpc>
              <a:spcBef>
                <a:spcPct val="20000"/>
              </a:spcBef>
              <a:spcAft>
                <a:spcPct val="0"/>
              </a:spcAft>
              <a:buClrTx/>
              <a:buSzTx/>
              <a:buFont typeface="Arial" charset="0"/>
              <a:buChar char="•"/>
              <a:tabLst/>
              <a:defRPr/>
            </a:pPr>
            <a:endParaRPr kumimoji="0" lang="sv-SE" altLang="sv-SE" sz="3200" b="0" i="0" u="none" strike="noStrike" kern="1200" cap="none" spc="0" normalizeH="0" baseline="0" noProof="0" dirty="0">
              <a:ln>
                <a:noFill/>
              </a:ln>
              <a:solidFill>
                <a:schemeClr val="tx1"/>
              </a:solidFill>
              <a:effectLst/>
              <a:uLnTx/>
              <a:uFillTx/>
              <a:latin typeface="+mn-lt"/>
              <a:ea typeface="+mn-ea"/>
              <a:cs typeface="+mn-cs"/>
            </a:endParaRPr>
          </a:p>
          <a:p>
            <a:pPr marL="487363" marR="0" lvl="0" indent="-487363" algn="ctr" defTabSz="1300163" rtl="0" eaLnBrk="1" fontAlgn="base" latinLnBrk="0" hangingPunct="1">
              <a:lnSpc>
                <a:spcPct val="100000"/>
              </a:lnSpc>
              <a:spcBef>
                <a:spcPct val="20000"/>
              </a:spcBef>
              <a:spcAft>
                <a:spcPct val="0"/>
              </a:spcAft>
              <a:buClrTx/>
              <a:buSzTx/>
              <a:buFontTx/>
              <a:buNone/>
              <a:tabLst/>
              <a:defRPr/>
            </a:pPr>
            <a:endParaRPr kumimoji="0" lang="sv-SE" altLang="sv-SE" sz="3200" b="0" i="0" u="none" strike="noStrike" kern="1200" cap="none" spc="0" normalizeH="0" baseline="0" noProof="0" dirty="0">
              <a:ln>
                <a:noFill/>
              </a:ln>
              <a:solidFill>
                <a:schemeClr val="tx1"/>
              </a:solidFill>
              <a:effectLst/>
              <a:uLnTx/>
              <a:uFillTx/>
              <a:latin typeface="+mn-lt"/>
              <a:ea typeface="+mn-ea"/>
              <a:cs typeface="+mn-cs"/>
            </a:endParaRPr>
          </a:p>
          <a:p>
            <a:pPr marL="487363" marR="0" lvl="0" indent="-487363" algn="ctr" defTabSz="1300163" rtl="0" eaLnBrk="1" fontAlgn="base" latinLnBrk="0" hangingPunct="1">
              <a:lnSpc>
                <a:spcPct val="100000"/>
              </a:lnSpc>
              <a:spcBef>
                <a:spcPct val="20000"/>
              </a:spcBef>
              <a:spcAft>
                <a:spcPct val="0"/>
              </a:spcAft>
              <a:buClrTx/>
              <a:buSzTx/>
              <a:buFontTx/>
              <a:buNone/>
              <a:tabLst/>
              <a:defRPr/>
            </a:pPr>
            <a:r>
              <a:rPr kumimoji="0" lang="sv-SE" altLang="sv-SE" sz="6258" b="0" i="0" u="none" strike="noStrike" kern="1200" cap="none" spc="0" normalizeH="0" baseline="0" noProof="0" dirty="0">
                <a:ln>
                  <a:noFill/>
                </a:ln>
                <a:solidFill>
                  <a:schemeClr val="tx1"/>
                </a:solidFill>
                <a:effectLst/>
                <a:uLnTx/>
                <a:uFillTx/>
                <a:latin typeface="+mn-lt"/>
                <a:ea typeface="+mn-ea"/>
                <a:cs typeface="+mn-cs"/>
              </a:rPr>
              <a:t>Varierad PK gödsling</a:t>
            </a:r>
          </a:p>
          <a:p>
            <a:pPr marL="487363" marR="0" lvl="0" indent="-487363" algn="ctr" defTabSz="1300163" rtl="0" eaLnBrk="1" fontAlgn="base" latinLnBrk="0" hangingPunct="1">
              <a:lnSpc>
                <a:spcPct val="100000"/>
              </a:lnSpc>
              <a:spcBef>
                <a:spcPct val="20000"/>
              </a:spcBef>
              <a:spcAft>
                <a:spcPct val="0"/>
              </a:spcAft>
              <a:buClrTx/>
              <a:buSzTx/>
              <a:buFontTx/>
              <a:buNone/>
              <a:tabLst/>
              <a:defRPr/>
            </a:pPr>
            <a:r>
              <a:rPr kumimoji="0" lang="sv-SE" altLang="sv-SE" sz="6258" b="0" i="0" u="none" strike="noStrike" kern="1200" cap="none" spc="0" normalizeH="0" baseline="0" noProof="0" dirty="0">
                <a:ln>
                  <a:noFill/>
                </a:ln>
                <a:solidFill>
                  <a:schemeClr val="tx1"/>
                </a:solidFill>
                <a:effectLst/>
                <a:uLnTx/>
                <a:uFillTx/>
                <a:latin typeface="+mn-lt"/>
                <a:ea typeface="+mn-ea"/>
                <a:cs typeface="+mn-cs"/>
              </a:rPr>
              <a:t>Hur?</a:t>
            </a:r>
          </a:p>
          <a:p>
            <a:pPr marL="487363" marR="0" lvl="0" indent="-487363" algn="ctr" defTabSz="1300163" rtl="0" eaLnBrk="1" fontAlgn="base" latinLnBrk="0" hangingPunct="1">
              <a:lnSpc>
                <a:spcPct val="100000"/>
              </a:lnSpc>
              <a:spcBef>
                <a:spcPct val="20000"/>
              </a:spcBef>
              <a:spcAft>
                <a:spcPct val="0"/>
              </a:spcAft>
              <a:buClrTx/>
              <a:buSzTx/>
              <a:buFontTx/>
              <a:buNone/>
              <a:tabLst/>
              <a:defRPr/>
            </a:pPr>
            <a:endParaRPr kumimoji="0" lang="sv-SE" altLang="sv-SE" sz="6258"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Bildobjekt 2"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4" name="Bildobjekt 3"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4027115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1725613" y="2522538"/>
            <a:ext cx="11279187" cy="6189662"/>
          </a:xfrm>
        </p:spPr>
        <p:txBody>
          <a:bodyPr/>
          <a:lstStyle/>
          <a:p>
            <a:pPr marL="866973" indent="-866973" algn="ctr">
              <a:buNone/>
            </a:pPr>
            <a:r>
              <a:rPr lang="sv-SE" altLang="sv-SE"/>
              <a:t>Exempel vallgård med flytgödsel</a:t>
            </a:r>
          </a:p>
          <a:p>
            <a:pPr marL="866973" indent="-866973">
              <a:buNone/>
            </a:pPr>
            <a:endParaRPr lang="sv-SE" altLang="sv-SE"/>
          </a:p>
          <a:p>
            <a:pPr marL="866973" indent="-866973"/>
            <a:r>
              <a:rPr lang="sv-SE" altLang="sv-SE"/>
              <a:t>Styr flytgödsel efter kaliumbehov</a:t>
            </a:r>
          </a:p>
          <a:p>
            <a:pPr marL="866973" indent="-866973"/>
            <a:r>
              <a:rPr lang="sv-SE" altLang="sv-SE"/>
              <a:t>Komplettera med varierad N giva</a:t>
            </a:r>
          </a:p>
          <a:p>
            <a:pPr marL="866973" indent="-866973">
              <a:buNone/>
            </a:pPr>
            <a:endParaRPr lang="sv-SE" altLang="sv-SE"/>
          </a:p>
        </p:txBody>
      </p:sp>
      <p:sp>
        <p:nvSpPr>
          <p:cNvPr id="11267" name="Rectangle 5"/>
          <p:cNvSpPr>
            <a:spLocks noGrp="1" noChangeArrowheads="1"/>
          </p:cNvSpPr>
          <p:nvPr>
            <p:ph type="title" idx="4294967295"/>
          </p:nvPr>
        </p:nvSpPr>
        <p:spPr>
          <a:xfrm>
            <a:off x="2441575" y="369888"/>
            <a:ext cx="10563225" cy="1230312"/>
          </a:xfrm>
          <a:noFill/>
        </p:spPr>
        <p:txBody>
          <a:bodyPr/>
          <a:lstStyle/>
          <a:p>
            <a:pPr eaLnBrk="1" hangingPunct="1"/>
            <a:r>
              <a:rPr lang="sv-SE" altLang="sv-SE" dirty="0"/>
              <a:t>Varierad gödsling</a:t>
            </a:r>
          </a:p>
        </p:txBody>
      </p:sp>
      <p:sp>
        <p:nvSpPr>
          <p:cNvPr id="11268" name="Rectangle 6"/>
          <p:cNvSpPr>
            <a:spLocks noChangeArrowheads="1"/>
          </p:cNvSpPr>
          <p:nvPr/>
        </p:nvSpPr>
        <p:spPr bwMode="auto">
          <a:xfrm>
            <a:off x="1587218" y="1291449"/>
            <a:ext cx="10564142" cy="123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v-SE" altLang="sv-SE" sz="4551">
                <a:solidFill>
                  <a:schemeClr val="tx2"/>
                </a:solidFill>
              </a:rPr>
              <a:t>Hur gör jag?</a:t>
            </a:r>
          </a:p>
        </p:txBody>
      </p:sp>
      <p:pic>
        <p:nvPicPr>
          <p:cNvPr id="5" name="Bildobjekt 4"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6" name="Bildobjekt 5"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4372815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10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10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4275">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4275">
                                            <p:txEl>
                                              <p:pRg st="3" end="3"/>
                                            </p:txEl>
                                          </p:spTgt>
                                        </p:tgtEl>
                                        <p:attrNameLst>
                                          <p:attrName>style.visibility</p:attrName>
                                        </p:attrNameLst>
                                      </p:cBhvr>
                                      <p:to>
                                        <p:strVal val="visible"/>
                                      </p:to>
                                    </p:set>
                                    <p:anim calcmode="lin" valueType="num">
                                      <p:cBhvr additive="base">
                                        <p:cTn id="17" dur="10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42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4294967295"/>
          </p:nvPr>
        </p:nvSpPr>
        <p:spPr>
          <a:xfrm>
            <a:off x="1725613" y="2522538"/>
            <a:ext cx="11279187" cy="6189662"/>
          </a:xfrm>
        </p:spPr>
        <p:txBody>
          <a:bodyPr/>
          <a:lstStyle/>
          <a:p>
            <a:pPr marL="866973" indent="-866973" algn="ctr">
              <a:buNone/>
            </a:pPr>
            <a:r>
              <a:rPr lang="sv-SE" altLang="sv-SE"/>
              <a:t>Exempel svingård med flytgödsel</a:t>
            </a:r>
          </a:p>
          <a:p>
            <a:pPr marL="866973" indent="-866973">
              <a:buNone/>
            </a:pPr>
            <a:endParaRPr lang="sv-SE" altLang="sv-SE"/>
          </a:p>
          <a:p>
            <a:pPr marL="866973" indent="-866973"/>
            <a:r>
              <a:rPr lang="sv-SE" altLang="sv-SE"/>
              <a:t>Styr flytgödsel efter fosforbehov</a:t>
            </a:r>
          </a:p>
          <a:p>
            <a:pPr marL="866973" indent="-866973"/>
            <a:r>
              <a:rPr lang="sv-SE" altLang="sv-SE"/>
              <a:t>Komplettera med varierad N giva</a:t>
            </a:r>
          </a:p>
          <a:p>
            <a:pPr marL="866973" indent="-866973">
              <a:buNone/>
            </a:pPr>
            <a:endParaRPr lang="sv-SE" altLang="sv-SE"/>
          </a:p>
        </p:txBody>
      </p:sp>
      <p:sp>
        <p:nvSpPr>
          <p:cNvPr id="12291" name="Rectangle 5"/>
          <p:cNvSpPr>
            <a:spLocks noGrp="1" noChangeArrowheads="1"/>
          </p:cNvSpPr>
          <p:nvPr>
            <p:ph type="title" idx="4294967295"/>
          </p:nvPr>
        </p:nvSpPr>
        <p:spPr>
          <a:xfrm>
            <a:off x="2441575" y="369888"/>
            <a:ext cx="10563225" cy="1230312"/>
          </a:xfrm>
          <a:noFill/>
        </p:spPr>
        <p:txBody>
          <a:bodyPr/>
          <a:lstStyle/>
          <a:p>
            <a:pPr eaLnBrk="1" hangingPunct="1"/>
            <a:r>
              <a:rPr lang="sv-SE" altLang="sv-SE" dirty="0"/>
              <a:t>Varierad gödsling</a:t>
            </a:r>
          </a:p>
        </p:txBody>
      </p:sp>
      <p:sp>
        <p:nvSpPr>
          <p:cNvPr id="12292" name="Rectangle 6"/>
          <p:cNvSpPr>
            <a:spLocks noChangeArrowheads="1"/>
          </p:cNvSpPr>
          <p:nvPr/>
        </p:nvSpPr>
        <p:spPr bwMode="auto">
          <a:xfrm>
            <a:off x="1587218" y="1291449"/>
            <a:ext cx="10564142" cy="123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v-SE" altLang="sv-SE" sz="4551">
                <a:solidFill>
                  <a:schemeClr val="tx2"/>
                </a:solidFill>
              </a:rPr>
              <a:t>Hur gör jag?</a:t>
            </a:r>
          </a:p>
        </p:txBody>
      </p:sp>
      <p:pic>
        <p:nvPicPr>
          <p:cNvPr id="5" name="Bildobjekt 4"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6" name="Bildobjekt 5"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1018201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10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10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7347">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 calcmode="lin" valueType="num">
                                      <p:cBhvr additive="base">
                                        <p:cTn id="17" dur="10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73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4294967295"/>
          </p:nvPr>
        </p:nvSpPr>
        <p:spPr>
          <a:xfrm>
            <a:off x="1196224" y="2506496"/>
            <a:ext cx="11279187" cy="6189662"/>
          </a:xfrm>
        </p:spPr>
        <p:txBody>
          <a:bodyPr/>
          <a:lstStyle/>
          <a:p>
            <a:pPr eaLnBrk="1" hangingPunct="1"/>
            <a:r>
              <a:rPr lang="sv-SE" altLang="sv-SE"/>
              <a:t>Varierad giva är intressant vid all gödsling som görs efter markdata</a:t>
            </a:r>
          </a:p>
          <a:p>
            <a:pPr eaLnBrk="1" hangingPunct="1"/>
            <a:endParaRPr lang="sv-SE" altLang="sv-SE"/>
          </a:p>
          <a:p>
            <a:pPr eaLnBrk="1" hangingPunct="1"/>
            <a:r>
              <a:rPr lang="sv-SE" altLang="sv-SE"/>
              <a:t>Relativt enkel teknik</a:t>
            </a:r>
          </a:p>
          <a:p>
            <a:pPr eaLnBrk="1" hangingPunct="1"/>
            <a:endParaRPr lang="sv-SE" altLang="sv-SE"/>
          </a:p>
          <a:p>
            <a:pPr eaLnBrk="1" hangingPunct="1"/>
            <a:r>
              <a:rPr lang="sv-SE" altLang="sv-SE"/>
              <a:t>Vi har all kunskap om vilken mängd näring som skall på(!?)</a:t>
            </a:r>
          </a:p>
          <a:p>
            <a:pPr eaLnBrk="1" hangingPunct="1"/>
            <a:endParaRPr lang="sv-SE" altLang="sv-SE"/>
          </a:p>
        </p:txBody>
      </p:sp>
      <p:sp>
        <p:nvSpPr>
          <p:cNvPr id="13315" name="Rectangle 5"/>
          <p:cNvSpPr>
            <a:spLocks noGrp="1" noChangeArrowheads="1"/>
          </p:cNvSpPr>
          <p:nvPr>
            <p:ph type="title" idx="4294967295"/>
          </p:nvPr>
        </p:nvSpPr>
        <p:spPr>
          <a:xfrm>
            <a:off x="2441575" y="369888"/>
            <a:ext cx="10563225" cy="1230312"/>
          </a:xfrm>
          <a:noFill/>
        </p:spPr>
        <p:txBody>
          <a:bodyPr/>
          <a:lstStyle/>
          <a:p>
            <a:pPr eaLnBrk="1" hangingPunct="1"/>
            <a:r>
              <a:rPr lang="sv-SE" altLang="sv-SE" dirty="0"/>
              <a:t>Varierad gödsling</a:t>
            </a:r>
          </a:p>
        </p:txBody>
      </p:sp>
      <p:pic>
        <p:nvPicPr>
          <p:cNvPr id="4" name="Bildobjekt 3"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5" name="Bildobjekt 4"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18109258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10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 calcmode="lin" valueType="num">
                                      <p:cBhvr additive="base">
                                        <p:cTn id="13" dur="10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anim calcmode="lin" valueType="num">
                                      <p:cBhvr additive="base">
                                        <p:cTn id="19" dur="10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idx="4294967295"/>
          </p:nvPr>
        </p:nvSpPr>
        <p:spPr>
          <a:xfrm>
            <a:off x="2441575" y="369888"/>
            <a:ext cx="10563225" cy="1230312"/>
          </a:xfrm>
          <a:noFill/>
        </p:spPr>
        <p:txBody>
          <a:bodyPr/>
          <a:lstStyle/>
          <a:p>
            <a:pPr eaLnBrk="1" hangingPunct="1"/>
            <a:r>
              <a:rPr lang="sv-SE" altLang="sv-SE" dirty="0"/>
              <a:t>Varierad gödsling</a:t>
            </a:r>
          </a:p>
        </p:txBody>
      </p:sp>
      <p:sp>
        <p:nvSpPr>
          <p:cNvPr id="14339" name="Rectangle 4"/>
          <p:cNvSpPr>
            <a:spLocks noChangeArrowheads="1"/>
          </p:cNvSpPr>
          <p:nvPr/>
        </p:nvSpPr>
        <p:spPr bwMode="auto">
          <a:xfrm>
            <a:off x="1587218" y="1291449"/>
            <a:ext cx="10564142" cy="123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v-SE" altLang="sv-SE" sz="4551">
                <a:solidFill>
                  <a:schemeClr val="tx2"/>
                </a:solidFill>
              </a:rPr>
              <a:t>Utveckling</a:t>
            </a:r>
          </a:p>
        </p:txBody>
      </p:sp>
      <p:pic>
        <p:nvPicPr>
          <p:cNvPr id="4" name="Bildobjekt 3"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5" name="Bildobjekt 4"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21747234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k_gödslingstabell_växtodlaren"/>
          <p:cNvPicPr>
            <a:picLocks noChangeAspect="1" noChangeArrowheads="1"/>
          </p:cNvPicPr>
          <p:nvPr/>
        </p:nvPicPr>
        <p:blipFill>
          <a:blip r:embed="rId3">
            <a:extLst>
              <a:ext uri="{28A0092B-C50C-407E-A947-70E740481C1C}">
                <a14:useLocalDpi xmlns:a14="http://schemas.microsoft.com/office/drawing/2010/main" val="0"/>
              </a:ext>
            </a:extLst>
          </a:blip>
          <a:srcRect l="7912" t="13564" r="40866" b="63947"/>
          <a:stretch>
            <a:fillRect/>
          </a:stretch>
        </p:blipFill>
        <p:spPr bwMode="auto">
          <a:xfrm rot="21247364">
            <a:off x="7254241" y="1598507"/>
            <a:ext cx="5479626" cy="336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skord01_0409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586" y="1088249"/>
            <a:ext cx="3312161" cy="307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Grp="1" noChangeArrowheads="1"/>
          </p:cNvSpPr>
          <p:nvPr>
            <p:ph type="title" idx="4294967295"/>
          </p:nvPr>
        </p:nvSpPr>
        <p:spPr>
          <a:xfrm>
            <a:off x="0" y="0"/>
            <a:ext cx="7491413" cy="1106488"/>
          </a:xfrm>
          <a:noFill/>
        </p:spPr>
        <p:txBody>
          <a:bodyPr vert="horz" wrap="square" lIns="0" tIns="0" rIns="133120" bIns="0" numCol="1" anchor="b" anchorCtr="0" compatLnSpc="1">
            <a:prstTxWarp prst="textNoShape">
              <a:avLst/>
            </a:prstTxWarp>
          </a:bodyPr>
          <a:lstStyle/>
          <a:p>
            <a:pPr algn="l" eaLnBrk="1" hangingPunct="1"/>
            <a:r>
              <a:rPr lang="sv-SE" altLang="sv-SE" sz="3413" b="1" dirty="0"/>
              <a:t>Styrfiler för fosfor</a:t>
            </a:r>
          </a:p>
        </p:txBody>
      </p:sp>
      <p:pic>
        <p:nvPicPr>
          <p:cNvPr id="15365" name="Picture 5" descr="pa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5450" y="4542649"/>
            <a:ext cx="3844996" cy="356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skord98_04090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1076" y="1167272"/>
            <a:ext cx="3312161" cy="307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skord00_04090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4276" y="1189850"/>
            <a:ext cx="3312159" cy="307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medskord04090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0419" y="4569743"/>
            <a:ext cx="3799839" cy="352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pbehov_enlmedskord"/>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1387" y="4486205"/>
            <a:ext cx="3761458" cy="36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
          <p:cNvSpPr txBox="1">
            <a:spLocks noChangeArrowheads="1"/>
          </p:cNvSpPr>
          <p:nvPr/>
        </p:nvSpPr>
        <p:spPr bwMode="auto">
          <a:xfrm>
            <a:off x="708942" y="1196622"/>
            <a:ext cx="1133644"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a:latin typeface="Times New Roman" panose="02020603050405020304" pitchFamily="18" charset="0"/>
              </a:rPr>
              <a:t>2001</a:t>
            </a:r>
          </a:p>
        </p:txBody>
      </p:sp>
      <p:sp>
        <p:nvSpPr>
          <p:cNvPr id="15371" name="Text Box 11"/>
          <p:cNvSpPr txBox="1">
            <a:spLocks noChangeArrowheads="1"/>
          </p:cNvSpPr>
          <p:nvPr/>
        </p:nvSpPr>
        <p:spPr bwMode="auto">
          <a:xfrm>
            <a:off x="3382151" y="1167272"/>
            <a:ext cx="1133644"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a:latin typeface="Times New Roman" panose="02020603050405020304" pitchFamily="18" charset="0"/>
              </a:rPr>
              <a:t>2000</a:t>
            </a:r>
          </a:p>
        </p:txBody>
      </p:sp>
      <p:sp>
        <p:nvSpPr>
          <p:cNvPr id="15372" name="Text Box 12"/>
          <p:cNvSpPr txBox="1">
            <a:spLocks noChangeArrowheads="1"/>
          </p:cNvSpPr>
          <p:nvPr/>
        </p:nvSpPr>
        <p:spPr bwMode="auto">
          <a:xfrm>
            <a:off x="5660249" y="1167272"/>
            <a:ext cx="1133644"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a:latin typeface="Times New Roman" panose="02020603050405020304" pitchFamily="18" charset="0"/>
              </a:rPr>
              <a:t>1998</a:t>
            </a:r>
          </a:p>
        </p:txBody>
      </p:sp>
      <p:sp>
        <p:nvSpPr>
          <p:cNvPr id="15373" name="Text Box 13"/>
          <p:cNvSpPr txBox="1">
            <a:spLocks noChangeArrowheads="1"/>
          </p:cNvSpPr>
          <p:nvPr/>
        </p:nvSpPr>
        <p:spPr bwMode="auto">
          <a:xfrm>
            <a:off x="0" y="4596836"/>
            <a:ext cx="1279517" cy="70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1991">
                <a:latin typeface="Times New Roman" panose="02020603050405020304" pitchFamily="18" charset="0"/>
              </a:rPr>
              <a:t>Kornskörd</a:t>
            </a:r>
          </a:p>
          <a:p>
            <a:r>
              <a:rPr lang="sv-SE" altLang="sv-SE" sz="1991">
                <a:latin typeface="Times New Roman" panose="02020603050405020304" pitchFamily="18" charset="0"/>
              </a:rPr>
              <a:t>10,8 ha</a:t>
            </a:r>
          </a:p>
        </p:txBody>
      </p:sp>
      <p:sp>
        <p:nvSpPr>
          <p:cNvPr id="15374" name="Text Box 14"/>
          <p:cNvSpPr txBox="1">
            <a:spLocks noChangeArrowheads="1"/>
          </p:cNvSpPr>
          <p:nvPr/>
        </p:nvSpPr>
        <p:spPr bwMode="auto">
          <a:xfrm>
            <a:off x="1682046" y="1781387"/>
            <a:ext cx="1002197"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a:latin typeface="Times New Roman" panose="02020603050405020304" pitchFamily="18" charset="0"/>
              </a:rPr>
              <a:t>Hög</a:t>
            </a:r>
          </a:p>
        </p:txBody>
      </p:sp>
      <p:sp>
        <p:nvSpPr>
          <p:cNvPr id="15375" name="Text Box 15"/>
          <p:cNvSpPr txBox="1">
            <a:spLocks noChangeArrowheads="1"/>
          </p:cNvSpPr>
          <p:nvPr/>
        </p:nvSpPr>
        <p:spPr bwMode="auto">
          <a:xfrm>
            <a:off x="4515556" y="3522133"/>
            <a:ext cx="922047"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a:latin typeface="Times New Roman" panose="02020603050405020304" pitchFamily="18" charset="0"/>
              </a:rPr>
              <a:t>Låg</a:t>
            </a:r>
          </a:p>
        </p:txBody>
      </p:sp>
      <p:sp>
        <p:nvSpPr>
          <p:cNvPr id="15376" name="Line 16">
            <a:extLst>
              <a:ext uri="{C183D7F6-B498-43B3-948B-1728B52AA6E4}">
                <adec:decorative xmlns:adec="http://schemas.microsoft.com/office/drawing/2017/decorative" val="1"/>
              </a:ext>
            </a:extLst>
          </p:cNvPr>
          <p:cNvSpPr>
            <a:spLocks noChangeShapeType="1"/>
          </p:cNvSpPr>
          <p:nvPr/>
        </p:nvSpPr>
        <p:spPr bwMode="auto">
          <a:xfrm>
            <a:off x="2533227" y="2088445"/>
            <a:ext cx="28222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3698"/>
          </a:p>
        </p:txBody>
      </p:sp>
      <p:sp>
        <p:nvSpPr>
          <p:cNvPr id="15377" name="Line 17">
            <a:extLst>
              <a:ext uri="{C183D7F6-B498-43B3-948B-1728B52AA6E4}">
                <adec:decorative xmlns:adec="http://schemas.microsoft.com/office/drawing/2017/decorative" val="1"/>
              </a:ext>
            </a:extLst>
          </p:cNvPr>
          <p:cNvSpPr>
            <a:spLocks noChangeShapeType="1"/>
          </p:cNvSpPr>
          <p:nvPr/>
        </p:nvSpPr>
        <p:spPr bwMode="auto">
          <a:xfrm flipH="1" flipV="1">
            <a:off x="4422988" y="3420534"/>
            <a:ext cx="189653" cy="3070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3698"/>
          </a:p>
        </p:txBody>
      </p:sp>
      <p:sp>
        <p:nvSpPr>
          <p:cNvPr id="15378" name="AutoShape 18">
            <a:extLst>
              <a:ext uri="{C183D7F6-B498-43B3-948B-1728B52AA6E4}">
                <adec:decorative xmlns:adec="http://schemas.microsoft.com/office/drawing/2017/decorative" val="1"/>
              </a:ext>
            </a:extLst>
          </p:cNvPr>
          <p:cNvSpPr>
            <a:spLocks/>
          </p:cNvSpPr>
          <p:nvPr/>
        </p:nvSpPr>
        <p:spPr bwMode="auto">
          <a:xfrm rot="16200000">
            <a:off x="2884311" y="2200205"/>
            <a:ext cx="715716" cy="4632960"/>
          </a:xfrm>
          <a:prstGeom prst="leftBrace">
            <a:avLst>
              <a:gd name="adj1" fmla="val 53943"/>
              <a:gd name="adj2" fmla="val 50000"/>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v-SE" altLang="sv-SE" sz="3413">
              <a:solidFill>
                <a:schemeClr val="bg2"/>
              </a:solidFill>
            </a:endParaRPr>
          </a:p>
        </p:txBody>
      </p:sp>
      <p:sp>
        <p:nvSpPr>
          <p:cNvPr id="15379" name="Text Box 19"/>
          <p:cNvSpPr txBox="1">
            <a:spLocks noChangeArrowheads="1"/>
          </p:cNvSpPr>
          <p:nvPr/>
        </p:nvSpPr>
        <p:spPr bwMode="auto">
          <a:xfrm>
            <a:off x="1968783" y="8152836"/>
            <a:ext cx="5026761"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b="1">
                <a:latin typeface="Times New Roman" panose="02020603050405020304" pitchFamily="18" charset="0"/>
              </a:rPr>
              <a:t>Förväntad relativ skörd</a:t>
            </a:r>
          </a:p>
        </p:txBody>
      </p:sp>
      <p:sp>
        <p:nvSpPr>
          <p:cNvPr id="15380" name="Text Box 20"/>
          <p:cNvSpPr txBox="1">
            <a:spLocks noChangeArrowheads="1"/>
          </p:cNvSpPr>
          <p:nvPr/>
        </p:nvSpPr>
        <p:spPr bwMode="auto">
          <a:xfrm>
            <a:off x="5791201" y="8152836"/>
            <a:ext cx="4852098"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b="1">
                <a:latin typeface="Times New Roman" panose="02020603050405020304" pitchFamily="18" charset="0"/>
              </a:rPr>
              <a:t>P-AL från markkartan</a:t>
            </a:r>
          </a:p>
        </p:txBody>
      </p:sp>
      <p:sp>
        <p:nvSpPr>
          <p:cNvPr id="15381" name="Text Box 21"/>
          <p:cNvSpPr txBox="1">
            <a:spLocks noChangeArrowheads="1"/>
          </p:cNvSpPr>
          <p:nvPr/>
        </p:nvSpPr>
        <p:spPr bwMode="auto">
          <a:xfrm>
            <a:off x="6976533" y="7028463"/>
            <a:ext cx="692818"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b="1">
                <a:solidFill>
                  <a:schemeClr val="bg1"/>
                </a:solidFill>
                <a:latin typeface="Times New Roman" panose="02020603050405020304" pitchFamily="18" charset="0"/>
              </a:rPr>
              <a:t>&lt;6</a:t>
            </a:r>
          </a:p>
        </p:txBody>
      </p:sp>
      <p:sp>
        <p:nvSpPr>
          <p:cNvPr id="15382" name="Text Box 22"/>
          <p:cNvSpPr txBox="1">
            <a:spLocks noChangeArrowheads="1"/>
          </p:cNvSpPr>
          <p:nvPr/>
        </p:nvSpPr>
        <p:spPr bwMode="auto">
          <a:xfrm>
            <a:off x="5974081" y="4989689"/>
            <a:ext cx="930063"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b="1">
                <a:solidFill>
                  <a:schemeClr val="bg1"/>
                </a:solidFill>
                <a:latin typeface="Times New Roman" panose="02020603050405020304" pitchFamily="18" charset="0"/>
              </a:rPr>
              <a:t>&gt;10</a:t>
            </a:r>
          </a:p>
        </p:txBody>
      </p:sp>
      <p:sp>
        <p:nvSpPr>
          <p:cNvPr id="15383" name="Text Box 23"/>
          <p:cNvSpPr txBox="1">
            <a:spLocks noChangeArrowheads="1"/>
          </p:cNvSpPr>
          <p:nvPr/>
        </p:nvSpPr>
        <p:spPr bwMode="auto">
          <a:xfrm>
            <a:off x="2815449" y="6719147"/>
            <a:ext cx="1641796"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b="1">
                <a:solidFill>
                  <a:schemeClr val="bg1"/>
                </a:solidFill>
                <a:latin typeface="Times New Roman" panose="02020603050405020304" pitchFamily="18" charset="0"/>
              </a:rPr>
              <a:t>&gt;105%</a:t>
            </a:r>
          </a:p>
        </p:txBody>
      </p:sp>
      <p:sp>
        <p:nvSpPr>
          <p:cNvPr id="15384" name="Text Box 24"/>
          <p:cNvSpPr txBox="1">
            <a:spLocks noChangeArrowheads="1"/>
          </p:cNvSpPr>
          <p:nvPr/>
        </p:nvSpPr>
        <p:spPr bwMode="auto">
          <a:xfrm>
            <a:off x="4328161" y="6924605"/>
            <a:ext cx="1404552"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b="1">
                <a:solidFill>
                  <a:schemeClr val="bg1"/>
                </a:solidFill>
                <a:latin typeface="Times New Roman" panose="02020603050405020304" pitchFamily="18" charset="0"/>
              </a:rPr>
              <a:t>&lt;80%</a:t>
            </a:r>
          </a:p>
        </p:txBody>
      </p:sp>
      <p:sp>
        <p:nvSpPr>
          <p:cNvPr id="15385" name="Text Box 25"/>
          <p:cNvSpPr txBox="1">
            <a:spLocks noChangeArrowheads="1"/>
          </p:cNvSpPr>
          <p:nvPr/>
        </p:nvSpPr>
        <p:spPr bwMode="auto">
          <a:xfrm>
            <a:off x="10661227" y="7130062"/>
            <a:ext cx="2183611"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b="1">
                <a:solidFill>
                  <a:schemeClr val="bg1"/>
                </a:solidFill>
                <a:latin typeface="Times New Roman" panose="02020603050405020304" pitchFamily="18" charset="0"/>
              </a:rPr>
              <a:t>&gt;25 kg/ha</a:t>
            </a:r>
          </a:p>
        </p:txBody>
      </p:sp>
      <p:sp>
        <p:nvSpPr>
          <p:cNvPr id="15386" name="Text Box 26"/>
          <p:cNvSpPr txBox="1">
            <a:spLocks noChangeArrowheads="1"/>
          </p:cNvSpPr>
          <p:nvPr/>
        </p:nvSpPr>
        <p:spPr bwMode="auto">
          <a:xfrm>
            <a:off x="10020019" y="4989689"/>
            <a:ext cx="1675459"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b="1">
                <a:latin typeface="Times New Roman" panose="02020603050405020304" pitchFamily="18" charset="0"/>
              </a:rPr>
              <a:t>0 kg/ha</a:t>
            </a:r>
          </a:p>
        </p:txBody>
      </p:sp>
      <p:sp>
        <p:nvSpPr>
          <p:cNvPr id="15387" name="Text Box 27"/>
          <p:cNvSpPr txBox="1">
            <a:spLocks noChangeArrowheads="1"/>
          </p:cNvSpPr>
          <p:nvPr/>
        </p:nvSpPr>
        <p:spPr bwMode="auto">
          <a:xfrm>
            <a:off x="9913904" y="8191218"/>
            <a:ext cx="2937368" cy="123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3698" b="1">
                <a:latin typeface="Times New Roman" panose="02020603050405020304" pitchFamily="18" charset="0"/>
              </a:rPr>
              <a:t>Varierat P-behov</a:t>
            </a:r>
          </a:p>
        </p:txBody>
      </p:sp>
      <p:sp>
        <p:nvSpPr>
          <p:cNvPr id="15388" name="AutoShape 28">
            <a:extLst>
              <a:ext uri="{C183D7F6-B498-43B3-948B-1728B52AA6E4}">
                <adec:decorative xmlns:adec="http://schemas.microsoft.com/office/drawing/2017/decorative" val="1"/>
              </a:ext>
            </a:extLst>
          </p:cNvPr>
          <p:cNvSpPr>
            <a:spLocks noChangeArrowheads="1"/>
          </p:cNvSpPr>
          <p:nvPr/>
        </p:nvSpPr>
        <p:spPr bwMode="auto">
          <a:xfrm>
            <a:off x="5373512" y="6371449"/>
            <a:ext cx="286738" cy="347698"/>
          </a:xfrm>
          <a:prstGeom prst="plus">
            <a:avLst>
              <a:gd name="adj" fmla="val 25000"/>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5389" name="Freeform 29">
            <a:extLst>
              <a:ext uri="{C183D7F6-B498-43B3-948B-1728B52AA6E4}">
                <adec:decorative xmlns:adec="http://schemas.microsoft.com/office/drawing/2017/decorative" val="1"/>
              </a:ext>
            </a:extLst>
          </p:cNvPr>
          <p:cNvSpPr>
            <a:spLocks/>
          </p:cNvSpPr>
          <p:nvPr/>
        </p:nvSpPr>
        <p:spPr bwMode="auto">
          <a:xfrm>
            <a:off x="8796302" y="3924018"/>
            <a:ext cx="372534" cy="2928338"/>
          </a:xfrm>
          <a:custGeom>
            <a:avLst/>
            <a:gdLst>
              <a:gd name="T0" fmla="*/ 0 w 165"/>
              <a:gd name="T1" fmla="*/ 2147483647 h 1297"/>
              <a:gd name="T2" fmla="*/ 2147483647 w 165"/>
              <a:gd name="T3" fmla="*/ 2147483647 h 1297"/>
              <a:gd name="T4" fmla="*/ 2147483647 w 165"/>
              <a:gd name="T5" fmla="*/ 0 h 1297"/>
              <a:gd name="T6" fmla="*/ 0 60000 65536"/>
              <a:gd name="T7" fmla="*/ 0 60000 65536"/>
              <a:gd name="T8" fmla="*/ 0 60000 65536"/>
            </a:gdLst>
            <a:ahLst/>
            <a:cxnLst>
              <a:cxn ang="T6">
                <a:pos x="T0" y="T1"/>
              </a:cxn>
              <a:cxn ang="T7">
                <a:pos x="T2" y="T3"/>
              </a:cxn>
              <a:cxn ang="T8">
                <a:pos x="T4" y="T5"/>
              </a:cxn>
            </a:cxnLst>
            <a:rect l="0" t="0" r="r" b="b"/>
            <a:pathLst>
              <a:path w="165" h="1297">
                <a:moveTo>
                  <a:pt x="0" y="1292"/>
                </a:moveTo>
                <a:lnTo>
                  <a:pt x="165" y="1297"/>
                </a:lnTo>
                <a:lnTo>
                  <a:pt x="165" y="0"/>
                </a:lnTo>
              </a:path>
            </a:pathLst>
          </a:custGeom>
          <a:noFill/>
          <a:ln w="28575"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3698"/>
          </a:p>
        </p:txBody>
      </p:sp>
      <p:sp>
        <p:nvSpPr>
          <p:cNvPr id="15390" name="Freeform 30">
            <a:extLst>
              <a:ext uri="{C183D7F6-B498-43B3-948B-1728B52AA6E4}">
                <adec:decorative xmlns:adec="http://schemas.microsoft.com/office/drawing/2017/decorative" val="1"/>
              </a:ext>
            </a:extLst>
          </p:cNvPr>
          <p:cNvSpPr>
            <a:spLocks/>
          </p:cNvSpPr>
          <p:nvPr/>
        </p:nvSpPr>
        <p:spPr bwMode="auto">
          <a:xfrm>
            <a:off x="9410418" y="3912730"/>
            <a:ext cx="316089" cy="2939627"/>
          </a:xfrm>
          <a:custGeom>
            <a:avLst/>
            <a:gdLst>
              <a:gd name="T0" fmla="*/ 0 w 140"/>
              <a:gd name="T1" fmla="*/ 0 h 1302"/>
              <a:gd name="T2" fmla="*/ 0 w 140"/>
              <a:gd name="T3" fmla="*/ 2147483647 h 1302"/>
              <a:gd name="T4" fmla="*/ 2147483647 w 140"/>
              <a:gd name="T5" fmla="*/ 2147483647 h 1302"/>
              <a:gd name="T6" fmla="*/ 0 60000 65536"/>
              <a:gd name="T7" fmla="*/ 0 60000 65536"/>
              <a:gd name="T8" fmla="*/ 0 60000 65536"/>
            </a:gdLst>
            <a:ahLst/>
            <a:cxnLst>
              <a:cxn ang="T6">
                <a:pos x="T0" y="T1"/>
              </a:cxn>
              <a:cxn ang="T7">
                <a:pos x="T2" y="T3"/>
              </a:cxn>
              <a:cxn ang="T8">
                <a:pos x="T4" y="T5"/>
              </a:cxn>
            </a:cxnLst>
            <a:rect l="0" t="0" r="r" b="b"/>
            <a:pathLst>
              <a:path w="140" h="1302">
                <a:moveTo>
                  <a:pt x="0" y="0"/>
                </a:moveTo>
                <a:lnTo>
                  <a:pt x="0" y="1302"/>
                </a:lnTo>
                <a:lnTo>
                  <a:pt x="140" y="1302"/>
                </a:lnTo>
              </a:path>
            </a:pathLst>
          </a:custGeom>
          <a:noFill/>
          <a:ln w="28575"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3698"/>
          </a:p>
        </p:txBody>
      </p:sp>
      <p:sp>
        <p:nvSpPr>
          <p:cNvPr id="15391" name="Line 31">
            <a:extLst>
              <a:ext uri="{C183D7F6-B498-43B3-948B-1728B52AA6E4}">
                <adec:decorative xmlns:adec="http://schemas.microsoft.com/office/drawing/2017/decorative" val="1"/>
              </a:ext>
            </a:extLst>
          </p:cNvPr>
          <p:cNvSpPr>
            <a:spLocks noChangeShapeType="1"/>
          </p:cNvSpPr>
          <p:nvPr/>
        </p:nvSpPr>
        <p:spPr bwMode="auto">
          <a:xfrm flipH="1">
            <a:off x="3235397" y="4820356"/>
            <a:ext cx="11288" cy="343182"/>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3698"/>
          </a:p>
        </p:txBody>
      </p:sp>
      <p:sp>
        <p:nvSpPr>
          <p:cNvPr id="15392" name="Text Box 32"/>
          <p:cNvSpPr txBox="1">
            <a:spLocks noChangeArrowheads="1"/>
          </p:cNvSpPr>
          <p:nvPr/>
        </p:nvSpPr>
        <p:spPr bwMode="auto">
          <a:xfrm rot="21282900">
            <a:off x="7355734" y="1191825"/>
            <a:ext cx="5190845" cy="35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707" i="1">
                <a:solidFill>
                  <a:schemeClr val="bg2"/>
                </a:solidFill>
              </a:rPr>
              <a:t>(P- &amp; K-behov enligt växtodlingsrekommendationer)</a:t>
            </a:r>
          </a:p>
        </p:txBody>
      </p:sp>
      <p:sp>
        <p:nvSpPr>
          <p:cNvPr id="15393" name="Text Box 33"/>
          <p:cNvSpPr txBox="1">
            <a:spLocks noChangeArrowheads="1"/>
          </p:cNvSpPr>
          <p:nvPr/>
        </p:nvSpPr>
        <p:spPr bwMode="auto">
          <a:xfrm>
            <a:off x="318348" y="9008534"/>
            <a:ext cx="3352200" cy="61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3413">
                <a:solidFill>
                  <a:schemeClr val="bg1"/>
                </a:solidFill>
              </a:rPr>
              <a:t>PrecisionWizard</a:t>
            </a:r>
          </a:p>
        </p:txBody>
      </p:sp>
    </p:spTree>
    <p:extLst>
      <p:ext uri="{BB962C8B-B14F-4D97-AF65-F5344CB8AC3E}">
        <p14:creationId xmlns:p14="http://schemas.microsoft.com/office/powerpoint/2010/main" val="18530033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lopepal_050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46" y="672818"/>
            <a:ext cx="12338755" cy="880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pbeh8_0_050302"/>
          <p:cNvPicPr>
            <a:picLocks noChangeAspect="1" noChangeArrowheads="1"/>
          </p:cNvPicPr>
          <p:nvPr/>
        </p:nvPicPr>
        <p:blipFill>
          <a:blip r:embed="rId4">
            <a:extLst>
              <a:ext uri="{28A0092B-C50C-407E-A947-70E740481C1C}">
                <a14:useLocalDpi xmlns:a14="http://schemas.microsoft.com/office/drawing/2010/main" val="0"/>
              </a:ext>
            </a:extLst>
          </a:blip>
          <a:srcRect r="61942" b="14775"/>
          <a:stretch>
            <a:fillRect/>
          </a:stretch>
        </p:blipFill>
        <p:spPr bwMode="auto">
          <a:xfrm>
            <a:off x="6315005" y="666045"/>
            <a:ext cx="4705209" cy="752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7834489" y="1189850"/>
            <a:ext cx="3379894" cy="123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698">
                <a:solidFill>
                  <a:schemeClr val="bg1"/>
                </a:solidFill>
              </a:rPr>
              <a:t>Fosforbehov (kg/ha)</a:t>
            </a:r>
          </a:p>
        </p:txBody>
      </p:sp>
      <p:sp>
        <p:nvSpPr>
          <p:cNvPr id="16389" name="Rectangle 5">
            <a:extLst>
              <a:ext uri="{C183D7F6-B498-43B3-948B-1728B52AA6E4}">
                <adec:decorative xmlns:adec="http://schemas.microsoft.com/office/drawing/2017/decorative" val="1"/>
              </a:ext>
            </a:extLst>
          </p:cNvPr>
          <p:cNvSpPr>
            <a:spLocks noChangeArrowheads="1"/>
          </p:cNvSpPr>
          <p:nvPr/>
        </p:nvSpPr>
        <p:spPr bwMode="auto">
          <a:xfrm>
            <a:off x="9471379" y="9383324"/>
            <a:ext cx="3533422" cy="37027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6390" name="Rectangle 6">
            <a:extLst>
              <a:ext uri="{C183D7F6-B498-43B3-948B-1728B52AA6E4}">
                <adec:decorative xmlns:adec="http://schemas.microsoft.com/office/drawing/2017/decorative" val="1"/>
              </a:ext>
            </a:extLst>
          </p:cNvPr>
          <p:cNvSpPr>
            <a:spLocks noChangeArrowheads="1"/>
          </p:cNvSpPr>
          <p:nvPr/>
        </p:nvSpPr>
        <p:spPr bwMode="auto">
          <a:xfrm>
            <a:off x="5989885" y="677334"/>
            <a:ext cx="349955" cy="2867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87047" name="Rectangle 7">
            <a:extLst>
              <a:ext uri="{C183D7F6-B498-43B3-948B-1728B52AA6E4}">
                <adec:decorative xmlns:adec="http://schemas.microsoft.com/office/drawing/2017/decorative" val="1"/>
              </a:ext>
            </a:extLst>
          </p:cNvPr>
          <p:cNvSpPr>
            <a:spLocks noChangeArrowheads="1"/>
          </p:cNvSpPr>
          <p:nvPr/>
        </p:nvSpPr>
        <p:spPr bwMode="auto">
          <a:xfrm>
            <a:off x="6400801" y="677334"/>
            <a:ext cx="4639733" cy="75025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6392" name="Text Box 8"/>
          <p:cNvSpPr txBox="1">
            <a:spLocks noChangeArrowheads="1"/>
          </p:cNvSpPr>
          <p:nvPr/>
        </p:nvSpPr>
        <p:spPr bwMode="auto">
          <a:xfrm>
            <a:off x="11008924" y="8256695"/>
            <a:ext cx="1616148" cy="9677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422">
                <a:solidFill>
                  <a:schemeClr val="bg1"/>
                </a:solidFill>
              </a:rPr>
              <a:t>Mats Söderström</a:t>
            </a:r>
          </a:p>
          <a:p>
            <a:pPr eaLnBrk="1" hangingPunct="1"/>
            <a:r>
              <a:rPr lang="sv-SE" altLang="sv-SE" sz="1422">
                <a:solidFill>
                  <a:schemeClr val="bg1"/>
                </a:solidFill>
              </a:rPr>
              <a:t>Inst f mark o miljö</a:t>
            </a:r>
          </a:p>
          <a:p>
            <a:pPr eaLnBrk="1" hangingPunct="1"/>
            <a:r>
              <a:rPr lang="sv-SE" altLang="sv-SE" sz="1422">
                <a:solidFill>
                  <a:schemeClr val="bg1"/>
                </a:solidFill>
              </a:rPr>
              <a:t>SLU</a:t>
            </a:r>
          </a:p>
          <a:p>
            <a:pPr eaLnBrk="1" hangingPunct="1"/>
            <a:endParaRPr lang="sv-SE" altLang="sv-SE" sz="1422">
              <a:solidFill>
                <a:schemeClr val="bg1"/>
              </a:solidFill>
            </a:endParaRPr>
          </a:p>
        </p:txBody>
      </p:sp>
      <p:pic>
        <p:nvPicPr>
          <p:cNvPr id="9" name="Bildobjekt 8" descr="EU-logg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10" name="Bildobjekt 9" descr="Greppas logotyp"/>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
        <p:nvSpPr>
          <p:cNvPr id="2" name="Rubrik 1">
            <a:extLst>
              <a:ext uri="{FF2B5EF4-FFF2-40B4-BE49-F238E27FC236}">
                <a16:creationId xmlns:a16="http://schemas.microsoft.com/office/drawing/2014/main" id="{3F353630-596C-F7F6-FFB5-4A36BEB5CA14}"/>
              </a:ext>
            </a:extLst>
          </p:cNvPr>
          <p:cNvSpPr>
            <a:spLocks noGrp="1"/>
          </p:cNvSpPr>
          <p:nvPr>
            <p:ph type="title" idx="4294967295"/>
          </p:nvPr>
        </p:nvSpPr>
        <p:spPr>
          <a:xfrm>
            <a:off x="6792686" y="2390775"/>
            <a:ext cx="3608614" cy="1357313"/>
          </a:xfrm>
        </p:spPr>
        <p:txBody>
          <a:bodyPr/>
          <a:lstStyle/>
          <a:p>
            <a:r>
              <a:rPr lang="sv-SE" dirty="0">
                <a:solidFill>
                  <a:schemeClr val="bg1"/>
                </a:solidFill>
              </a:rPr>
              <a:t>Exempel</a:t>
            </a:r>
          </a:p>
        </p:txBody>
      </p:sp>
    </p:spTree>
    <p:extLst>
      <p:ext uri="{BB962C8B-B14F-4D97-AF65-F5344CB8AC3E}">
        <p14:creationId xmlns:p14="http://schemas.microsoft.com/office/powerpoint/2010/main" val="3997268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87047"/>
                                        </p:tgtEl>
                                      </p:cBhvr>
                                    </p:animEffect>
                                    <p:set>
                                      <p:cBhvr>
                                        <p:cTn id="7" dur="1" fill="hold">
                                          <p:stCondLst>
                                            <p:cond delay="499"/>
                                          </p:stCondLst>
                                        </p:cTn>
                                        <p:tgtEl>
                                          <p:spTgt spid="870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altopsoil_prov_080916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30" y="984392"/>
            <a:ext cx="4305583" cy="798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3" descr="Bild på markdata från Logården"/>
          <p:cNvGrpSpPr>
            <a:grpSpLocks noChangeAspect="1"/>
          </p:cNvGrpSpPr>
          <p:nvPr/>
        </p:nvGrpSpPr>
        <p:grpSpPr bwMode="auto">
          <a:xfrm>
            <a:off x="4660053" y="575734"/>
            <a:ext cx="7811911" cy="5010008"/>
            <a:chOff x="862" y="11975"/>
            <a:chExt cx="8838" cy="5668"/>
          </a:xfrm>
        </p:grpSpPr>
        <p:pic>
          <p:nvPicPr>
            <p:cNvPr id="17413" name="Picture 4" descr="bw_pred_dps_080829"/>
            <p:cNvPicPr>
              <a:picLocks noChangeAspect="1" noChangeArrowheads="1"/>
            </p:cNvPicPr>
            <p:nvPr/>
          </p:nvPicPr>
          <p:blipFill>
            <a:blip r:embed="rId4">
              <a:extLst>
                <a:ext uri="{28A0092B-C50C-407E-A947-70E740481C1C}">
                  <a14:useLocalDpi xmlns:a14="http://schemas.microsoft.com/office/drawing/2010/main" val="0"/>
                </a:ext>
              </a:extLst>
            </a:blip>
            <a:srcRect l="6558" t="2457" r="7620"/>
            <a:stretch>
              <a:fillRect/>
            </a:stretch>
          </p:blipFill>
          <p:spPr bwMode="auto">
            <a:xfrm>
              <a:off x="862" y="11975"/>
              <a:ext cx="2714" cy="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bw_pred_slope_080829"/>
            <p:cNvPicPr>
              <a:picLocks noChangeAspect="1" noChangeArrowheads="1"/>
            </p:cNvPicPr>
            <p:nvPr/>
          </p:nvPicPr>
          <p:blipFill>
            <a:blip r:embed="rId5">
              <a:extLst>
                <a:ext uri="{28A0092B-C50C-407E-A947-70E740481C1C}">
                  <a14:useLocalDpi xmlns:a14="http://schemas.microsoft.com/office/drawing/2010/main" val="0"/>
                </a:ext>
              </a:extLst>
            </a:blip>
            <a:srcRect l="6558" t="2457" r="7620"/>
            <a:stretch>
              <a:fillRect/>
            </a:stretch>
          </p:blipFill>
          <p:spPr bwMode="auto">
            <a:xfrm>
              <a:off x="3856" y="11975"/>
              <a:ext cx="2714" cy="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bw_pred_palsubsoil_080829"/>
            <p:cNvPicPr>
              <a:picLocks noChangeAspect="1" noChangeArrowheads="1"/>
            </p:cNvPicPr>
            <p:nvPr/>
          </p:nvPicPr>
          <p:blipFill>
            <a:blip r:embed="rId6">
              <a:extLst>
                <a:ext uri="{28A0092B-C50C-407E-A947-70E740481C1C}">
                  <a14:useLocalDpi xmlns:a14="http://schemas.microsoft.com/office/drawing/2010/main" val="0"/>
                </a:ext>
              </a:extLst>
            </a:blip>
            <a:srcRect l="6558" t="2457" r="7620"/>
            <a:stretch>
              <a:fillRect/>
            </a:stretch>
          </p:blipFill>
          <p:spPr bwMode="auto">
            <a:xfrm>
              <a:off x="6986" y="11975"/>
              <a:ext cx="2714" cy="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2" name="Picture 7" descr="Bild som beskriver figuren från Logård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1654" y="5809263"/>
            <a:ext cx="8243146" cy="343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Bildobjekt 7" descr="EU-logga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9" name="Bildobjekt 8" descr="Greppas logotyp"/>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
        <p:nvSpPr>
          <p:cNvPr id="2" name="Rubrik 1">
            <a:extLst>
              <a:ext uri="{FF2B5EF4-FFF2-40B4-BE49-F238E27FC236}">
                <a16:creationId xmlns:a16="http://schemas.microsoft.com/office/drawing/2014/main" id="{2146B50C-2017-4DA5-EA3E-6396A000773B}"/>
              </a:ext>
            </a:extLst>
          </p:cNvPr>
          <p:cNvSpPr>
            <a:spLocks noGrp="1"/>
          </p:cNvSpPr>
          <p:nvPr>
            <p:ph type="title" idx="4294967295"/>
          </p:nvPr>
        </p:nvSpPr>
        <p:spPr>
          <a:xfrm>
            <a:off x="310243" y="5453743"/>
            <a:ext cx="3641271" cy="849086"/>
          </a:xfrm>
        </p:spPr>
        <p:txBody>
          <a:bodyPr/>
          <a:lstStyle/>
          <a:p>
            <a:r>
              <a:rPr lang="sv-SE" dirty="0">
                <a:solidFill>
                  <a:schemeClr val="bg1"/>
                </a:solidFill>
              </a:rPr>
              <a:t>Exempel</a:t>
            </a:r>
          </a:p>
        </p:txBody>
      </p:sp>
    </p:spTree>
    <p:extLst>
      <p:ext uri="{BB962C8B-B14F-4D97-AF65-F5344CB8AC3E}">
        <p14:creationId xmlns:p14="http://schemas.microsoft.com/office/powerpoint/2010/main" val="261721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ild på traktor med gödselspridare och olika kar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111" y="1"/>
            <a:ext cx="7940605" cy="503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descr="Diagram som jämför precisionsgödsling med jämn gödseltillför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770" y="5285459"/>
            <a:ext cx="6655929" cy="401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descr="paltopsoil_prov_080916col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530" y="984392"/>
            <a:ext cx="4305583" cy="798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descr="EU-logga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6" name="Bildobjekt 5" descr="Greppas logotyp"/>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
        <p:nvSpPr>
          <p:cNvPr id="2" name="Rubrik 1">
            <a:extLst>
              <a:ext uri="{FF2B5EF4-FFF2-40B4-BE49-F238E27FC236}">
                <a16:creationId xmlns:a16="http://schemas.microsoft.com/office/drawing/2014/main" id="{77DC91D1-97ED-EEC4-E804-7306618BA14F}"/>
              </a:ext>
            </a:extLst>
          </p:cNvPr>
          <p:cNvSpPr>
            <a:spLocks noGrp="1"/>
          </p:cNvSpPr>
          <p:nvPr>
            <p:ph type="title" idx="4294967295"/>
          </p:nvPr>
        </p:nvSpPr>
        <p:spPr>
          <a:xfrm>
            <a:off x="6939644" y="5034845"/>
            <a:ext cx="3135086" cy="941412"/>
          </a:xfrm>
        </p:spPr>
        <p:txBody>
          <a:bodyPr/>
          <a:lstStyle/>
          <a:p>
            <a:r>
              <a:rPr lang="sv-SE" dirty="0">
                <a:solidFill>
                  <a:schemeClr val="bg1"/>
                </a:solidFill>
              </a:rPr>
              <a:t>Exempel</a:t>
            </a:r>
          </a:p>
        </p:txBody>
      </p:sp>
    </p:spTree>
    <p:extLst>
      <p:ext uri="{BB962C8B-B14F-4D97-AF65-F5344CB8AC3E}">
        <p14:creationId xmlns:p14="http://schemas.microsoft.com/office/powerpoint/2010/main" val="276412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spacer"/>
          <p:cNvSpPr>
            <a:spLocks noChangeAspect="1" noChangeArrowheads="1"/>
          </p:cNvSpPr>
          <p:nvPr/>
        </p:nvSpPr>
        <p:spPr bwMode="auto">
          <a:xfrm>
            <a:off x="5219983" y="289447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59" name="AutoShape 3" descr="spacer"/>
          <p:cNvSpPr>
            <a:spLocks noChangeAspect="1" noChangeArrowheads="1"/>
          </p:cNvSpPr>
          <p:nvPr/>
        </p:nvSpPr>
        <p:spPr bwMode="auto">
          <a:xfrm>
            <a:off x="6229210" y="2363895"/>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60" name="AutoShape 4" descr="spacer"/>
          <p:cNvSpPr>
            <a:spLocks noChangeAspect="1" noChangeArrowheads="1"/>
          </p:cNvSpPr>
          <p:nvPr/>
        </p:nvSpPr>
        <p:spPr bwMode="auto">
          <a:xfrm>
            <a:off x="6791396" y="2363895"/>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61" name="AutoShape 5" descr="spacer"/>
          <p:cNvSpPr>
            <a:spLocks noChangeAspect="1" noChangeArrowheads="1"/>
          </p:cNvSpPr>
          <p:nvPr/>
        </p:nvSpPr>
        <p:spPr bwMode="auto">
          <a:xfrm>
            <a:off x="7342294" y="2363895"/>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62" name="AutoShape 6" descr="spacer"/>
          <p:cNvSpPr>
            <a:spLocks noChangeAspect="1" noChangeArrowheads="1"/>
          </p:cNvSpPr>
          <p:nvPr/>
        </p:nvSpPr>
        <p:spPr bwMode="auto">
          <a:xfrm>
            <a:off x="7863841" y="2363895"/>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63" name="AutoShape 7" descr="spacer"/>
          <p:cNvSpPr>
            <a:spLocks noChangeAspect="1" noChangeArrowheads="1"/>
          </p:cNvSpPr>
          <p:nvPr/>
        </p:nvSpPr>
        <p:spPr bwMode="auto">
          <a:xfrm>
            <a:off x="8383130" y="2363895"/>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64" name="AutoShape 8" descr="spacer"/>
          <p:cNvSpPr>
            <a:spLocks noChangeAspect="1" noChangeArrowheads="1"/>
          </p:cNvSpPr>
          <p:nvPr/>
        </p:nvSpPr>
        <p:spPr bwMode="auto">
          <a:xfrm>
            <a:off x="5481885" y="298026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65" name="AutoShape 9" descr="spacer"/>
          <p:cNvSpPr>
            <a:spLocks noChangeAspect="1" noChangeArrowheads="1"/>
          </p:cNvSpPr>
          <p:nvPr/>
        </p:nvSpPr>
        <p:spPr bwMode="auto">
          <a:xfrm>
            <a:off x="6229210" y="3510846"/>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66" name="AutoShape 10" descr="spacer"/>
          <p:cNvSpPr>
            <a:spLocks noChangeAspect="1" noChangeArrowheads="1"/>
          </p:cNvSpPr>
          <p:nvPr/>
        </p:nvSpPr>
        <p:spPr bwMode="auto">
          <a:xfrm>
            <a:off x="6791396" y="3510846"/>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67" name="AutoShape 11" descr="spacer"/>
          <p:cNvSpPr>
            <a:spLocks noChangeAspect="1" noChangeArrowheads="1"/>
          </p:cNvSpPr>
          <p:nvPr/>
        </p:nvSpPr>
        <p:spPr bwMode="auto">
          <a:xfrm>
            <a:off x="7342294" y="3510846"/>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68" name="AutoShape 12" descr="spacer"/>
          <p:cNvSpPr>
            <a:spLocks noChangeAspect="1" noChangeArrowheads="1"/>
          </p:cNvSpPr>
          <p:nvPr/>
        </p:nvSpPr>
        <p:spPr bwMode="auto">
          <a:xfrm>
            <a:off x="7863841" y="3510846"/>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69" name="AutoShape 13" descr="spacer"/>
          <p:cNvSpPr>
            <a:spLocks noChangeAspect="1" noChangeArrowheads="1"/>
          </p:cNvSpPr>
          <p:nvPr/>
        </p:nvSpPr>
        <p:spPr bwMode="auto">
          <a:xfrm>
            <a:off x="8383130" y="3510846"/>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70" name="AutoShape 14" descr="spacer"/>
          <p:cNvSpPr>
            <a:spLocks noChangeAspect="1" noChangeArrowheads="1"/>
          </p:cNvSpPr>
          <p:nvPr/>
        </p:nvSpPr>
        <p:spPr bwMode="auto">
          <a:xfrm>
            <a:off x="4215272" y="4041423"/>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71" name="AutoShape 15" descr="spacer"/>
          <p:cNvSpPr>
            <a:spLocks noChangeAspect="1" noChangeArrowheads="1"/>
          </p:cNvSpPr>
          <p:nvPr/>
        </p:nvSpPr>
        <p:spPr bwMode="auto">
          <a:xfrm>
            <a:off x="5219983"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72" name="AutoShape 16" descr="spacer"/>
          <p:cNvSpPr>
            <a:spLocks noChangeAspect="1" noChangeArrowheads="1"/>
          </p:cNvSpPr>
          <p:nvPr/>
        </p:nvSpPr>
        <p:spPr bwMode="auto">
          <a:xfrm>
            <a:off x="6229210"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73" name="AutoShape 17" descr="spacer"/>
          <p:cNvSpPr>
            <a:spLocks noChangeAspect="1" noChangeArrowheads="1"/>
          </p:cNvSpPr>
          <p:nvPr/>
        </p:nvSpPr>
        <p:spPr bwMode="auto">
          <a:xfrm>
            <a:off x="6791396"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74" name="AutoShape 18" descr="spacer"/>
          <p:cNvSpPr>
            <a:spLocks noChangeAspect="1" noChangeArrowheads="1"/>
          </p:cNvSpPr>
          <p:nvPr/>
        </p:nvSpPr>
        <p:spPr bwMode="auto">
          <a:xfrm>
            <a:off x="7342294"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75" name="AutoShape 19" descr="spacer"/>
          <p:cNvSpPr>
            <a:spLocks noChangeAspect="1" noChangeArrowheads="1"/>
          </p:cNvSpPr>
          <p:nvPr/>
        </p:nvSpPr>
        <p:spPr bwMode="auto">
          <a:xfrm>
            <a:off x="7863841"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76" name="AutoShape 20" descr="spacer"/>
          <p:cNvSpPr>
            <a:spLocks noChangeAspect="1" noChangeArrowheads="1"/>
          </p:cNvSpPr>
          <p:nvPr/>
        </p:nvSpPr>
        <p:spPr bwMode="auto">
          <a:xfrm>
            <a:off x="8383130"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77" name="AutoShape 21" descr="spacer"/>
          <p:cNvSpPr>
            <a:spLocks noChangeAspect="1" noChangeArrowheads="1"/>
          </p:cNvSpPr>
          <p:nvPr/>
        </p:nvSpPr>
        <p:spPr bwMode="auto">
          <a:xfrm>
            <a:off x="4215272" y="5102578"/>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78" name="AutoShape 22" descr="spacer"/>
          <p:cNvSpPr>
            <a:spLocks noChangeAspect="1" noChangeArrowheads="1"/>
          </p:cNvSpPr>
          <p:nvPr/>
        </p:nvSpPr>
        <p:spPr bwMode="auto">
          <a:xfrm>
            <a:off x="5219983"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79" name="AutoShape 23" descr="spacer"/>
          <p:cNvSpPr>
            <a:spLocks noChangeAspect="1" noChangeArrowheads="1"/>
          </p:cNvSpPr>
          <p:nvPr/>
        </p:nvSpPr>
        <p:spPr bwMode="auto">
          <a:xfrm>
            <a:off x="6229210"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80" name="AutoShape 24" descr="spacer"/>
          <p:cNvSpPr>
            <a:spLocks noChangeAspect="1" noChangeArrowheads="1"/>
          </p:cNvSpPr>
          <p:nvPr/>
        </p:nvSpPr>
        <p:spPr bwMode="auto">
          <a:xfrm>
            <a:off x="6791396"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81" name="AutoShape 25" descr="spacer"/>
          <p:cNvSpPr>
            <a:spLocks noChangeAspect="1" noChangeArrowheads="1"/>
          </p:cNvSpPr>
          <p:nvPr/>
        </p:nvSpPr>
        <p:spPr bwMode="auto">
          <a:xfrm>
            <a:off x="7342294"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82" name="AutoShape 26" descr="spacer"/>
          <p:cNvSpPr>
            <a:spLocks noChangeAspect="1" noChangeArrowheads="1"/>
          </p:cNvSpPr>
          <p:nvPr/>
        </p:nvSpPr>
        <p:spPr bwMode="auto">
          <a:xfrm>
            <a:off x="7863841"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83" name="AutoShape 27" descr="spacer"/>
          <p:cNvSpPr>
            <a:spLocks noChangeAspect="1" noChangeArrowheads="1"/>
          </p:cNvSpPr>
          <p:nvPr/>
        </p:nvSpPr>
        <p:spPr bwMode="auto">
          <a:xfrm>
            <a:off x="8383130"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84" name="AutoShape 28" descr="spacer"/>
          <p:cNvSpPr>
            <a:spLocks noChangeAspect="1" noChangeArrowheads="1"/>
          </p:cNvSpPr>
          <p:nvPr/>
        </p:nvSpPr>
        <p:spPr bwMode="auto">
          <a:xfrm>
            <a:off x="4215272" y="6163734"/>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85" name="AutoShape 29" descr="spacer"/>
          <p:cNvSpPr>
            <a:spLocks noChangeAspect="1" noChangeArrowheads="1"/>
          </p:cNvSpPr>
          <p:nvPr/>
        </p:nvSpPr>
        <p:spPr bwMode="auto">
          <a:xfrm>
            <a:off x="5219983"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86" name="AutoShape 30" descr="spacer"/>
          <p:cNvSpPr>
            <a:spLocks noChangeAspect="1" noChangeArrowheads="1"/>
          </p:cNvSpPr>
          <p:nvPr/>
        </p:nvSpPr>
        <p:spPr bwMode="auto">
          <a:xfrm>
            <a:off x="6229210"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87" name="AutoShape 31" descr="spacer"/>
          <p:cNvSpPr>
            <a:spLocks noChangeAspect="1" noChangeArrowheads="1"/>
          </p:cNvSpPr>
          <p:nvPr/>
        </p:nvSpPr>
        <p:spPr bwMode="auto">
          <a:xfrm>
            <a:off x="6791396"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88" name="AutoShape 32" descr="spacer"/>
          <p:cNvSpPr>
            <a:spLocks noChangeAspect="1" noChangeArrowheads="1"/>
          </p:cNvSpPr>
          <p:nvPr/>
        </p:nvSpPr>
        <p:spPr bwMode="auto">
          <a:xfrm>
            <a:off x="7342294"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89" name="AutoShape 33" descr="spacer"/>
          <p:cNvSpPr>
            <a:spLocks noChangeAspect="1" noChangeArrowheads="1"/>
          </p:cNvSpPr>
          <p:nvPr/>
        </p:nvSpPr>
        <p:spPr bwMode="auto">
          <a:xfrm>
            <a:off x="7863841"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90" name="AutoShape 34" descr="spacer"/>
          <p:cNvSpPr>
            <a:spLocks noChangeAspect="1" noChangeArrowheads="1"/>
          </p:cNvSpPr>
          <p:nvPr/>
        </p:nvSpPr>
        <p:spPr bwMode="auto">
          <a:xfrm>
            <a:off x="8383130"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91" name="AutoShape 35" descr="spacer"/>
          <p:cNvSpPr>
            <a:spLocks noChangeAspect="1" noChangeArrowheads="1"/>
          </p:cNvSpPr>
          <p:nvPr/>
        </p:nvSpPr>
        <p:spPr bwMode="auto">
          <a:xfrm>
            <a:off x="4215272" y="7224889"/>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92" name="AutoShape 36" descr="spacer"/>
          <p:cNvSpPr>
            <a:spLocks noChangeAspect="1" noChangeArrowheads="1"/>
          </p:cNvSpPr>
          <p:nvPr/>
        </p:nvSpPr>
        <p:spPr bwMode="auto">
          <a:xfrm>
            <a:off x="4215272" y="7550009"/>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19493" name="Rectangle 38"/>
          <p:cNvSpPr>
            <a:spLocks noGrp="1" noChangeArrowheads="1"/>
          </p:cNvSpPr>
          <p:nvPr>
            <p:ph type="title" idx="4294967295"/>
          </p:nvPr>
        </p:nvSpPr>
        <p:spPr>
          <a:xfrm>
            <a:off x="2441575" y="369888"/>
            <a:ext cx="10563225" cy="1230312"/>
          </a:xfrm>
          <a:noFill/>
        </p:spPr>
        <p:txBody>
          <a:bodyPr/>
          <a:lstStyle/>
          <a:p>
            <a:pPr eaLnBrk="1" hangingPunct="1"/>
            <a:r>
              <a:rPr lang="sv-SE" altLang="sv-SE" sz="5689" dirty="0"/>
              <a:t>Fler exempel </a:t>
            </a:r>
            <a:br>
              <a:rPr lang="sv-SE" altLang="sv-SE" sz="5689" dirty="0"/>
            </a:br>
            <a:endParaRPr lang="sv-SE" altLang="sv-SE" sz="5689" dirty="0"/>
          </a:p>
        </p:txBody>
      </p:sp>
      <p:sp>
        <p:nvSpPr>
          <p:cNvPr id="19494" name="Text Box 41">
            <a:extLst>
              <a:ext uri="{C183D7F6-B498-43B3-948B-1728B52AA6E4}">
                <adec:decorative xmlns:adec="http://schemas.microsoft.com/office/drawing/2017/decorative" val="1"/>
              </a:ext>
            </a:extLst>
          </p:cNvPr>
          <p:cNvSpPr txBox="1">
            <a:spLocks noChangeArrowheads="1"/>
          </p:cNvSpPr>
          <p:nvPr/>
        </p:nvSpPr>
        <p:spPr bwMode="auto">
          <a:xfrm>
            <a:off x="8141547" y="2214881"/>
            <a:ext cx="3583094" cy="66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sv-SE" altLang="sv-SE" sz="3698"/>
          </a:p>
        </p:txBody>
      </p:sp>
      <p:sp>
        <p:nvSpPr>
          <p:cNvPr id="19495" name="Text Box 42"/>
          <p:cNvSpPr txBox="1">
            <a:spLocks noChangeArrowheads="1"/>
          </p:cNvSpPr>
          <p:nvPr/>
        </p:nvSpPr>
        <p:spPr bwMode="auto">
          <a:xfrm>
            <a:off x="3122508" y="1907824"/>
            <a:ext cx="7066844" cy="70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982"/>
              <a:t>Behov K för 6000 kg/ha vall</a:t>
            </a:r>
          </a:p>
        </p:txBody>
      </p:sp>
      <p:pic>
        <p:nvPicPr>
          <p:cNvPr id="19496" name="Picture 44" descr="Kartbild med kaliumbeh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907" y="3237654"/>
            <a:ext cx="5960533" cy="52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97" name="Text Box 45"/>
          <p:cNvSpPr txBox="1">
            <a:spLocks noChangeArrowheads="1"/>
          </p:cNvSpPr>
          <p:nvPr/>
        </p:nvSpPr>
        <p:spPr bwMode="auto">
          <a:xfrm>
            <a:off x="9268179" y="3955627"/>
            <a:ext cx="2968977" cy="70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982"/>
              <a:t>130 kg/ha</a:t>
            </a:r>
          </a:p>
        </p:txBody>
      </p:sp>
      <p:sp>
        <p:nvSpPr>
          <p:cNvPr id="19498" name="Line 46">
            <a:extLst>
              <a:ext uri="{C183D7F6-B498-43B3-948B-1728B52AA6E4}">
                <adec:decorative xmlns:adec="http://schemas.microsoft.com/office/drawing/2017/decorative" val="1"/>
              </a:ext>
            </a:extLst>
          </p:cNvPr>
          <p:cNvSpPr>
            <a:spLocks noChangeShapeType="1"/>
          </p:cNvSpPr>
          <p:nvPr/>
        </p:nvSpPr>
        <p:spPr bwMode="auto">
          <a:xfrm flipV="1">
            <a:off x="4147539" y="6412090"/>
            <a:ext cx="1738489" cy="5125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3698"/>
          </a:p>
        </p:txBody>
      </p:sp>
      <p:sp>
        <p:nvSpPr>
          <p:cNvPr id="19499" name="Text Box 40"/>
          <p:cNvSpPr txBox="1">
            <a:spLocks noChangeArrowheads="1"/>
          </p:cNvSpPr>
          <p:nvPr/>
        </p:nvSpPr>
        <p:spPr bwMode="auto">
          <a:xfrm>
            <a:off x="1995877" y="6617548"/>
            <a:ext cx="2968978" cy="70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982"/>
              <a:t>30 kg/ha</a:t>
            </a:r>
          </a:p>
        </p:txBody>
      </p:sp>
      <p:sp>
        <p:nvSpPr>
          <p:cNvPr id="19500" name="Line 47">
            <a:extLst>
              <a:ext uri="{C183D7F6-B498-43B3-948B-1728B52AA6E4}">
                <adec:decorative xmlns:adec="http://schemas.microsoft.com/office/drawing/2017/decorative" val="1"/>
              </a:ext>
            </a:extLst>
          </p:cNvPr>
          <p:cNvSpPr>
            <a:spLocks noChangeShapeType="1"/>
          </p:cNvSpPr>
          <p:nvPr/>
        </p:nvSpPr>
        <p:spPr bwMode="auto">
          <a:xfrm flipH="1">
            <a:off x="6707858" y="4364285"/>
            <a:ext cx="2354862" cy="92117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3698"/>
          </a:p>
        </p:txBody>
      </p:sp>
      <p:pic>
        <p:nvPicPr>
          <p:cNvPr id="45" name="Bildobjekt 44" descr="EU-logg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46" name="Bildobjekt 45" descr="Greppas logotyp"/>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9766856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441575" y="0"/>
            <a:ext cx="10563225" cy="1230313"/>
          </a:xfrm>
        </p:spPr>
        <p:txBody>
          <a:bodyPr/>
          <a:lstStyle/>
          <a:p>
            <a:pPr eaLnBrk="1" hangingPunct="1"/>
            <a:r>
              <a:rPr lang="sv-SE" altLang="sv-SE" dirty="0"/>
              <a:t>Fler exempel</a:t>
            </a:r>
          </a:p>
        </p:txBody>
      </p:sp>
      <p:sp>
        <p:nvSpPr>
          <p:cNvPr id="20483" name="Rectangle 4"/>
          <p:cNvSpPr>
            <a:spLocks noChangeArrowheads="1"/>
          </p:cNvSpPr>
          <p:nvPr/>
        </p:nvSpPr>
        <p:spPr bwMode="auto">
          <a:xfrm>
            <a:off x="1587218" y="1291449"/>
            <a:ext cx="10564142" cy="123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v-SE" altLang="sv-SE" sz="5120">
                <a:solidFill>
                  <a:schemeClr val="tx2"/>
                </a:solidFill>
              </a:rPr>
              <a:t>Kalimagnesia giva i potatis</a:t>
            </a:r>
          </a:p>
        </p:txBody>
      </p:sp>
      <p:pic>
        <p:nvPicPr>
          <p:cNvPr id="20484" name="Picture 6" descr="KMG Agnest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03" y="2725139"/>
            <a:ext cx="7272302" cy="636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7"/>
          <p:cNvSpPr txBox="1">
            <a:spLocks noChangeArrowheads="1"/>
          </p:cNvSpPr>
          <p:nvPr/>
        </p:nvSpPr>
        <p:spPr bwMode="auto">
          <a:xfrm>
            <a:off x="8037689" y="3034454"/>
            <a:ext cx="4506524" cy="219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413"/>
              <a:t>60 ha</a:t>
            </a:r>
          </a:p>
          <a:p>
            <a:pPr eaLnBrk="1" hangingPunct="1">
              <a:spcBef>
                <a:spcPct val="50000"/>
              </a:spcBef>
            </a:pPr>
            <a:r>
              <a:rPr lang="sv-SE" altLang="sv-SE" sz="3413"/>
              <a:t>4 sorters potatis</a:t>
            </a:r>
          </a:p>
          <a:p>
            <a:pPr eaLnBrk="1" hangingPunct="1">
              <a:spcBef>
                <a:spcPct val="50000"/>
              </a:spcBef>
            </a:pPr>
            <a:r>
              <a:rPr lang="sv-SE" altLang="sv-SE" sz="3413"/>
              <a:t>Giva 0-640 kg/ha</a:t>
            </a:r>
          </a:p>
        </p:txBody>
      </p:sp>
      <p:pic>
        <p:nvPicPr>
          <p:cNvPr id="6" name="Bildobjekt 5" descr="EU-logg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7" name="Bildobjekt 6" descr="Greppas logotyp"/>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8229824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type="title" idx="4294967295"/>
          </p:nvPr>
        </p:nvSpPr>
        <p:spPr bwMode="auto">
          <a:xfrm>
            <a:off x="1006475" y="2714625"/>
            <a:ext cx="11307763" cy="4826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487363" marR="0" lvl="0" indent="-487363" algn="l" defTabSz="1300163" rtl="0" eaLnBrk="1" fontAlgn="base" latinLnBrk="0" hangingPunct="1">
              <a:lnSpc>
                <a:spcPct val="100000"/>
              </a:lnSpc>
              <a:spcBef>
                <a:spcPct val="20000"/>
              </a:spcBef>
              <a:spcAft>
                <a:spcPct val="0"/>
              </a:spcAft>
              <a:buClrTx/>
              <a:buSzTx/>
              <a:buFont typeface="Arial" charset="0"/>
              <a:buChar char="•"/>
              <a:tabLst/>
              <a:defRPr/>
            </a:pPr>
            <a:endParaRPr kumimoji="0" lang="sv-SE" altLang="sv-SE" sz="3200" b="0" i="0" u="none" strike="noStrike" kern="1200" cap="none" spc="0" normalizeH="0" baseline="0" noProof="0" dirty="0">
              <a:ln>
                <a:noFill/>
              </a:ln>
              <a:solidFill>
                <a:schemeClr val="tx1"/>
              </a:solidFill>
              <a:effectLst/>
              <a:uLnTx/>
              <a:uFillTx/>
              <a:latin typeface="+mn-lt"/>
              <a:ea typeface="+mn-ea"/>
              <a:cs typeface="+mn-cs"/>
            </a:endParaRPr>
          </a:p>
          <a:p>
            <a:pPr marL="487363" marR="0" lvl="0" indent="-487363" algn="ctr" defTabSz="1300163" rtl="0" eaLnBrk="1" fontAlgn="base" latinLnBrk="0" hangingPunct="1">
              <a:lnSpc>
                <a:spcPct val="100000"/>
              </a:lnSpc>
              <a:spcBef>
                <a:spcPct val="20000"/>
              </a:spcBef>
              <a:spcAft>
                <a:spcPct val="0"/>
              </a:spcAft>
              <a:buClrTx/>
              <a:buSzTx/>
              <a:buFontTx/>
              <a:buNone/>
              <a:tabLst/>
              <a:defRPr/>
            </a:pPr>
            <a:endParaRPr kumimoji="0" lang="sv-SE" altLang="sv-SE" sz="3200" b="0" i="0" u="none" strike="noStrike" kern="1200" cap="none" spc="0" normalizeH="0" baseline="0" noProof="0" dirty="0">
              <a:ln>
                <a:noFill/>
              </a:ln>
              <a:solidFill>
                <a:schemeClr val="tx1"/>
              </a:solidFill>
              <a:effectLst/>
              <a:uLnTx/>
              <a:uFillTx/>
              <a:latin typeface="+mn-lt"/>
              <a:ea typeface="+mn-ea"/>
              <a:cs typeface="+mn-cs"/>
            </a:endParaRPr>
          </a:p>
          <a:p>
            <a:pPr marL="487363" marR="0" lvl="0" indent="-487363" algn="ctr" defTabSz="1300163" rtl="0" eaLnBrk="1" fontAlgn="base" latinLnBrk="0" hangingPunct="1">
              <a:lnSpc>
                <a:spcPct val="100000"/>
              </a:lnSpc>
              <a:spcBef>
                <a:spcPct val="20000"/>
              </a:spcBef>
              <a:spcAft>
                <a:spcPct val="0"/>
              </a:spcAft>
              <a:buClrTx/>
              <a:buSzTx/>
              <a:buFontTx/>
              <a:buNone/>
              <a:tabLst/>
              <a:defRPr/>
            </a:pPr>
            <a:r>
              <a:rPr kumimoji="0" lang="sv-SE" altLang="sv-SE" sz="6258" b="0" i="0" u="none" strike="noStrike" kern="1200" cap="none" spc="0" normalizeH="0" baseline="0" noProof="0" dirty="0">
                <a:ln>
                  <a:noFill/>
                </a:ln>
                <a:solidFill>
                  <a:schemeClr val="tx1"/>
                </a:solidFill>
                <a:effectLst/>
                <a:uLnTx/>
                <a:uFillTx/>
                <a:latin typeface="+mn-lt"/>
                <a:ea typeface="+mn-ea"/>
                <a:cs typeface="+mn-cs"/>
              </a:rPr>
              <a:t>Inga konstigheter</a:t>
            </a:r>
          </a:p>
          <a:p>
            <a:pPr marL="487363" marR="0" lvl="0" indent="-487363" algn="ctr" defTabSz="1300163" rtl="0" eaLnBrk="1" fontAlgn="base" latinLnBrk="0" hangingPunct="1">
              <a:lnSpc>
                <a:spcPct val="100000"/>
              </a:lnSpc>
              <a:spcBef>
                <a:spcPct val="20000"/>
              </a:spcBef>
              <a:spcAft>
                <a:spcPct val="0"/>
              </a:spcAft>
              <a:buClrTx/>
              <a:buSzTx/>
              <a:buFontTx/>
              <a:buNone/>
              <a:tabLst/>
              <a:defRPr/>
            </a:pPr>
            <a:r>
              <a:rPr kumimoji="0" lang="sv-SE" altLang="sv-SE" sz="6258" b="0" i="0" u="none" strike="noStrike" kern="1200" cap="none" spc="0" normalizeH="0" baseline="0" noProof="0" dirty="0">
                <a:ln>
                  <a:noFill/>
                </a:ln>
                <a:solidFill>
                  <a:schemeClr val="tx1"/>
                </a:solidFill>
                <a:effectLst/>
                <a:uLnTx/>
                <a:uFillTx/>
                <a:latin typeface="+mn-lt"/>
                <a:ea typeface="+mn-ea"/>
                <a:cs typeface="+mn-cs"/>
              </a:rPr>
              <a:t>Gödslar efter markkartan!</a:t>
            </a:r>
          </a:p>
        </p:txBody>
      </p:sp>
      <p:pic>
        <p:nvPicPr>
          <p:cNvPr id="3" name="Bildobjekt 2"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4" name="Bildobjekt 3"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15515366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spacer"/>
          <p:cNvSpPr>
            <a:spLocks noChangeAspect="1" noChangeArrowheads="1"/>
          </p:cNvSpPr>
          <p:nvPr/>
        </p:nvSpPr>
        <p:spPr bwMode="auto">
          <a:xfrm>
            <a:off x="5219983" y="289447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07" name="AutoShape 3" descr="spacer"/>
          <p:cNvSpPr>
            <a:spLocks noChangeAspect="1" noChangeArrowheads="1"/>
          </p:cNvSpPr>
          <p:nvPr/>
        </p:nvSpPr>
        <p:spPr bwMode="auto">
          <a:xfrm>
            <a:off x="6229210" y="2363895"/>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08" name="AutoShape 4" descr="spacer"/>
          <p:cNvSpPr>
            <a:spLocks noChangeAspect="1" noChangeArrowheads="1"/>
          </p:cNvSpPr>
          <p:nvPr/>
        </p:nvSpPr>
        <p:spPr bwMode="auto">
          <a:xfrm>
            <a:off x="6791396" y="2363895"/>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09" name="AutoShape 5" descr="spacer"/>
          <p:cNvSpPr>
            <a:spLocks noChangeAspect="1" noChangeArrowheads="1"/>
          </p:cNvSpPr>
          <p:nvPr/>
        </p:nvSpPr>
        <p:spPr bwMode="auto">
          <a:xfrm>
            <a:off x="7342294" y="2363895"/>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10" name="AutoShape 6" descr="spacer"/>
          <p:cNvSpPr>
            <a:spLocks noChangeAspect="1" noChangeArrowheads="1"/>
          </p:cNvSpPr>
          <p:nvPr/>
        </p:nvSpPr>
        <p:spPr bwMode="auto">
          <a:xfrm>
            <a:off x="7863841" y="2363895"/>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11" name="AutoShape 7" descr="spacer"/>
          <p:cNvSpPr>
            <a:spLocks noChangeAspect="1" noChangeArrowheads="1"/>
          </p:cNvSpPr>
          <p:nvPr/>
        </p:nvSpPr>
        <p:spPr bwMode="auto">
          <a:xfrm>
            <a:off x="8383130" y="2363895"/>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12" name="AutoShape 8" descr="spacer"/>
          <p:cNvSpPr>
            <a:spLocks noChangeAspect="1" noChangeArrowheads="1"/>
          </p:cNvSpPr>
          <p:nvPr/>
        </p:nvSpPr>
        <p:spPr bwMode="auto">
          <a:xfrm>
            <a:off x="5481885" y="298026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13" name="AutoShape 9" descr="spacer"/>
          <p:cNvSpPr>
            <a:spLocks noChangeAspect="1" noChangeArrowheads="1"/>
          </p:cNvSpPr>
          <p:nvPr/>
        </p:nvSpPr>
        <p:spPr bwMode="auto">
          <a:xfrm>
            <a:off x="6229210" y="3510846"/>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14" name="AutoShape 10" descr="spacer"/>
          <p:cNvSpPr>
            <a:spLocks noChangeAspect="1" noChangeArrowheads="1"/>
          </p:cNvSpPr>
          <p:nvPr/>
        </p:nvSpPr>
        <p:spPr bwMode="auto">
          <a:xfrm>
            <a:off x="6791396" y="3510846"/>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15" name="AutoShape 11" descr="spacer"/>
          <p:cNvSpPr>
            <a:spLocks noChangeAspect="1" noChangeArrowheads="1"/>
          </p:cNvSpPr>
          <p:nvPr/>
        </p:nvSpPr>
        <p:spPr bwMode="auto">
          <a:xfrm>
            <a:off x="7342294" y="3510846"/>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16" name="AutoShape 12" descr="spacer"/>
          <p:cNvSpPr>
            <a:spLocks noChangeAspect="1" noChangeArrowheads="1"/>
          </p:cNvSpPr>
          <p:nvPr/>
        </p:nvSpPr>
        <p:spPr bwMode="auto">
          <a:xfrm>
            <a:off x="7863841" y="3510846"/>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17" name="AutoShape 13" descr="spacer"/>
          <p:cNvSpPr>
            <a:spLocks noChangeAspect="1" noChangeArrowheads="1"/>
          </p:cNvSpPr>
          <p:nvPr/>
        </p:nvSpPr>
        <p:spPr bwMode="auto">
          <a:xfrm>
            <a:off x="8383130" y="3510846"/>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18" name="AutoShape 14" descr="spacer"/>
          <p:cNvSpPr>
            <a:spLocks noChangeAspect="1" noChangeArrowheads="1"/>
          </p:cNvSpPr>
          <p:nvPr/>
        </p:nvSpPr>
        <p:spPr bwMode="auto">
          <a:xfrm>
            <a:off x="4215272" y="4041423"/>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19" name="AutoShape 15" descr="spacer"/>
          <p:cNvSpPr>
            <a:spLocks noChangeAspect="1" noChangeArrowheads="1"/>
          </p:cNvSpPr>
          <p:nvPr/>
        </p:nvSpPr>
        <p:spPr bwMode="auto">
          <a:xfrm>
            <a:off x="5219983"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20" name="AutoShape 16" descr="spacer"/>
          <p:cNvSpPr>
            <a:spLocks noChangeAspect="1" noChangeArrowheads="1"/>
          </p:cNvSpPr>
          <p:nvPr/>
        </p:nvSpPr>
        <p:spPr bwMode="auto">
          <a:xfrm>
            <a:off x="6229210"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21" name="AutoShape 17" descr="spacer"/>
          <p:cNvSpPr>
            <a:spLocks noChangeAspect="1" noChangeArrowheads="1"/>
          </p:cNvSpPr>
          <p:nvPr/>
        </p:nvSpPr>
        <p:spPr bwMode="auto">
          <a:xfrm>
            <a:off x="6791396"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22" name="AutoShape 18" descr="spacer"/>
          <p:cNvSpPr>
            <a:spLocks noChangeAspect="1" noChangeArrowheads="1"/>
          </p:cNvSpPr>
          <p:nvPr/>
        </p:nvSpPr>
        <p:spPr bwMode="auto">
          <a:xfrm>
            <a:off x="7342294"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23" name="AutoShape 19" descr="spacer"/>
          <p:cNvSpPr>
            <a:spLocks noChangeAspect="1" noChangeArrowheads="1"/>
          </p:cNvSpPr>
          <p:nvPr/>
        </p:nvSpPr>
        <p:spPr bwMode="auto">
          <a:xfrm>
            <a:off x="7863841"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24" name="AutoShape 20" descr="spacer"/>
          <p:cNvSpPr>
            <a:spLocks noChangeAspect="1" noChangeArrowheads="1"/>
          </p:cNvSpPr>
          <p:nvPr/>
        </p:nvSpPr>
        <p:spPr bwMode="auto">
          <a:xfrm>
            <a:off x="8383130" y="4572001"/>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25" name="AutoShape 21" descr="spacer"/>
          <p:cNvSpPr>
            <a:spLocks noChangeAspect="1" noChangeArrowheads="1"/>
          </p:cNvSpPr>
          <p:nvPr/>
        </p:nvSpPr>
        <p:spPr bwMode="auto">
          <a:xfrm>
            <a:off x="4215272" y="5102578"/>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26" name="AutoShape 22" descr="spacer"/>
          <p:cNvSpPr>
            <a:spLocks noChangeAspect="1" noChangeArrowheads="1"/>
          </p:cNvSpPr>
          <p:nvPr/>
        </p:nvSpPr>
        <p:spPr bwMode="auto">
          <a:xfrm>
            <a:off x="5219983"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27" name="AutoShape 23" descr="spacer"/>
          <p:cNvSpPr>
            <a:spLocks noChangeAspect="1" noChangeArrowheads="1"/>
          </p:cNvSpPr>
          <p:nvPr/>
        </p:nvSpPr>
        <p:spPr bwMode="auto">
          <a:xfrm>
            <a:off x="6229210"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28" name="AutoShape 24" descr="spacer"/>
          <p:cNvSpPr>
            <a:spLocks noChangeAspect="1" noChangeArrowheads="1"/>
          </p:cNvSpPr>
          <p:nvPr/>
        </p:nvSpPr>
        <p:spPr bwMode="auto">
          <a:xfrm>
            <a:off x="6791396"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29" name="AutoShape 25" descr="spacer"/>
          <p:cNvSpPr>
            <a:spLocks noChangeAspect="1" noChangeArrowheads="1"/>
          </p:cNvSpPr>
          <p:nvPr/>
        </p:nvSpPr>
        <p:spPr bwMode="auto">
          <a:xfrm>
            <a:off x="7342294"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30" name="AutoShape 26" descr="spacer"/>
          <p:cNvSpPr>
            <a:spLocks noChangeAspect="1" noChangeArrowheads="1"/>
          </p:cNvSpPr>
          <p:nvPr/>
        </p:nvSpPr>
        <p:spPr bwMode="auto">
          <a:xfrm>
            <a:off x="7863841"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31" name="AutoShape 27" descr="spacer"/>
          <p:cNvSpPr>
            <a:spLocks noChangeAspect="1" noChangeArrowheads="1"/>
          </p:cNvSpPr>
          <p:nvPr/>
        </p:nvSpPr>
        <p:spPr bwMode="auto">
          <a:xfrm>
            <a:off x="8383130" y="5633157"/>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32" name="AutoShape 28" descr="spacer"/>
          <p:cNvSpPr>
            <a:spLocks noChangeAspect="1" noChangeArrowheads="1"/>
          </p:cNvSpPr>
          <p:nvPr/>
        </p:nvSpPr>
        <p:spPr bwMode="auto">
          <a:xfrm>
            <a:off x="4215272" y="6163734"/>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33" name="AutoShape 29" descr="spacer"/>
          <p:cNvSpPr>
            <a:spLocks noChangeAspect="1" noChangeArrowheads="1"/>
          </p:cNvSpPr>
          <p:nvPr/>
        </p:nvSpPr>
        <p:spPr bwMode="auto">
          <a:xfrm>
            <a:off x="5219983"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34" name="AutoShape 30" descr="spacer"/>
          <p:cNvSpPr>
            <a:spLocks noChangeAspect="1" noChangeArrowheads="1"/>
          </p:cNvSpPr>
          <p:nvPr/>
        </p:nvSpPr>
        <p:spPr bwMode="auto">
          <a:xfrm>
            <a:off x="6229210"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35" name="AutoShape 31" descr="spacer"/>
          <p:cNvSpPr>
            <a:spLocks noChangeAspect="1" noChangeArrowheads="1"/>
          </p:cNvSpPr>
          <p:nvPr/>
        </p:nvSpPr>
        <p:spPr bwMode="auto">
          <a:xfrm>
            <a:off x="6791396"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36" name="AutoShape 32" descr="spacer"/>
          <p:cNvSpPr>
            <a:spLocks noChangeAspect="1" noChangeArrowheads="1"/>
          </p:cNvSpPr>
          <p:nvPr/>
        </p:nvSpPr>
        <p:spPr bwMode="auto">
          <a:xfrm>
            <a:off x="7342294"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37" name="AutoShape 33" descr="spacer"/>
          <p:cNvSpPr>
            <a:spLocks noChangeAspect="1" noChangeArrowheads="1"/>
          </p:cNvSpPr>
          <p:nvPr/>
        </p:nvSpPr>
        <p:spPr bwMode="auto">
          <a:xfrm>
            <a:off x="7863841"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38" name="AutoShape 34" descr="spacer"/>
          <p:cNvSpPr>
            <a:spLocks noChangeAspect="1" noChangeArrowheads="1"/>
          </p:cNvSpPr>
          <p:nvPr/>
        </p:nvSpPr>
        <p:spPr bwMode="auto">
          <a:xfrm>
            <a:off x="8383130" y="6694312"/>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39" name="AutoShape 35" descr="spacer"/>
          <p:cNvSpPr>
            <a:spLocks noChangeAspect="1" noChangeArrowheads="1"/>
          </p:cNvSpPr>
          <p:nvPr/>
        </p:nvSpPr>
        <p:spPr bwMode="auto">
          <a:xfrm>
            <a:off x="4215272" y="7224889"/>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21540" name="AutoShape 36" descr="spacer"/>
          <p:cNvSpPr>
            <a:spLocks noChangeAspect="1" noChangeArrowheads="1"/>
          </p:cNvSpPr>
          <p:nvPr/>
        </p:nvSpPr>
        <p:spPr bwMode="auto">
          <a:xfrm>
            <a:off x="4215272" y="7550009"/>
            <a:ext cx="13547" cy="1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3698"/>
          </a:p>
        </p:txBody>
      </p:sp>
      <p:sp>
        <p:nvSpPr>
          <p:cNvPr id="70694" name="Rectangle 38"/>
          <p:cNvSpPr>
            <a:spLocks noGrp="1" noChangeArrowheads="1"/>
          </p:cNvSpPr>
          <p:nvPr>
            <p:ph type="body" idx="4294967295"/>
          </p:nvPr>
        </p:nvSpPr>
        <p:spPr>
          <a:xfrm>
            <a:off x="1741488" y="2725738"/>
            <a:ext cx="11263312" cy="5224462"/>
          </a:xfrm>
          <a:noFill/>
        </p:spPr>
        <p:txBody>
          <a:bodyPr/>
          <a:lstStyle/>
          <a:p>
            <a:pPr marL="866973" indent="-866973"/>
            <a:r>
              <a:rPr lang="sv-SE" altLang="sv-SE" sz="5689"/>
              <a:t>Enklare!</a:t>
            </a:r>
          </a:p>
          <a:p>
            <a:pPr marL="866973" indent="-866973"/>
            <a:endParaRPr lang="sv-SE" altLang="sv-SE" sz="5689"/>
          </a:p>
          <a:p>
            <a:pPr marL="866973" indent="-866973"/>
            <a:r>
              <a:rPr lang="sv-SE" altLang="sv-SE" sz="5689"/>
              <a:t>Högre skörd!</a:t>
            </a:r>
          </a:p>
          <a:p>
            <a:pPr marL="866973" indent="-866973"/>
            <a:endParaRPr lang="sv-SE" altLang="sv-SE" sz="5689"/>
          </a:p>
          <a:p>
            <a:pPr marL="866973" indent="-866973"/>
            <a:r>
              <a:rPr lang="sv-SE" altLang="sv-SE" sz="5689"/>
              <a:t>Mindre utlakningsrisk!</a:t>
            </a:r>
          </a:p>
          <a:p>
            <a:pPr marL="2492548" lvl="3" indent="-541858">
              <a:buNone/>
            </a:pPr>
            <a:endParaRPr lang="sv-SE" altLang="sv-SE" sz="5689"/>
          </a:p>
        </p:txBody>
      </p:sp>
      <p:sp>
        <p:nvSpPr>
          <p:cNvPr id="21542" name="Rectangle 39"/>
          <p:cNvSpPr>
            <a:spLocks noGrp="1" noChangeArrowheads="1"/>
          </p:cNvSpPr>
          <p:nvPr>
            <p:ph type="title" idx="4294967295"/>
          </p:nvPr>
        </p:nvSpPr>
        <p:spPr>
          <a:xfrm>
            <a:off x="2441575" y="369888"/>
            <a:ext cx="10563225" cy="1230312"/>
          </a:xfrm>
          <a:noFill/>
        </p:spPr>
        <p:txBody>
          <a:bodyPr/>
          <a:lstStyle/>
          <a:p>
            <a:pPr eaLnBrk="1" hangingPunct="1"/>
            <a:r>
              <a:rPr lang="sv-SE" altLang="sv-SE" dirty="0"/>
              <a:t>Varierad gödsling</a:t>
            </a:r>
          </a:p>
        </p:txBody>
      </p:sp>
      <p:pic>
        <p:nvPicPr>
          <p:cNvPr id="70696" name="Picture 40" descr="Kartb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4747" y="1803966"/>
            <a:ext cx="2664178" cy="233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7" name="Picture 41" descr="Kartb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1547" y="4364286"/>
            <a:ext cx="4402667" cy="188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98" name="Picture 42" descr="Kartbi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7263" y="6310490"/>
            <a:ext cx="2074897"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Bildobjekt 41" descr="EU-logga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43" name="Bildobjekt 42" descr="Greppas logotyp"/>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8059811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94">
                                            <p:txEl>
                                              <p:pRg st="0" end="0"/>
                                            </p:txEl>
                                          </p:spTgt>
                                        </p:tgtEl>
                                        <p:attrNameLst>
                                          <p:attrName>style.visibility</p:attrName>
                                        </p:attrNameLst>
                                      </p:cBhvr>
                                      <p:to>
                                        <p:strVal val="visible"/>
                                      </p:to>
                                    </p:set>
                                    <p:anim calcmode="lin" valueType="num">
                                      <p:cBhvr additive="base">
                                        <p:cTn id="7" dur="500" fill="hold"/>
                                        <p:tgtEl>
                                          <p:spTgt spid="706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9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70696"/>
                                        </p:tgtEl>
                                        <p:attrNameLst>
                                          <p:attrName>style.visibility</p:attrName>
                                        </p:attrNameLst>
                                      </p:cBhvr>
                                      <p:to>
                                        <p:strVal val="visible"/>
                                      </p:to>
                                    </p:set>
                                    <p:anim calcmode="lin" valueType="num">
                                      <p:cBhvr additive="base">
                                        <p:cTn id="12" dur="500" fill="hold"/>
                                        <p:tgtEl>
                                          <p:spTgt spid="70696"/>
                                        </p:tgtEl>
                                        <p:attrNameLst>
                                          <p:attrName>ppt_x</p:attrName>
                                        </p:attrNameLst>
                                      </p:cBhvr>
                                      <p:tavLst>
                                        <p:tav tm="0">
                                          <p:val>
                                            <p:strVal val="0-#ppt_w/2"/>
                                          </p:val>
                                        </p:tav>
                                        <p:tav tm="100000">
                                          <p:val>
                                            <p:strVal val="#ppt_x"/>
                                          </p:val>
                                        </p:tav>
                                      </p:tavLst>
                                    </p:anim>
                                    <p:anim calcmode="lin" valueType="num">
                                      <p:cBhvr additive="base">
                                        <p:cTn id="13" dur="500" fill="hold"/>
                                        <p:tgtEl>
                                          <p:spTgt spid="7069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0694">
                                            <p:txEl>
                                              <p:pRg st="2" end="2"/>
                                            </p:txEl>
                                          </p:spTgt>
                                        </p:tgtEl>
                                        <p:attrNameLst>
                                          <p:attrName>style.visibility</p:attrName>
                                        </p:attrNameLst>
                                      </p:cBhvr>
                                      <p:to>
                                        <p:strVal val="visible"/>
                                      </p:to>
                                    </p:set>
                                    <p:anim calcmode="lin" valueType="num">
                                      <p:cBhvr additive="base">
                                        <p:cTn id="18" dur="500" fill="hold"/>
                                        <p:tgtEl>
                                          <p:spTgt spid="70694">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0694">
                                            <p:txEl>
                                              <p:pRg st="2" end="2"/>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nodeType="afterEffect">
                                  <p:stCondLst>
                                    <p:cond delay="0"/>
                                  </p:stCondLst>
                                  <p:childTnLst>
                                    <p:set>
                                      <p:cBhvr>
                                        <p:cTn id="22" dur="1" fill="hold">
                                          <p:stCondLst>
                                            <p:cond delay="0"/>
                                          </p:stCondLst>
                                        </p:cTn>
                                        <p:tgtEl>
                                          <p:spTgt spid="70697"/>
                                        </p:tgtEl>
                                        <p:attrNameLst>
                                          <p:attrName>style.visibility</p:attrName>
                                        </p:attrNameLst>
                                      </p:cBhvr>
                                      <p:to>
                                        <p:strVal val="visible"/>
                                      </p:to>
                                    </p:set>
                                    <p:anim calcmode="lin" valueType="num">
                                      <p:cBhvr additive="base">
                                        <p:cTn id="23" dur="500" fill="hold"/>
                                        <p:tgtEl>
                                          <p:spTgt spid="70697"/>
                                        </p:tgtEl>
                                        <p:attrNameLst>
                                          <p:attrName>ppt_x</p:attrName>
                                        </p:attrNameLst>
                                      </p:cBhvr>
                                      <p:tavLst>
                                        <p:tav tm="0">
                                          <p:val>
                                            <p:strVal val="0-#ppt_w/2"/>
                                          </p:val>
                                        </p:tav>
                                        <p:tav tm="100000">
                                          <p:val>
                                            <p:strVal val="#ppt_x"/>
                                          </p:val>
                                        </p:tav>
                                      </p:tavLst>
                                    </p:anim>
                                    <p:anim calcmode="lin" valueType="num">
                                      <p:cBhvr additive="base">
                                        <p:cTn id="24" dur="500" fill="hold"/>
                                        <p:tgtEl>
                                          <p:spTgt spid="7069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0694">
                                            <p:txEl>
                                              <p:pRg st="4" end="4"/>
                                            </p:txEl>
                                          </p:spTgt>
                                        </p:tgtEl>
                                        <p:attrNameLst>
                                          <p:attrName>style.visibility</p:attrName>
                                        </p:attrNameLst>
                                      </p:cBhvr>
                                      <p:to>
                                        <p:strVal val="visible"/>
                                      </p:to>
                                    </p:set>
                                    <p:anim calcmode="lin" valueType="num">
                                      <p:cBhvr additive="base">
                                        <p:cTn id="29" dur="500" fill="hold"/>
                                        <p:tgtEl>
                                          <p:spTgt spid="70694">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0694">
                                            <p:txEl>
                                              <p:pRg st="4" end="4"/>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8" fill="hold" nodeType="afterEffect">
                                  <p:stCondLst>
                                    <p:cond delay="0"/>
                                  </p:stCondLst>
                                  <p:childTnLst>
                                    <p:set>
                                      <p:cBhvr>
                                        <p:cTn id="33" dur="1" fill="hold">
                                          <p:stCondLst>
                                            <p:cond delay="0"/>
                                          </p:stCondLst>
                                        </p:cTn>
                                        <p:tgtEl>
                                          <p:spTgt spid="70698"/>
                                        </p:tgtEl>
                                        <p:attrNameLst>
                                          <p:attrName>style.visibility</p:attrName>
                                        </p:attrNameLst>
                                      </p:cBhvr>
                                      <p:to>
                                        <p:strVal val="visible"/>
                                      </p:to>
                                    </p:set>
                                    <p:anim calcmode="lin" valueType="num">
                                      <p:cBhvr additive="base">
                                        <p:cTn id="34" dur="500" fill="hold"/>
                                        <p:tgtEl>
                                          <p:spTgt spid="70698"/>
                                        </p:tgtEl>
                                        <p:attrNameLst>
                                          <p:attrName>ppt_x</p:attrName>
                                        </p:attrNameLst>
                                      </p:cBhvr>
                                      <p:tavLst>
                                        <p:tav tm="0">
                                          <p:val>
                                            <p:strVal val="0-#ppt_w/2"/>
                                          </p:val>
                                        </p:tav>
                                        <p:tav tm="100000">
                                          <p:val>
                                            <p:strVal val="#ppt_x"/>
                                          </p:val>
                                        </p:tav>
                                      </p:tavLst>
                                    </p:anim>
                                    <p:anim calcmode="lin" valueType="num">
                                      <p:cBhvr additive="base">
                                        <p:cTn id="35" dur="500" fill="hold"/>
                                        <p:tgtEl>
                                          <p:spTgt spid="706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441575" y="369888"/>
            <a:ext cx="10563225" cy="1230312"/>
          </a:xfrm>
        </p:spPr>
        <p:txBody>
          <a:bodyPr/>
          <a:lstStyle/>
          <a:p>
            <a:pPr eaLnBrk="1" hangingPunct="1"/>
            <a:r>
              <a:rPr lang="sv-SE" altLang="sv-SE" dirty="0"/>
              <a:t>Varierad gödsling</a:t>
            </a:r>
          </a:p>
        </p:txBody>
      </p:sp>
      <p:pic>
        <p:nvPicPr>
          <p:cNvPr id="4099" name="Picture 7" descr="Bild på en P-AL karta"/>
          <p:cNvPicPr>
            <a:picLocks noChangeAspect="1" noChangeArrowheads="1"/>
          </p:cNvPicPr>
          <p:nvPr/>
        </p:nvPicPr>
        <p:blipFill>
          <a:blip r:embed="rId3">
            <a:extLst>
              <a:ext uri="{28A0092B-C50C-407E-A947-70E740481C1C}">
                <a14:useLocalDpi xmlns:a14="http://schemas.microsoft.com/office/drawing/2010/main" val="0"/>
              </a:ext>
            </a:extLst>
          </a:blip>
          <a:srcRect l="3346" t="11333" r="42917" b="7396"/>
          <a:stretch>
            <a:fillRect/>
          </a:stretch>
        </p:blipFill>
        <p:spPr bwMode="auto">
          <a:xfrm>
            <a:off x="2815450" y="2571610"/>
            <a:ext cx="6452729" cy="609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Rectangle 10"/>
          <p:cNvSpPr>
            <a:spLocks noChangeArrowheads="1"/>
          </p:cNvSpPr>
          <p:nvPr/>
        </p:nvSpPr>
        <p:spPr bwMode="auto">
          <a:xfrm>
            <a:off x="1894276" y="1600766"/>
            <a:ext cx="10564142" cy="12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v-SE" altLang="sv-SE" sz="6258">
                <a:solidFill>
                  <a:schemeClr val="tx2"/>
                </a:solidFill>
              </a:rPr>
              <a:t>Ett exempel</a:t>
            </a:r>
          </a:p>
        </p:txBody>
      </p:sp>
      <p:sp>
        <p:nvSpPr>
          <p:cNvPr id="4101" name="Text Box 11"/>
          <p:cNvSpPr txBox="1">
            <a:spLocks noChangeArrowheads="1"/>
          </p:cNvSpPr>
          <p:nvPr/>
        </p:nvSpPr>
        <p:spPr bwMode="auto">
          <a:xfrm>
            <a:off x="9575236" y="5082259"/>
            <a:ext cx="2456462" cy="140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413" b="1"/>
              <a:t>P-AL karta</a:t>
            </a:r>
          </a:p>
          <a:p>
            <a:pPr eaLnBrk="1" hangingPunct="1">
              <a:spcBef>
                <a:spcPct val="50000"/>
              </a:spcBef>
            </a:pPr>
            <a:r>
              <a:rPr lang="sv-SE" altLang="sv-SE" sz="3413" b="1"/>
              <a:t>14 ha </a:t>
            </a:r>
          </a:p>
        </p:txBody>
      </p:sp>
      <p:pic>
        <p:nvPicPr>
          <p:cNvPr id="6" name="Bildobjekt 5" descr="EU-logg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7" name="Bildobjekt 6" descr="Greppas logotyp"/>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3394440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441575" y="369888"/>
            <a:ext cx="10563225" cy="1230312"/>
          </a:xfrm>
        </p:spPr>
        <p:txBody>
          <a:bodyPr/>
          <a:lstStyle/>
          <a:p>
            <a:pPr eaLnBrk="1" hangingPunct="1"/>
            <a:r>
              <a:rPr lang="sv-SE" altLang="sv-SE" dirty="0"/>
              <a:t>Varierad gödsling</a:t>
            </a:r>
          </a:p>
        </p:txBody>
      </p:sp>
      <p:pic>
        <p:nvPicPr>
          <p:cNvPr id="47107" name="Picture 3" descr="Bild på en behovskarta"/>
          <p:cNvPicPr>
            <a:picLocks noChangeAspect="1" noChangeArrowheads="1"/>
          </p:cNvPicPr>
          <p:nvPr/>
        </p:nvPicPr>
        <p:blipFill>
          <a:blip r:embed="rId3">
            <a:extLst>
              <a:ext uri="{28A0092B-C50C-407E-A947-70E740481C1C}">
                <a14:useLocalDpi xmlns:a14="http://schemas.microsoft.com/office/drawing/2010/main" val="0"/>
              </a:ext>
            </a:extLst>
          </a:blip>
          <a:srcRect l="3336" t="11337" r="42928" b="7416"/>
          <a:stretch>
            <a:fillRect/>
          </a:stretch>
        </p:blipFill>
        <p:spPr bwMode="auto">
          <a:xfrm>
            <a:off x="8037689" y="2418080"/>
            <a:ext cx="4298809" cy="406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Bild på en P-AL karta"/>
          <p:cNvPicPr>
            <a:picLocks noChangeAspect="1" noChangeArrowheads="1"/>
          </p:cNvPicPr>
          <p:nvPr/>
        </p:nvPicPr>
        <p:blipFill>
          <a:blip r:embed="rId4">
            <a:extLst>
              <a:ext uri="{28A0092B-C50C-407E-A947-70E740481C1C}">
                <a14:useLocalDpi xmlns:a14="http://schemas.microsoft.com/office/drawing/2010/main" val="0"/>
              </a:ext>
            </a:extLst>
          </a:blip>
          <a:srcRect l="3336" t="11337" r="42928" b="7416"/>
          <a:stretch>
            <a:fillRect/>
          </a:stretch>
        </p:blipFill>
        <p:spPr bwMode="auto">
          <a:xfrm>
            <a:off x="1381760" y="2237458"/>
            <a:ext cx="4301067"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Line 6" descr="Pil åt höger"/>
          <p:cNvSpPr>
            <a:spLocks noChangeShapeType="1"/>
          </p:cNvSpPr>
          <p:nvPr/>
        </p:nvSpPr>
        <p:spPr bwMode="auto">
          <a:xfrm>
            <a:off x="5581227" y="4569742"/>
            <a:ext cx="2661921" cy="0"/>
          </a:xfrm>
          <a:prstGeom prst="line">
            <a:avLst/>
          </a:prstGeom>
          <a:noFill/>
          <a:ln w="920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3698"/>
          </a:p>
        </p:txBody>
      </p:sp>
      <p:sp>
        <p:nvSpPr>
          <p:cNvPr id="5126" name="Text Box 7"/>
          <p:cNvSpPr txBox="1">
            <a:spLocks noChangeArrowheads="1"/>
          </p:cNvSpPr>
          <p:nvPr/>
        </p:nvSpPr>
        <p:spPr bwMode="auto">
          <a:xfrm>
            <a:off x="973103" y="6515947"/>
            <a:ext cx="5120640" cy="298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413" b="1"/>
              <a:t>Snitt P AL=6,5</a:t>
            </a:r>
          </a:p>
          <a:p>
            <a:pPr eaLnBrk="1" hangingPunct="1">
              <a:spcBef>
                <a:spcPct val="50000"/>
              </a:spcBef>
            </a:pPr>
            <a:r>
              <a:rPr lang="sv-SE" altLang="sv-SE" sz="3413" b="1"/>
              <a:t>Snitt giva P= 14 kg/ha</a:t>
            </a:r>
          </a:p>
          <a:p>
            <a:pPr eaLnBrk="1" hangingPunct="1">
              <a:spcBef>
                <a:spcPct val="50000"/>
              </a:spcBef>
            </a:pPr>
            <a:r>
              <a:rPr lang="sv-SE" altLang="sv-SE" sz="3413" b="1"/>
              <a:t>Förväntad skörd: 6000</a:t>
            </a:r>
          </a:p>
          <a:p>
            <a:pPr eaLnBrk="1" hangingPunct="1">
              <a:spcBef>
                <a:spcPct val="50000"/>
              </a:spcBef>
            </a:pPr>
            <a:endParaRPr lang="sv-SE" altLang="sv-SE" sz="3413" b="1"/>
          </a:p>
        </p:txBody>
      </p:sp>
      <p:sp>
        <p:nvSpPr>
          <p:cNvPr id="47112" name="Text Box 8"/>
          <p:cNvSpPr txBox="1">
            <a:spLocks noChangeArrowheads="1"/>
          </p:cNvSpPr>
          <p:nvPr/>
        </p:nvSpPr>
        <p:spPr bwMode="auto">
          <a:xfrm>
            <a:off x="7629032" y="7231664"/>
            <a:ext cx="4813582" cy="61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413" b="1"/>
              <a:t>Snitt giva P= 14 kg/ha</a:t>
            </a:r>
          </a:p>
        </p:txBody>
      </p:sp>
      <p:sp>
        <p:nvSpPr>
          <p:cNvPr id="47113" name="Text Box 9"/>
          <p:cNvSpPr txBox="1">
            <a:spLocks noChangeArrowheads="1"/>
          </p:cNvSpPr>
          <p:nvPr/>
        </p:nvSpPr>
        <p:spPr bwMode="auto">
          <a:xfrm>
            <a:off x="8344747" y="1600766"/>
            <a:ext cx="3174436" cy="61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413" b="1"/>
              <a:t>Behovskarta</a:t>
            </a:r>
          </a:p>
        </p:txBody>
      </p:sp>
      <p:sp>
        <p:nvSpPr>
          <p:cNvPr id="47114" name="Text Box 10"/>
          <p:cNvSpPr txBox="1">
            <a:spLocks noChangeArrowheads="1"/>
          </p:cNvSpPr>
          <p:nvPr/>
        </p:nvSpPr>
        <p:spPr bwMode="auto">
          <a:xfrm>
            <a:off x="7629032" y="8051236"/>
            <a:ext cx="5019039" cy="61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413" b="1"/>
              <a:t>Förväntad skörd: 6160</a:t>
            </a:r>
          </a:p>
        </p:txBody>
      </p:sp>
      <p:sp>
        <p:nvSpPr>
          <p:cNvPr id="5130" name="Text Box 11"/>
          <p:cNvSpPr txBox="1">
            <a:spLocks noChangeArrowheads="1"/>
          </p:cNvSpPr>
          <p:nvPr/>
        </p:nvSpPr>
        <p:spPr bwMode="auto">
          <a:xfrm>
            <a:off x="1894277" y="1496908"/>
            <a:ext cx="3174436" cy="61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413" b="1"/>
              <a:t>P-AL karta</a:t>
            </a:r>
          </a:p>
        </p:txBody>
      </p:sp>
      <p:sp>
        <p:nvSpPr>
          <p:cNvPr id="47116" name="Rectangle 12"/>
          <p:cNvSpPr>
            <a:spLocks noChangeArrowheads="1"/>
          </p:cNvSpPr>
          <p:nvPr/>
        </p:nvSpPr>
        <p:spPr bwMode="auto">
          <a:xfrm>
            <a:off x="9369778" y="6515947"/>
            <a:ext cx="1742785" cy="61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3413" b="1"/>
              <a:t>kg P/ha</a:t>
            </a:r>
          </a:p>
        </p:txBody>
      </p:sp>
      <p:pic>
        <p:nvPicPr>
          <p:cNvPr id="12" name="Bildobjekt 11" descr="EU-logg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13" name="Bildobjekt 12" descr="Greppas logotyp"/>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2440762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additive="base">
                                        <p:cTn id="7" dur="1000" fill="hold"/>
                                        <p:tgtEl>
                                          <p:spTgt spid="47110"/>
                                        </p:tgtEl>
                                        <p:attrNameLst>
                                          <p:attrName>ppt_x</p:attrName>
                                        </p:attrNameLst>
                                      </p:cBhvr>
                                      <p:tavLst>
                                        <p:tav tm="0">
                                          <p:val>
                                            <p:strVal val="0-#ppt_w/2"/>
                                          </p:val>
                                        </p:tav>
                                        <p:tav tm="100000">
                                          <p:val>
                                            <p:strVal val="#ppt_x"/>
                                          </p:val>
                                        </p:tav>
                                      </p:tavLst>
                                    </p:anim>
                                    <p:anim calcmode="lin" valueType="num">
                                      <p:cBhvr additive="base">
                                        <p:cTn id="8" dur="1000" fill="hold"/>
                                        <p:tgtEl>
                                          <p:spTgt spid="471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7107"/>
                                        </p:tgtEl>
                                        <p:attrNameLst>
                                          <p:attrName>style.visibility</p:attrName>
                                        </p:attrNameLst>
                                      </p:cBhvr>
                                      <p:to>
                                        <p:strVal val="visible"/>
                                      </p:to>
                                    </p:set>
                                    <p:anim calcmode="lin" valueType="num">
                                      <p:cBhvr additive="base">
                                        <p:cTn id="11" dur="1000" fill="hold"/>
                                        <p:tgtEl>
                                          <p:spTgt spid="47107"/>
                                        </p:tgtEl>
                                        <p:attrNameLst>
                                          <p:attrName>ppt_x</p:attrName>
                                        </p:attrNameLst>
                                      </p:cBhvr>
                                      <p:tavLst>
                                        <p:tav tm="0">
                                          <p:val>
                                            <p:strVal val="0-#ppt_w/2"/>
                                          </p:val>
                                        </p:tav>
                                        <p:tav tm="100000">
                                          <p:val>
                                            <p:strVal val="#ppt_x"/>
                                          </p:val>
                                        </p:tav>
                                      </p:tavLst>
                                    </p:anim>
                                    <p:anim calcmode="lin" valueType="num">
                                      <p:cBhvr additive="base">
                                        <p:cTn id="12" dur="1000" fill="hold"/>
                                        <p:tgtEl>
                                          <p:spTgt spid="4710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7113"/>
                                        </p:tgtEl>
                                        <p:attrNameLst>
                                          <p:attrName>style.visibility</p:attrName>
                                        </p:attrNameLst>
                                      </p:cBhvr>
                                      <p:to>
                                        <p:strVal val="visible"/>
                                      </p:to>
                                    </p:set>
                                    <p:anim calcmode="lin" valueType="num">
                                      <p:cBhvr additive="base">
                                        <p:cTn id="15" dur="1000" fill="hold"/>
                                        <p:tgtEl>
                                          <p:spTgt spid="47113"/>
                                        </p:tgtEl>
                                        <p:attrNameLst>
                                          <p:attrName>ppt_x</p:attrName>
                                        </p:attrNameLst>
                                      </p:cBhvr>
                                      <p:tavLst>
                                        <p:tav tm="0">
                                          <p:val>
                                            <p:strVal val="0-#ppt_w/2"/>
                                          </p:val>
                                        </p:tav>
                                        <p:tav tm="100000">
                                          <p:val>
                                            <p:strVal val="#ppt_x"/>
                                          </p:val>
                                        </p:tav>
                                      </p:tavLst>
                                    </p:anim>
                                    <p:anim calcmode="lin" valueType="num">
                                      <p:cBhvr additive="base">
                                        <p:cTn id="16" dur="1000" fill="hold"/>
                                        <p:tgtEl>
                                          <p:spTgt spid="471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7116"/>
                                        </p:tgtEl>
                                        <p:attrNameLst>
                                          <p:attrName>style.visibility</p:attrName>
                                        </p:attrNameLst>
                                      </p:cBhvr>
                                      <p:to>
                                        <p:strVal val="visible"/>
                                      </p:to>
                                    </p:set>
                                    <p:anim calcmode="lin" valueType="num">
                                      <p:cBhvr additive="base">
                                        <p:cTn id="19" dur="1000" fill="hold"/>
                                        <p:tgtEl>
                                          <p:spTgt spid="47116"/>
                                        </p:tgtEl>
                                        <p:attrNameLst>
                                          <p:attrName>ppt_x</p:attrName>
                                        </p:attrNameLst>
                                      </p:cBhvr>
                                      <p:tavLst>
                                        <p:tav tm="0">
                                          <p:val>
                                            <p:strVal val="0-#ppt_w/2"/>
                                          </p:val>
                                        </p:tav>
                                        <p:tav tm="100000">
                                          <p:val>
                                            <p:strVal val="#ppt_x"/>
                                          </p:val>
                                        </p:tav>
                                      </p:tavLst>
                                    </p:anim>
                                    <p:anim calcmode="lin" valueType="num">
                                      <p:cBhvr additive="base">
                                        <p:cTn id="20" dur="1000" fill="hold"/>
                                        <p:tgtEl>
                                          <p:spTgt spid="4711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12"/>
                                        </p:tgtEl>
                                        <p:attrNameLst>
                                          <p:attrName>style.visibility</p:attrName>
                                        </p:attrNameLst>
                                      </p:cBhvr>
                                      <p:to>
                                        <p:strVal val="visible"/>
                                      </p:to>
                                    </p:set>
                                    <p:anim calcmode="lin" valueType="num">
                                      <p:cBhvr additive="base">
                                        <p:cTn id="25" dur="1000" fill="hold"/>
                                        <p:tgtEl>
                                          <p:spTgt spid="47112"/>
                                        </p:tgtEl>
                                        <p:attrNameLst>
                                          <p:attrName>ppt_x</p:attrName>
                                        </p:attrNameLst>
                                      </p:cBhvr>
                                      <p:tavLst>
                                        <p:tav tm="0">
                                          <p:val>
                                            <p:strVal val="0-#ppt_w/2"/>
                                          </p:val>
                                        </p:tav>
                                        <p:tav tm="100000">
                                          <p:val>
                                            <p:strVal val="#ppt_x"/>
                                          </p:val>
                                        </p:tav>
                                      </p:tavLst>
                                    </p:anim>
                                    <p:anim calcmode="lin" valueType="num">
                                      <p:cBhvr additive="base">
                                        <p:cTn id="26" dur="1000" fill="hold"/>
                                        <p:tgtEl>
                                          <p:spTgt spid="4711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14"/>
                                        </p:tgtEl>
                                        <p:attrNameLst>
                                          <p:attrName>style.visibility</p:attrName>
                                        </p:attrNameLst>
                                      </p:cBhvr>
                                      <p:to>
                                        <p:strVal val="visible"/>
                                      </p:to>
                                    </p:set>
                                    <p:anim calcmode="lin" valueType="num">
                                      <p:cBhvr additive="base">
                                        <p:cTn id="31" dur="1000" fill="hold"/>
                                        <p:tgtEl>
                                          <p:spTgt spid="47114"/>
                                        </p:tgtEl>
                                        <p:attrNameLst>
                                          <p:attrName>ppt_x</p:attrName>
                                        </p:attrNameLst>
                                      </p:cBhvr>
                                      <p:tavLst>
                                        <p:tav tm="0">
                                          <p:val>
                                            <p:strVal val="0-#ppt_w/2"/>
                                          </p:val>
                                        </p:tav>
                                        <p:tav tm="100000">
                                          <p:val>
                                            <p:strVal val="#ppt_x"/>
                                          </p:val>
                                        </p:tav>
                                      </p:tavLst>
                                    </p:anim>
                                    <p:anim calcmode="lin" valueType="num">
                                      <p:cBhvr additive="base">
                                        <p:cTn id="32" dur="1000" fill="hold"/>
                                        <p:tgtEl>
                                          <p:spTgt spid="47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p:bldP spid="47113" grpId="0"/>
      <p:bldP spid="47114" grpId="0"/>
      <p:bldP spid="4711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0" y="2316163"/>
            <a:ext cx="7578725" cy="6437312"/>
          </a:xfrm>
        </p:spPr>
        <p:txBody>
          <a:bodyPr/>
          <a:lstStyle/>
          <a:p>
            <a:pPr eaLnBrk="1" hangingPunct="1">
              <a:buFontTx/>
              <a:buNone/>
            </a:pPr>
            <a:endParaRPr lang="sv-SE" altLang="sv-SE"/>
          </a:p>
          <a:p>
            <a:pPr eaLnBrk="1" hangingPunct="1">
              <a:buFontTx/>
              <a:buNone/>
            </a:pPr>
            <a:r>
              <a:rPr lang="sv-SE" altLang="sv-SE" sz="5689" b="1"/>
              <a:t>Blir det någon vinst?</a:t>
            </a:r>
          </a:p>
          <a:p>
            <a:pPr eaLnBrk="1" hangingPunct="1">
              <a:buFontTx/>
              <a:buNone/>
            </a:pPr>
            <a:endParaRPr lang="sv-SE" altLang="sv-SE" sz="5689" b="1"/>
          </a:p>
          <a:p>
            <a:pPr eaLnBrk="1" hangingPunct="1">
              <a:buFont typeface="Arial" panose="020B0604020202020204" pitchFamily="34" charset="0"/>
              <a:buChar char="+"/>
            </a:pPr>
            <a:r>
              <a:rPr lang="sv-SE" altLang="sv-SE" b="1"/>
              <a:t>Samma gödselmängd</a:t>
            </a:r>
          </a:p>
          <a:p>
            <a:pPr eaLnBrk="1" hangingPunct="1">
              <a:buFont typeface="Arial" panose="020B0604020202020204" pitchFamily="34" charset="0"/>
              <a:buChar char="+"/>
            </a:pPr>
            <a:r>
              <a:rPr lang="sv-SE" altLang="sv-SE" b="1"/>
              <a:t>Ökad skörd  160 kg/ha</a:t>
            </a:r>
          </a:p>
          <a:p>
            <a:pPr eaLnBrk="1" hangingPunct="1">
              <a:buFont typeface="Arial" panose="020B0604020202020204" pitchFamily="34" charset="0"/>
              <a:buChar char="-"/>
            </a:pPr>
            <a:r>
              <a:rPr lang="sv-SE" altLang="sv-SE" b="1"/>
              <a:t>Kräver ny teknik !?</a:t>
            </a:r>
          </a:p>
        </p:txBody>
      </p:sp>
      <p:sp>
        <p:nvSpPr>
          <p:cNvPr id="6149" name="Rectangle 14"/>
          <p:cNvSpPr>
            <a:spLocks noGrp="1" noChangeArrowheads="1"/>
          </p:cNvSpPr>
          <p:nvPr>
            <p:ph type="title" idx="4294967295"/>
          </p:nvPr>
        </p:nvSpPr>
        <p:spPr>
          <a:xfrm>
            <a:off x="2441575" y="369888"/>
            <a:ext cx="10563225" cy="1230312"/>
          </a:xfrm>
          <a:noFill/>
        </p:spPr>
        <p:txBody>
          <a:bodyPr/>
          <a:lstStyle/>
          <a:p>
            <a:pPr eaLnBrk="1" hangingPunct="1"/>
            <a:r>
              <a:rPr lang="sv-SE" altLang="sv-SE" dirty="0"/>
              <a:t>Varierad gödsling</a:t>
            </a:r>
          </a:p>
        </p:txBody>
      </p:sp>
      <p:pic>
        <p:nvPicPr>
          <p:cNvPr id="6147" name="Picture 9" descr="Bild på en behovskarta"/>
          <p:cNvPicPr>
            <a:picLocks noChangeAspect="1" noChangeArrowheads="1"/>
          </p:cNvPicPr>
          <p:nvPr/>
        </p:nvPicPr>
        <p:blipFill>
          <a:blip r:embed="rId3">
            <a:extLst>
              <a:ext uri="{28A0092B-C50C-407E-A947-70E740481C1C}">
                <a14:useLocalDpi xmlns:a14="http://schemas.microsoft.com/office/drawing/2010/main" val="0"/>
              </a:ext>
            </a:extLst>
          </a:blip>
          <a:srcRect l="3336" t="11337" r="42928" b="7416"/>
          <a:stretch>
            <a:fillRect/>
          </a:stretch>
        </p:blipFill>
        <p:spPr bwMode="auto">
          <a:xfrm>
            <a:off x="8037689" y="2418080"/>
            <a:ext cx="4298809" cy="406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10"/>
          <p:cNvSpPr txBox="1">
            <a:spLocks noChangeArrowheads="1"/>
          </p:cNvSpPr>
          <p:nvPr/>
        </p:nvSpPr>
        <p:spPr bwMode="auto">
          <a:xfrm>
            <a:off x="8344747" y="1600766"/>
            <a:ext cx="3174436" cy="61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413" b="1"/>
              <a:t>Behovskarta</a:t>
            </a:r>
          </a:p>
        </p:txBody>
      </p:sp>
      <p:pic>
        <p:nvPicPr>
          <p:cNvPr id="6" name="Bildobjekt 5" descr="EU-logg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7" name="Bildobjekt 6" descr="Greppas logotyp"/>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2636884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3" end="3"/>
                                            </p:txEl>
                                          </p:spTgt>
                                        </p:tgtEl>
                                        <p:attrNameLst>
                                          <p:attrName>style.visibility</p:attrName>
                                        </p:attrNameLst>
                                      </p:cBhvr>
                                      <p:to>
                                        <p:strVal val="visible"/>
                                      </p:to>
                                    </p:set>
                                    <p:anim calcmode="lin" valueType="num">
                                      <p:cBhvr additive="base">
                                        <p:cTn id="7"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anim calcmode="lin" valueType="num">
                                      <p:cBhvr additive="base">
                                        <p:cTn id="1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anim calcmode="lin" valueType="num">
                                      <p:cBhvr additive="base">
                                        <p:cTn id="17"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4294967295"/>
          </p:nvPr>
        </p:nvSpPr>
        <p:spPr>
          <a:xfrm>
            <a:off x="0" y="2316163"/>
            <a:ext cx="7578725" cy="6437312"/>
          </a:xfrm>
        </p:spPr>
        <p:txBody>
          <a:bodyPr/>
          <a:lstStyle/>
          <a:p>
            <a:pPr eaLnBrk="1" hangingPunct="1">
              <a:buFontTx/>
              <a:buNone/>
            </a:pPr>
            <a:endParaRPr lang="sv-SE" altLang="sv-SE"/>
          </a:p>
          <a:p>
            <a:pPr eaLnBrk="1" hangingPunct="1">
              <a:buFontTx/>
              <a:buNone/>
            </a:pPr>
            <a:r>
              <a:rPr lang="sv-SE" altLang="sv-SE" sz="5404" b="1"/>
              <a:t>Blir det någon vinst?</a:t>
            </a:r>
          </a:p>
          <a:p>
            <a:pPr eaLnBrk="1" hangingPunct="1">
              <a:buFontTx/>
              <a:buNone/>
            </a:pPr>
            <a:endParaRPr lang="sv-SE" altLang="sv-SE" sz="5689" b="1"/>
          </a:p>
          <a:p>
            <a:pPr eaLnBrk="1" hangingPunct="1">
              <a:buFont typeface="Arial" panose="020B0604020202020204" pitchFamily="34" charset="0"/>
              <a:buChar char="+"/>
            </a:pPr>
            <a:r>
              <a:rPr lang="sv-SE" altLang="sv-SE" b="1"/>
              <a:t>Samma gödselmängd</a:t>
            </a:r>
          </a:p>
          <a:p>
            <a:pPr eaLnBrk="1" hangingPunct="1">
              <a:buFont typeface="Arial" panose="020B0604020202020204" pitchFamily="34" charset="0"/>
              <a:buChar char="+"/>
            </a:pPr>
            <a:r>
              <a:rPr lang="sv-SE" altLang="sv-SE" b="1"/>
              <a:t>Ökad skörd  160 kg/ha</a:t>
            </a:r>
          </a:p>
          <a:p>
            <a:pPr eaLnBrk="1" hangingPunct="1">
              <a:buFont typeface="Arial" panose="020B0604020202020204" pitchFamily="34" charset="0"/>
              <a:buChar char="-"/>
            </a:pPr>
            <a:r>
              <a:rPr lang="sv-SE" altLang="sv-SE" b="1"/>
              <a:t>Kräver ny teknik !?</a:t>
            </a:r>
          </a:p>
        </p:txBody>
      </p:sp>
      <p:sp>
        <p:nvSpPr>
          <p:cNvPr id="7173" name="Rectangle 5"/>
          <p:cNvSpPr>
            <a:spLocks noGrp="1" noChangeArrowheads="1"/>
          </p:cNvSpPr>
          <p:nvPr>
            <p:ph type="title" idx="4294967295"/>
          </p:nvPr>
        </p:nvSpPr>
        <p:spPr>
          <a:xfrm>
            <a:off x="2441575" y="369888"/>
            <a:ext cx="10563225" cy="1230312"/>
          </a:xfrm>
          <a:noFill/>
        </p:spPr>
        <p:txBody>
          <a:bodyPr/>
          <a:lstStyle/>
          <a:p>
            <a:pPr eaLnBrk="1" hangingPunct="1"/>
            <a:r>
              <a:rPr lang="sv-SE" altLang="sv-SE" dirty="0"/>
              <a:t>Varierad gödsling</a:t>
            </a:r>
          </a:p>
        </p:txBody>
      </p:sp>
      <p:pic>
        <p:nvPicPr>
          <p:cNvPr id="7171" name="Picture 3" descr="Bild på en behovskarta"/>
          <p:cNvPicPr>
            <a:picLocks noChangeAspect="1" noChangeArrowheads="1"/>
          </p:cNvPicPr>
          <p:nvPr/>
        </p:nvPicPr>
        <p:blipFill>
          <a:blip r:embed="rId3">
            <a:extLst>
              <a:ext uri="{28A0092B-C50C-407E-A947-70E740481C1C}">
                <a14:useLocalDpi xmlns:a14="http://schemas.microsoft.com/office/drawing/2010/main" val="0"/>
              </a:ext>
            </a:extLst>
          </a:blip>
          <a:srcRect l="3336" t="11337" r="42928" b="7416"/>
          <a:stretch>
            <a:fillRect/>
          </a:stretch>
        </p:blipFill>
        <p:spPr bwMode="auto">
          <a:xfrm>
            <a:off x="8037689" y="2418080"/>
            <a:ext cx="4298809" cy="406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4"/>
          <p:cNvSpPr txBox="1">
            <a:spLocks noChangeArrowheads="1"/>
          </p:cNvSpPr>
          <p:nvPr/>
        </p:nvSpPr>
        <p:spPr bwMode="auto">
          <a:xfrm>
            <a:off x="8344747" y="1600766"/>
            <a:ext cx="3174436" cy="61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3413" b="1"/>
              <a:t>Behovskarta</a:t>
            </a:r>
          </a:p>
        </p:txBody>
      </p:sp>
      <p:pic>
        <p:nvPicPr>
          <p:cNvPr id="78854" name="Picture 6" descr="Kaliumsprid Stj 31"/>
          <p:cNvPicPr>
            <a:picLocks noChangeAspect="1" noChangeArrowheads="1"/>
          </p:cNvPicPr>
          <p:nvPr/>
        </p:nvPicPr>
        <p:blipFill>
          <a:blip r:embed="rId4">
            <a:extLst>
              <a:ext uri="{28A0092B-C50C-407E-A947-70E740481C1C}">
                <a14:useLocalDpi xmlns:a14="http://schemas.microsoft.com/office/drawing/2010/main" val="0"/>
              </a:ext>
            </a:extLst>
          </a:blip>
          <a:srcRect l="30003" t="20013" r="26837" b="31119"/>
          <a:stretch>
            <a:fillRect/>
          </a:stretch>
        </p:blipFill>
        <p:spPr bwMode="auto">
          <a:xfrm>
            <a:off x="869245" y="3341512"/>
            <a:ext cx="4504266" cy="38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descr="Navma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111" y="6105032"/>
            <a:ext cx="2106507" cy="317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8" descr="En bild som visar en handdator&#1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6196" y="2009423"/>
            <a:ext cx="3011876" cy="301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dobjekt 8" descr="EU-logga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10" name="Bildobjekt 9" descr="Greppas logotyp"/>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945026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0">
                                            <p:txEl>
                                              <p:pRg st="3" end="3"/>
                                            </p:txEl>
                                          </p:spTgt>
                                        </p:tgtEl>
                                        <p:attrNameLst>
                                          <p:attrName>style.visibility</p:attrName>
                                        </p:attrNameLst>
                                      </p:cBhvr>
                                      <p:to>
                                        <p:strVal val="visible"/>
                                      </p:to>
                                    </p:set>
                                    <p:anim calcmode="lin" valueType="num">
                                      <p:cBhvr additive="base">
                                        <p:cTn id="7" dur="500" fill="hold"/>
                                        <p:tgtEl>
                                          <p:spTgt spid="7885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0">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8850">
                                            <p:txEl>
                                              <p:pRg st="4" end="4"/>
                                            </p:txEl>
                                          </p:spTgt>
                                        </p:tgtEl>
                                        <p:attrNameLst>
                                          <p:attrName>style.visibility</p:attrName>
                                        </p:attrNameLst>
                                      </p:cBhvr>
                                      <p:to>
                                        <p:strVal val="visible"/>
                                      </p:to>
                                    </p:set>
                                    <p:anim calcmode="lin" valueType="num">
                                      <p:cBhvr additive="base">
                                        <p:cTn id="11" dur="500" fill="hold"/>
                                        <p:tgtEl>
                                          <p:spTgt spid="78850">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88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8850">
                                            <p:txEl>
                                              <p:pRg st="5" end="5"/>
                                            </p:txEl>
                                          </p:spTgt>
                                        </p:tgtEl>
                                        <p:attrNameLst>
                                          <p:attrName>style.visibility</p:attrName>
                                        </p:attrNameLst>
                                      </p:cBhvr>
                                      <p:to>
                                        <p:strVal val="visible"/>
                                      </p:to>
                                    </p:set>
                                    <p:anim calcmode="lin" valueType="num">
                                      <p:cBhvr additive="base">
                                        <p:cTn id="17" dur="500" fill="hold"/>
                                        <p:tgtEl>
                                          <p:spTgt spid="78850">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88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1" fill="hold" grpId="1" nodeType="clickEffect">
                                  <p:stCondLst>
                                    <p:cond delay="0"/>
                                  </p:stCondLst>
                                  <p:childTnLst>
                                    <p:anim calcmode="lin" valueType="num">
                                      <p:cBhvr additive="base">
                                        <p:cTn id="22" dur="1000"/>
                                        <p:tgtEl>
                                          <p:spTgt spid="78850">
                                            <p:txEl>
                                              <p:pRg st="1" end="1"/>
                                            </p:txEl>
                                          </p:spTgt>
                                        </p:tgtEl>
                                        <p:attrNameLst>
                                          <p:attrName>ppt_x</p:attrName>
                                        </p:attrNameLst>
                                      </p:cBhvr>
                                      <p:tavLst>
                                        <p:tav tm="0">
                                          <p:val>
                                            <p:strVal val="ppt_x"/>
                                          </p:val>
                                        </p:tav>
                                        <p:tav tm="100000">
                                          <p:val>
                                            <p:strVal val="ppt_x"/>
                                          </p:val>
                                        </p:tav>
                                      </p:tavLst>
                                    </p:anim>
                                    <p:anim calcmode="lin" valueType="num">
                                      <p:cBhvr additive="base">
                                        <p:cTn id="23" dur="1000"/>
                                        <p:tgtEl>
                                          <p:spTgt spid="78850">
                                            <p:txEl>
                                              <p:pRg st="1" end="1"/>
                                            </p:txEl>
                                          </p:spTgt>
                                        </p:tgtEl>
                                        <p:attrNameLst>
                                          <p:attrName>ppt_y</p:attrName>
                                        </p:attrNameLst>
                                      </p:cBhvr>
                                      <p:tavLst>
                                        <p:tav tm="0">
                                          <p:val>
                                            <p:strVal val="ppt_y"/>
                                          </p:val>
                                        </p:tav>
                                        <p:tav tm="100000">
                                          <p:val>
                                            <p:strVal val="0-ppt_h/2"/>
                                          </p:val>
                                        </p:tav>
                                      </p:tavLst>
                                    </p:anim>
                                    <p:set>
                                      <p:cBhvr>
                                        <p:cTn id="24" dur="1" fill="hold">
                                          <p:stCondLst>
                                            <p:cond delay="999"/>
                                          </p:stCondLst>
                                        </p:cTn>
                                        <p:tgtEl>
                                          <p:spTgt spid="78850">
                                            <p:txEl>
                                              <p:pRg st="1" end="1"/>
                                            </p:txEl>
                                          </p:spTgt>
                                        </p:tgtEl>
                                        <p:attrNameLst>
                                          <p:attrName>style.visibility</p:attrName>
                                        </p:attrNameLst>
                                      </p:cBhvr>
                                      <p:to>
                                        <p:strVal val="hidden"/>
                                      </p:to>
                                    </p:set>
                                  </p:childTnLst>
                                </p:cTn>
                              </p:par>
                            </p:childTnLst>
                          </p:cTn>
                        </p:par>
                        <p:par>
                          <p:cTn id="25" fill="hold" nodeType="afterGroup">
                            <p:stCondLst>
                              <p:cond delay="1000"/>
                            </p:stCondLst>
                            <p:childTnLst>
                              <p:par>
                                <p:cTn id="26" presetID="2" presetClass="exit" presetSubtype="1" fill="hold" grpId="1" nodeType="afterEffect">
                                  <p:stCondLst>
                                    <p:cond delay="0"/>
                                  </p:stCondLst>
                                  <p:childTnLst>
                                    <p:anim calcmode="lin" valueType="num">
                                      <p:cBhvr additive="base">
                                        <p:cTn id="27" dur="1000"/>
                                        <p:tgtEl>
                                          <p:spTgt spid="78850">
                                            <p:txEl>
                                              <p:pRg st="3" end="3"/>
                                            </p:txEl>
                                          </p:spTgt>
                                        </p:tgtEl>
                                        <p:attrNameLst>
                                          <p:attrName>ppt_x</p:attrName>
                                        </p:attrNameLst>
                                      </p:cBhvr>
                                      <p:tavLst>
                                        <p:tav tm="0">
                                          <p:val>
                                            <p:strVal val="ppt_x"/>
                                          </p:val>
                                        </p:tav>
                                        <p:tav tm="100000">
                                          <p:val>
                                            <p:strVal val="ppt_x"/>
                                          </p:val>
                                        </p:tav>
                                      </p:tavLst>
                                    </p:anim>
                                    <p:anim calcmode="lin" valueType="num">
                                      <p:cBhvr additive="base">
                                        <p:cTn id="28" dur="1000"/>
                                        <p:tgtEl>
                                          <p:spTgt spid="78850">
                                            <p:txEl>
                                              <p:pRg st="3" end="3"/>
                                            </p:txEl>
                                          </p:spTgt>
                                        </p:tgtEl>
                                        <p:attrNameLst>
                                          <p:attrName>ppt_y</p:attrName>
                                        </p:attrNameLst>
                                      </p:cBhvr>
                                      <p:tavLst>
                                        <p:tav tm="0">
                                          <p:val>
                                            <p:strVal val="ppt_y"/>
                                          </p:val>
                                        </p:tav>
                                        <p:tav tm="100000">
                                          <p:val>
                                            <p:strVal val="0-ppt_h/2"/>
                                          </p:val>
                                        </p:tav>
                                      </p:tavLst>
                                    </p:anim>
                                    <p:set>
                                      <p:cBhvr>
                                        <p:cTn id="29" dur="1" fill="hold">
                                          <p:stCondLst>
                                            <p:cond delay="999"/>
                                          </p:stCondLst>
                                        </p:cTn>
                                        <p:tgtEl>
                                          <p:spTgt spid="78850">
                                            <p:txEl>
                                              <p:pRg st="3" end="3"/>
                                            </p:txEl>
                                          </p:spTgt>
                                        </p:tgtEl>
                                        <p:attrNameLst>
                                          <p:attrName>style.visibility</p:attrName>
                                        </p:attrNameLst>
                                      </p:cBhvr>
                                      <p:to>
                                        <p:strVal val="hidden"/>
                                      </p:to>
                                    </p:set>
                                  </p:childTnLst>
                                </p:cTn>
                              </p:par>
                              <p:par>
                                <p:cTn id="30" presetID="2" presetClass="exit" presetSubtype="1" fill="hold" grpId="1" nodeType="withEffect">
                                  <p:stCondLst>
                                    <p:cond delay="0"/>
                                  </p:stCondLst>
                                  <p:childTnLst>
                                    <p:anim calcmode="lin" valueType="num">
                                      <p:cBhvr additive="base">
                                        <p:cTn id="31" dur="1000"/>
                                        <p:tgtEl>
                                          <p:spTgt spid="78850">
                                            <p:txEl>
                                              <p:pRg st="4" end="4"/>
                                            </p:txEl>
                                          </p:spTgt>
                                        </p:tgtEl>
                                        <p:attrNameLst>
                                          <p:attrName>ppt_x</p:attrName>
                                        </p:attrNameLst>
                                      </p:cBhvr>
                                      <p:tavLst>
                                        <p:tav tm="0">
                                          <p:val>
                                            <p:strVal val="ppt_x"/>
                                          </p:val>
                                        </p:tav>
                                        <p:tav tm="100000">
                                          <p:val>
                                            <p:strVal val="ppt_x"/>
                                          </p:val>
                                        </p:tav>
                                      </p:tavLst>
                                    </p:anim>
                                    <p:anim calcmode="lin" valueType="num">
                                      <p:cBhvr additive="base">
                                        <p:cTn id="32" dur="1000"/>
                                        <p:tgtEl>
                                          <p:spTgt spid="78850">
                                            <p:txEl>
                                              <p:pRg st="4" end="4"/>
                                            </p:txEl>
                                          </p:spTgt>
                                        </p:tgtEl>
                                        <p:attrNameLst>
                                          <p:attrName>ppt_y</p:attrName>
                                        </p:attrNameLst>
                                      </p:cBhvr>
                                      <p:tavLst>
                                        <p:tav tm="0">
                                          <p:val>
                                            <p:strVal val="ppt_y"/>
                                          </p:val>
                                        </p:tav>
                                        <p:tav tm="100000">
                                          <p:val>
                                            <p:strVal val="0-ppt_h/2"/>
                                          </p:val>
                                        </p:tav>
                                      </p:tavLst>
                                    </p:anim>
                                    <p:set>
                                      <p:cBhvr>
                                        <p:cTn id="33" dur="1" fill="hold">
                                          <p:stCondLst>
                                            <p:cond delay="999"/>
                                          </p:stCondLst>
                                        </p:cTn>
                                        <p:tgtEl>
                                          <p:spTgt spid="78850">
                                            <p:txEl>
                                              <p:pRg st="4" end="4"/>
                                            </p:txEl>
                                          </p:spTgt>
                                        </p:tgtEl>
                                        <p:attrNameLst>
                                          <p:attrName>style.visibility</p:attrName>
                                        </p:attrNameLst>
                                      </p:cBhvr>
                                      <p:to>
                                        <p:strVal val="hidden"/>
                                      </p:to>
                                    </p:set>
                                  </p:childTnLst>
                                </p:cTn>
                              </p:par>
                              <p:par>
                                <p:cTn id="34" presetID="2" presetClass="exit" presetSubtype="1" fill="hold" grpId="1" nodeType="withEffect">
                                  <p:stCondLst>
                                    <p:cond delay="0"/>
                                  </p:stCondLst>
                                  <p:childTnLst>
                                    <p:anim calcmode="lin" valueType="num">
                                      <p:cBhvr additive="base">
                                        <p:cTn id="35" dur="1000"/>
                                        <p:tgtEl>
                                          <p:spTgt spid="78850">
                                            <p:txEl>
                                              <p:pRg st="5" end="5"/>
                                            </p:txEl>
                                          </p:spTgt>
                                        </p:tgtEl>
                                        <p:attrNameLst>
                                          <p:attrName>ppt_x</p:attrName>
                                        </p:attrNameLst>
                                      </p:cBhvr>
                                      <p:tavLst>
                                        <p:tav tm="0">
                                          <p:val>
                                            <p:strVal val="ppt_x"/>
                                          </p:val>
                                        </p:tav>
                                        <p:tav tm="100000">
                                          <p:val>
                                            <p:strVal val="ppt_x"/>
                                          </p:val>
                                        </p:tav>
                                      </p:tavLst>
                                    </p:anim>
                                    <p:anim calcmode="lin" valueType="num">
                                      <p:cBhvr additive="base">
                                        <p:cTn id="36" dur="1000"/>
                                        <p:tgtEl>
                                          <p:spTgt spid="78850">
                                            <p:txEl>
                                              <p:pRg st="5" end="5"/>
                                            </p:txEl>
                                          </p:spTgt>
                                        </p:tgtEl>
                                        <p:attrNameLst>
                                          <p:attrName>ppt_y</p:attrName>
                                        </p:attrNameLst>
                                      </p:cBhvr>
                                      <p:tavLst>
                                        <p:tav tm="0">
                                          <p:val>
                                            <p:strVal val="ppt_y"/>
                                          </p:val>
                                        </p:tav>
                                        <p:tav tm="100000">
                                          <p:val>
                                            <p:strVal val="0-ppt_h/2"/>
                                          </p:val>
                                        </p:tav>
                                      </p:tavLst>
                                    </p:anim>
                                    <p:set>
                                      <p:cBhvr>
                                        <p:cTn id="37" dur="1" fill="hold">
                                          <p:stCondLst>
                                            <p:cond delay="999"/>
                                          </p:stCondLst>
                                        </p:cTn>
                                        <p:tgtEl>
                                          <p:spTgt spid="78850">
                                            <p:txEl>
                                              <p:pRg st="5" end="5"/>
                                            </p:txEl>
                                          </p:spTgt>
                                        </p:tgtEl>
                                        <p:attrNameLst>
                                          <p:attrName>style.visibility</p:attrName>
                                        </p:attrNameLst>
                                      </p:cBhvr>
                                      <p:to>
                                        <p:strVal val="hidden"/>
                                      </p:to>
                                    </p:set>
                                  </p:childTnLst>
                                </p:cTn>
                              </p:par>
                              <p:par>
                                <p:cTn id="38" presetID="2" presetClass="entr" presetSubtype="4" fill="hold" nodeType="withEffect">
                                  <p:stCondLst>
                                    <p:cond delay="0"/>
                                  </p:stCondLst>
                                  <p:childTnLst>
                                    <p:set>
                                      <p:cBhvr>
                                        <p:cTn id="39" dur="1" fill="hold">
                                          <p:stCondLst>
                                            <p:cond delay="0"/>
                                          </p:stCondLst>
                                        </p:cTn>
                                        <p:tgtEl>
                                          <p:spTgt spid="78854"/>
                                        </p:tgtEl>
                                        <p:attrNameLst>
                                          <p:attrName>style.visibility</p:attrName>
                                        </p:attrNameLst>
                                      </p:cBhvr>
                                      <p:to>
                                        <p:strVal val="visible"/>
                                      </p:to>
                                    </p:set>
                                    <p:anim calcmode="lin" valueType="num">
                                      <p:cBhvr additive="base">
                                        <p:cTn id="40" dur="1000" fill="hold"/>
                                        <p:tgtEl>
                                          <p:spTgt spid="78854"/>
                                        </p:tgtEl>
                                        <p:attrNameLst>
                                          <p:attrName>ppt_x</p:attrName>
                                        </p:attrNameLst>
                                      </p:cBhvr>
                                      <p:tavLst>
                                        <p:tav tm="0">
                                          <p:val>
                                            <p:strVal val="#ppt_x"/>
                                          </p:val>
                                        </p:tav>
                                        <p:tav tm="100000">
                                          <p:val>
                                            <p:strVal val="#ppt_x"/>
                                          </p:val>
                                        </p:tav>
                                      </p:tavLst>
                                    </p:anim>
                                    <p:anim calcmode="lin" valueType="num">
                                      <p:cBhvr additive="base">
                                        <p:cTn id="41" dur="1000" fill="hold"/>
                                        <p:tgtEl>
                                          <p:spTgt spid="78854"/>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78856"/>
                                        </p:tgtEl>
                                        <p:attrNameLst>
                                          <p:attrName>style.visibility</p:attrName>
                                        </p:attrNameLst>
                                      </p:cBhvr>
                                      <p:to>
                                        <p:strVal val="visible"/>
                                      </p:to>
                                    </p:set>
                                    <p:anim calcmode="lin" valueType="num">
                                      <p:cBhvr additive="base">
                                        <p:cTn id="44" dur="1000" fill="hold"/>
                                        <p:tgtEl>
                                          <p:spTgt spid="78856"/>
                                        </p:tgtEl>
                                        <p:attrNameLst>
                                          <p:attrName>ppt_x</p:attrName>
                                        </p:attrNameLst>
                                      </p:cBhvr>
                                      <p:tavLst>
                                        <p:tav tm="0">
                                          <p:val>
                                            <p:strVal val="#ppt_x"/>
                                          </p:val>
                                        </p:tav>
                                        <p:tav tm="100000">
                                          <p:val>
                                            <p:strVal val="#ppt_x"/>
                                          </p:val>
                                        </p:tav>
                                      </p:tavLst>
                                    </p:anim>
                                    <p:anim calcmode="lin" valueType="num">
                                      <p:cBhvr additive="base">
                                        <p:cTn id="45" dur="1000" fill="hold"/>
                                        <p:tgtEl>
                                          <p:spTgt spid="7885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78855"/>
                                        </p:tgtEl>
                                        <p:attrNameLst>
                                          <p:attrName>style.visibility</p:attrName>
                                        </p:attrNameLst>
                                      </p:cBhvr>
                                      <p:to>
                                        <p:strVal val="visible"/>
                                      </p:to>
                                    </p:set>
                                    <p:anim calcmode="lin" valueType="num">
                                      <p:cBhvr additive="base">
                                        <p:cTn id="48" dur="1000" fill="hold"/>
                                        <p:tgtEl>
                                          <p:spTgt spid="78855"/>
                                        </p:tgtEl>
                                        <p:attrNameLst>
                                          <p:attrName>ppt_x</p:attrName>
                                        </p:attrNameLst>
                                      </p:cBhvr>
                                      <p:tavLst>
                                        <p:tav tm="0">
                                          <p:val>
                                            <p:strVal val="#ppt_x"/>
                                          </p:val>
                                        </p:tav>
                                        <p:tav tm="100000">
                                          <p:val>
                                            <p:strVal val="#ppt_x"/>
                                          </p:val>
                                        </p:tav>
                                      </p:tavLst>
                                    </p:anim>
                                    <p:anim calcmode="lin" valueType="num">
                                      <p:cBhvr additive="base">
                                        <p:cTn id="49" dur="1000" fill="hold"/>
                                        <p:tgtEl>
                                          <p:spTgt spid="788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P spid="78850"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1725613" y="3033713"/>
            <a:ext cx="11279187" cy="5678487"/>
          </a:xfrm>
        </p:spPr>
        <p:txBody>
          <a:bodyPr/>
          <a:lstStyle/>
          <a:p>
            <a:pPr marL="866973" indent="-866973">
              <a:buNone/>
            </a:pPr>
            <a:r>
              <a:rPr lang="sv-SE" altLang="sv-SE"/>
              <a:t>Typgård 125 ha </a:t>
            </a:r>
          </a:p>
          <a:p>
            <a:pPr marL="866973" indent="-866973">
              <a:buNone/>
            </a:pPr>
            <a:endParaRPr lang="sv-SE" altLang="sv-SE"/>
          </a:p>
          <a:p>
            <a:pPr marL="866973" indent="-866973">
              <a:buNone/>
            </a:pPr>
            <a:r>
              <a:rPr lang="sv-SE" altLang="sv-SE"/>
              <a:t>Växtföljd</a:t>
            </a:r>
          </a:p>
          <a:p>
            <a:pPr marL="866973" indent="-866973">
              <a:buFontTx/>
              <a:buAutoNum type="arabicPeriod"/>
            </a:pPr>
            <a:r>
              <a:rPr lang="sv-SE" altLang="sv-SE"/>
              <a:t>Höstsäd</a:t>
            </a:r>
          </a:p>
          <a:p>
            <a:pPr marL="866973" indent="-866973">
              <a:buFontTx/>
              <a:buAutoNum type="arabicPeriod"/>
            </a:pPr>
            <a:r>
              <a:rPr lang="sv-SE" altLang="sv-SE"/>
              <a:t>Vårsäd</a:t>
            </a:r>
          </a:p>
        </p:txBody>
      </p:sp>
      <p:sp>
        <p:nvSpPr>
          <p:cNvPr id="8195" name="Rectangle 3"/>
          <p:cNvSpPr>
            <a:spLocks noGrp="1" noChangeArrowheads="1"/>
          </p:cNvSpPr>
          <p:nvPr>
            <p:ph type="title" idx="4294967295"/>
          </p:nvPr>
        </p:nvSpPr>
        <p:spPr>
          <a:xfrm>
            <a:off x="2441575" y="369888"/>
            <a:ext cx="10563225" cy="1230312"/>
          </a:xfrm>
          <a:noFill/>
        </p:spPr>
        <p:txBody>
          <a:bodyPr/>
          <a:lstStyle/>
          <a:p>
            <a:pPr eaLnBrk="1" hangingPunct="1"/>
            <a:r>
              <a:rPr lang="sv-SE" altLang="sv-SE" dirty="0"/>
              <a:t>Varierad gödsling</a:t>
            </a:r>
          </a:p>
        </p:txBody>
      </p:sp>
      <p:sp>
        <p:nvSpPr>
          <p:cNvPr id="8196" name="Rectangle 4"/>
          <p:cNvSpPr>
            <a:spLocks noChangeArrowheads="1"/>
          </p:cNvSpPr>
          <p:nvPr/>
        </p:nvSpPr>
        <p:spPr bwMode="auto">
          <a:xfrm>
            <a:off x="1587218" y="1291449"/>
            <a:ext cx="10564142" cy="123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v-SE" altLang="sv-SE" sz="4551">
                <a:solidFill>
                  <a:schemeClr val="tx2"/>
                </a:solidFill>
              </a:rPr>
              <a:t>Hur gör jag?</a:t>
            </a:r>
          </a:p>
        </p:txBody>
      </p:sp>
      <p:pic>
        <p:nvPicPr>
          <p:cNvPr id="5" name="Bildobjekt 4"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6" name="Bildobjekt 5"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801160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additive="base">
                                        <p:cTn id="7" dur="1000" fill="hold"/>
                                        <p:tgtEl>
                                          <p:spTgt spid="7782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78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6">
                                            <p:txEl>
                                              <p:pRg st="2" end="2"/>
                                            </p:txEl>
                                          </p:spTgt>
                                        </p:tgtEl>
                                        <p:attrNameLst>
                                          <p:attrName>style.visibility</p:attrName>
                                        </p:attrNameLst>
                                      </p:cBhvr>
                                      <p:to>
                                        <p:strVal val="visible"/>
                                      </p:to>
                                    </p:set>
                                    <p:anim calcmode="lin" valueType="num">
                                      <p:cBhvr additive="base">
                                        <p:cTn id="13" dur="1000" fill="hold"/>
                                        <p:tgtEl>
                                          <p:spTgt spid="7782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77826">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7826">
                                            <p:txEl>
                                              <p:pRg st="3" end="3"/>
                                            </p:txEl>
                                          </p:spTgt>
                                        </p:tgtEl>
                                        <p:attrNameLst>
                                          <p:attrName>style.visibility</p:attrName>
                                        </p:attrNameLst>
                                      </p:cBhvr>
                                      <p:to>
                                        <p:strVal val="visible"/>
                                      </p:to>
                                    </p:set>
                                    <p:anim calcmode="lin" valueType="num">
                                      <p:cBhvr additive="base">
                                        <p:cTn id="17" dur="1000" fill="hold"/>
                                        <p:tgtEl>
                                          <p:spTgt spid="77826">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7826">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7826">
                                            <p:txEl>
                                              <p:pRg st="4" end="4"/>
                                            </p:txEl>
                                          </p:spTgt>
                                        </p:tgtEl>
                                        <p:attrNameLst>
                                          <p:attrName>style.visibility</p:attrName>
                                        </p:attrNameLst>
                                      </p:cBhvr>
                                      <p:to>
                                        <p:strVal val="visible"/>
                                      </p:to>
                                    </p:set>
                                    <p:anim calcmode="lin" valueType="num">
                                      <p:cBhvr additive="base">
                                        <p:cTn id="21" dur="1000" fill="hold"/>
                                        <p:tgtEl>
                                          <p:spTgt spid="77826">
                                            <p:txEl>
                                              <p:pRg st="4" end="4"/>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7782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4294967295"/>
          </p:nvPr>
        </p:nvSpPr>
        <p:spPr>
          <a:xfrm>
            <a:off x="1725613" y="2522538"/>
            <a:ext cx="11279187" cy="2968625"/>
          </a:xfrm>
        </p:spPr>
        <p:txBody>
          <a:bodyPr/>
          <a:lstStyle/>
          <a:p>
            <a:pPr marL="866973" indent="-866973" algn="ctr">
              <a:buNone/>
            </a:pPr>
            <a:r>
              <a:rPr lang="sv-SE" altLang="sv-SE" sz="3982"/>
              <a:t>Nuläge</a:t>
            </a:r>
          </a:p>
          <a:p>
            <a:pPr marL="866973" indent="-866973">
              <a:buNone/>
            </a:pPr>
            <a:r>
              <a:rPr lang="sv-SE" altLang="sv-SE" sz="3982"/>
              <a:t>Alt 1</a:t>
            </a:r>
          </a:p>
          <a:p>
            <a:pPr marL="866973" indent="-866973"/>
            <a:r>
              <a:rPr lang="sv-SE" altLang="sv-SE" sz="3982"/>
              <a:t>MAP i kombin till höstsäd + Axan på våren</a:t>
            </a:r>
          </a:p>
          <a:p>
            <a:pPr marL="866973" indent="-866973"/>
            <a:r>
              <a:rPr lang="sv-SE" altLang="sv-SE" sz="3982"/>
              <a:t>NPK i kombin till vårsäd</a:t>
            </a:r>
          </a:p>
        </p:txBody>
      </p:sp>
      <p:sp>
        <p:nvSpPr>
          <p:cNvPr id="9220" name="Rectangle 6"/>
          <p:cNvSpPr>
            <a:spLocks noGrp="1" noChangeArrowheads="1"/>
          </p:cNvSpPr>
          <p:nvPr>
            <p:ph type="title" idx="4294967295"/>
          </p:nvPr>
        </p:nvSpPr>
        <p:spPr>
          <a:xfrm>
            <a:off x="2441575" y="369888"/>
            <a:ext cx="10563225" cy="1230312"/>
          </a:xfrm>
          <a:noFill/>
        </p:spPr>
        <p:txBody>
          <a:bodyPr/>
          <a:lstStyle/>
          <a:p>
            <a:pPr eaLnBrk="1" hangingPunct="1"/>
            <a:r>
              <a:rPr lang="sv-SE" altLang="sv-SE" dirty="0"/>
              <a:t>Varierad gödsling</a:t>
            </a:r>
          </a:p>
        </p:txBody>
      </p:sp>
      <p:sp>
        <p:nvSpPr>
          <p:cNvPr id="52228" name="Rectangle 4"/>
          <p:cNvSpPr>
            <a:spLocks noChangeArrowheads="1"/>
          </p:cNvSpPr>
          <p:nvPr/>
        </p:nvSpPr>
        <p:spPr bwMode="auto">
          <a:xfrm>
            <a:off x="1176303" y="5594773"/>
            <a:ext cx="11279858" cy="245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sv-SE" altLang="sv-SE" sz="3982"/>
              <a:t>Alt 2</a:t>
            </a:r>
          </a:p>
          <a:p>
            <a:pPr eaLnBrk="1" hangingPunct="1">
              <a:spcBef>
                <a:spcPct val="20000"/>
              </a:spcBef>
              <a:buFontTx/>
              <a:buChar char="•"/>
            </a:pPr>
            <a:r>
              <a:rPr lang="sv-SE" altLang="sv-SE" sz="3982"/>
              <a:t>NPK i kombin till vårsäd</a:t>
            </a:r>
          </a:p>
          <a:p>
            <a:pPr eaLnBrk="1" hangingPunct="1">
              <a:spcBef>
                <a:spcPct val="20000"/>
              </a:spcBef>
              <a:buFontTx/>
              <a:buChar char="•"/>
            </a:pPr>
            <a:r>
              <a:rPr lang="sv-SE" altLang="sv-SE" sz="3982"/>
              <a:t>NPK till höstsäd på våren</a:t>
            </a:r>
          </a:p>
          <a:p>
            <a:pPr eaLnBrk="1" hangingPunct="1">
              <a:spcBef>
                <a:spcPct val="20000"/>
              </a:spcBef>
              <a:buFontTx/>
              <a:buAutoNum type="arabicPeriod"/>
            </a:pPr>
            <a:endParaRPr lang="sv-SE" altLang="sv-SE" sz="3982"/>
          </a:p>
        </p:txBody>
      </p:sp>
      <p:sp>
        <p:nvSpPr>
          <p:cNvPr id="9221" name="Rectangle 7"/>
          <p:cNvSpPr>
            <a:spLocks noChangeArrowheads="1"/>
          </p:cNvSpPr>
          <p:nvPr/>
        </p:nvSpPr>
        <p:spPr bwMode="auto">
          <a:xfrm>
            <a:off x="1587218" y="1291449"/>
            <a:ext cx="10564142" cy="123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v-SE" altLang="sv-SE" sz="4551">
                <a:solidFill>
                  <a:schemeClr val="tx2"/>
                </a:solidFill>
              </a:rPr>
              <a:t>Hur gör jag?</a:t>
            </a:r>
          </a:p>
        </p:txBody>
      </p:sp>
      <p:pic>
        <p:nvPicPr>
          <p:cNvPr id="6" name="Bildobjekt 5"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7" name="Bildobjekt 6"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5930441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 calcmode="lin" valueType="num">
                                      <p:cBhvr additive="base">
                                        <p:cTn id="7" dur="10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222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anim calcmode="lin" valueType="num">
                                      <p:cBhvr additive="base">
                                        <p:cTn id="11" dur="10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5222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anim calcmode="lin" valueType="num">
                                      <p:cBhvr additive="base">
                                        <p:cTn id="15" dur="10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2228"/>
                                        </p:tgtEl>
                                        <p:attrNameLst>
                                          <p:attrName>style.visibility</p:attrName>
                                        </p:attrNameLst>
                                      </p:cBhvr>
                                      <p:to>
                                        <p:strVal val="visible"/>
                                      </p:to>
                                    </p:set>
                                    <p:anim calcmode="lin" valueType="num">
                                      <p:cBhvr additive="base">
                                        <p:cTn id="21" dur="1000" fill="hold"/>
                                        <p:tgtEl>
                                          <p:spTgt spid="52228"/>
                                        </p:tgtEl>
                                        <p:attrNameLst>
                                          <p:attrName>ppt_x</p:attrName>
                                        </p:attrNameLst>
                                      </p:cBhvr>
                                      <p:tavLst>
                                        <p:tav tm="0">
                                          <p:val>
                                            <p:strVal val="0-#ppt_w/2"/>
                                          </p:val>
                                        </p:tav>
                                        <p:tav tm="100000">
                                          <p:val>
                                            <p:strVal val="#ppt_x"/>
                                          </p:val>
                                        </p:tav>
                                      </p:tavLst>
                                    </p:anim>
                                    <p:anim calcmode="lin" valueType="num">
                                      <p:cBhvr additive="base">
                                        <p:cTn id="22" dur="1000" fill="hold"/>
                                        <p:tgtEl>
                                          <p:spTgt spid="5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a:xfrm>
            <a:off x="1725613" y="2417763"/>
            <a:ext cx="11279187" cy="3484562"/>
          </a:xfrm>
        </p:spPr>
        <p:txBody>
          <a:bodyPr/>
          <a:lstStyle/>
          <a:p>
            <a:pPr marL="866973" indent="-866973"/>
            <a:r>
              <a:rPr lang="sv-SE" altLang="sv-SE" sz="3982"/>
              <a:t>Räkna ut P behovet i växtföljden</a:t>
            </a:r>
          </a:p>
          <a:p>
            <a:pPr marL="866973" indent="-866973"/>
            <a:r>
              <a:rPr lang="sv-SE" altLang="sv-SE" sz="3982"/>
              <a:t>Dra bort P givor som sker i såmaskin eller övergödslas på våren</a:t>
            </a:r>
          </a:p>
          <a:p>
            <a:pPr marL="866973" indent="-866973"/>
            <a:r>
              <a:rPr lang="sv-SE" altLang="sv-SE" sz="3982"/>
              <a:t>Lägg resterande mängd varierat på hösten före sådd av höstsäd</a:t>
            </a:r>
          </a:p>
        </p:txBody>
      </p:sp>
      <p:sp>
        <p:nvSpPr>
          <p:cNvPr id="10244" name="Rectangle 4"/>
          <p:cNvSpPr>
            <a:spLocks noGrp="1" noChangeArrowheads="1"/>
          </p:cNvSpPr>
          <p:nvPr>
            <p:ph type="title" idx="4294967295"/>
          </p:nvPr>
        </p:nvSpPr>
        <p:spPr>
          <a:xfrm>
            <a:off x="2441575" y="369888"/>
            <a:ext cx="10563225" cy="1230312"/>
          </a:xfrm>
          <a:noFill/>
        </p:spPr>
        <p:txBody>
          <a:bodyPr/>
          <a:lstStyle/>
          <a:p>
            <a:pPr eaLnBrk="1" hangingPunct="1"/>
            <a:r>
              <a:rPr lang="sv-SE" altLang="sv-SE" dirty="0"/>
              <a:t>Varierad gödsling</a:t>
            </a:r>
          </a:p>
        </p:txBody>
      </p:sp>
      <p:sp>
        <p:nvSpPr>
          <p:cNvPr id="80899" name="Rectangle 3"/>
          <p:cNvSpPr>
            <a:spLocks noChangeArrowheads="1"/>
          </p:cNvSpPr>
          <p:nvPr/>
        </p:nvSpPr>
        <p:spPr bwMode="auto">
          <a:xfrm>
            <a:off x="1074702" y="6924606"/>
            <a:ext cx="11279858" cy="153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 typeface="Arial" panose="020B0604020202020204" pitchFamily="34" charset="0"/>
              <a:buChar char="+"/>
            </a:pPr>
            <a:r>
              <a:rPr lang="sv-SE" altLang="sv-SE" sz="4551"/>
              <a:t>Rätt mängd P på varje ställe</a:t>
            </a:r>
          </a:p>
          <a:p>
            <a:pPr eaLnBrk="1" hangingPunct="1">
              <a:lnSpc>
                <a:spcPct val="90000"/>
              </a:lnSpc>
              <a:spcBef>
                <a:spcPct val="20000"/>
              </a:spcBef>
              <a:buFont typeface="Arial" panose="020B0604020202020204" pitchFamily="34" charset="0"/>
              <a:buChar char="+"/>
            </a:pPr>
            <a:r>
              <a:rPr lang="sv-SE" altLang="sv-SE" sz="4551"/>
              <a:t>Utnyttjar kombieffekter till vårsäd</a:t>
            </a:r>
          </a:p>
        </p:txBody>
      </p:sp>
      <p:sp>
        <p:nvSpPr>
          <p:cNvPr id="10245" name="Rectangle 5"/>
          <p:cNvSpPr>
            <a:spLocks noChangeArrowheads="1"/>
          </p:cNvSpPr>
          <p:nvPr/>
        </p:nvSpPr>
        <p:spPr bwMode="auto">
          <a:xfrm>
            <a:off x="1587218" y="1291449"/>
            <a:ext cx="10564142" cy="123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v-SE" altLang="sv-SE" sz="4551">
                <a:solidFill>
                  <a:schemeClr val="tx2"/>
                </a:solidFill>
              </a:rPr>
              <a:t>Hur gör jag?</a:t>
            </a:r>
          </a:p>
        </p:txBody>
      </p:sp>
      <p:pic>
        <p:nvPicPr>
          <p:cNvPr id="6" name="Bildobjekt 5"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7" name="Bildobjekt 6"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461258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 calcmode="lin" valueType="num">
                                      <p:cBhvr additive="base">
                                        <p:cTn id="7" dur="1000" fill="hold"/>
                                        <p:tgtEl>
                                          <p:spTgt spid="8089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08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8">
                                            <p:txEl>
                                              <p:pRg st="1" end="1"/>
                                            </p:txEl>
                                          </p:spTgt>
                                        </p:tgtEl>
                                        <p:attrNameLst>
                                          <p:attrName>style.visibility</p:attrName>
                                        </p:attrNameLst>
                                      </p:cBhvr>
                                      <p:to>
                                        <p:strVal val="visible"/>
                                      </p:to>
                                    </p:set>
                                    <p:anim calcmode="lin" valueType="num">
                                      <p:cBhvr additive="base">
                                        <p:cTn id="13" dur="1000" fill="hold"/>
                                        <p:tgtEl>
                                          <p:spTgt spid="80898">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808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8">
                                            <p:txEl>
                                              <p:pRg st="2" end="2"/>
                                            </p:txEl>
                                          </p:spTgt>
                                        </p:tgtEl>
                                        <p:attrNameLst>
                                          <p:attrName>style.visibility</p:attrName>
                                        </p:attrNameLst>
                                      </p:cBhvr>
                                      <p:to>
                                        <p:strVal val="visible"/>
                                      </p:to>
                                    </p:set>
                                    <p:anim calcmode="lin" valueType="num">
                                      <p:cBhvr additive="base">
                                        <p:cTn id="19" dur="1000" fill="hold"/>
                                        <p:tgtEl>
                                          <p:spTgt spid="80898">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808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gtEl>
                                        <p:attrNameLst>
                                          <p:attrName>style.visibility</p:attrName>
                                        </p:attrNameLst>
                                      </p:cBhvr>
                                      <p:to>
                                        <p:strVal val="visible"/>
                                      </p:to>
                                    </p:set>
                                    <p:anim calcmode="lin" valueType="num">
                                      <p:cBhvr additive="base">
                                        <p:cTn id="25" dur="1000" fill="hold"/>
                                        <p:tgtEl>
                                          <p:spTgt spid="80899"/>
                                        </p:tgtEl>
                                        <p:attrNameLst>
                                          <p:attrName>ppt_x</p:attrName>
                                        </p:attrNameLst>
                                      </p:cBhvr>
                                      <p:tavLst>
                                        <p:tav tm="0">
                                          <p:val>
                                            <p:strVal val="0-#ppt_w/2"/>
                                          </p:val>
                                        </p:tav>
                                        <p:tav tm="100000">
                                          <p:val>
                                            <p:strVal val="#ppt_x"/>
                                          </p:val>
                                        </p:tav>
                                      </p:tavLst>
                                    </p:anim>
                                    <p:anim calcmode="lin" valueType="num">
                                      <p:cBhvr additive="base">
                                        <p:cTn id="26" dur="1000" fill="hold"/>
                                        <p:tgtEl>
                                          <p:spTgt spid="808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P spid="80899" grpId="0"/>
    </p:bldLst>
  </p:timing>
</p:sld>
</file>

<file path=ppt/theme/theme1.xml><?xml version="1.0" encoding="utf-8"?>
<a:theme xmlns:a="http://schemas.openxmlformats.org/drawingml/2006/main" name="Hushållningssällskapet">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Hushållningssällskapet - Bildlayouter">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Hushållningssällskapet - Övriga layouter">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Powerpoint_HSSkaraborg</Template>
  <TotalTime>3443</TotalTime>
  <Words>765</Words>
  <Application>Microsoft Office PowerPoint</Application>
  <PresentationFormat>Anpassad</PresentationFormat>
  <Paragraphs>153</Paragraphs>
  <Slides>20</Slides>
  <Notes>20</Notes>
  <HiddenSlides>1</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20</vt:i4>
      </vt:variant>
    </vt:vector>
  </HeadingPairs>
  <TitlesOfParts>
    <vt:vector size="27" baseType="lpstr">
      <vt:lpstr>Arial</vt:lpstr>
      <vt:lpstr>Calibri</vt:lpstr>
      <vt:lpstr>Tahoma</vt:lpstr>
      <vt:lpstr>Times New Roman</vt:lpstr>
      <vt:lpstr>Hushållningssällskapet</vt:lpstr>
      <vt:lpstr>Hushållningssällskapet - Bildlayouter</vt:lpstr>
      <vt:lpstr>Hushållningssällskapet - Övriga layouter</vt:lpstr>
      <vt:lpstr>  Varierad PK gödsling Hur? </vt:lpstr>
      <vt:lpstr>  Inga konstigheter Gödslar efter markkartan!</vt:lpstr>
      <vt:lpstr>Varierad gödsling</vt:lpstr>
      <vt:lpstr>Varierad gödsling</vt:lpstr>
      <vt:lpstr>Varierad gödsling</vt:lpstr>
      <vt:lpstr>Varierad gödsling</vt:lpstr>
      <vt:lpstr>Varierad gödsling</vt:lpstr>
      <vt:lpstr>Varierad gödsling</vt:lpstr>
      <vt:lpstr>Varierad gödsling</vt:lpstr>
      <vt:lpstr>Varierad gödsling</vt:lpstr>
      <vt:lpstr>Varierad gödsling</vt:lpstr>
      <vt:lpstr>Varierad gödsling</vt:lpstr>
      <vt:lpstr>Varierad gödsling</vt:lpstr>
      <vt:lpstr>Styrfiler för fosfor</vt:lpstr>
      <vt:lpstr>Exempel</vt:lpstr>
      <vt:lpstr>Exempel</vt:lpstr>
      <vt:lpstr>Exempel</vt:lpstr>
      <vt:lpstr>Fler exempel  </vt:lpstr>
      <vt:lpstr>Fler exempel</vt:lpstr>
      <vt:lpstr>Varierad gödsling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Variera PK är enkelt</dc:title>
  <dc:creator>Henrik Stadig</dc:creator>
  <cp:lastModifiedBy>Dan-Axel Danielsson</cp:lastModifiedBy>
  <cp:revision>202</cp:revision>
  <cp:lastPrinted>2015-01-14T12:49:42Z</cp:lastPrinted>
  <dcterms:created xsi:type="dcterms:W3CDTF">2013-10-09T10:34:16Z</dcterms:created>
  <dcterms:modified xsi:type="dcterms:W3CDTF">2022-09-16T13:53:59Z</dcterms:modified>
</cp:coreProperties>
</file>