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 id="2147483721" r:id="rId4"/>
    <p:sldMasterId id="2147483724" r:id="rId5"/>
  </p:sldMasterIdLst>
  <p:notesMasterIdLst>
    <p:notesMasterId r:id="rId32"/>
  </p:notesMasterIdLst>
  <p:handoutMasterIdLst>
    <p:handoutMasterId r:id="rId33"/>
  </p:handoutMasterIdLst>
  <p:sldIdLst>
    <p:sldId id="261" r:id="rId6"/>
    <p:sldId id="574" r:id="rId7"/>
    <p:sldId id="584" r:id="rId8"/>
    <p:sldId id="587" r:id="rId9"/>
    <p:sldId id="575" r:id="rId10"/>
    <p:sldId id="572" r:id="rId11"/>
    <p:sldId id="576" r:id="rId12"/>
    <p:sldId id="583" r:id="rId13"/>
    <p:sldId id="577" r:id="rId14"/>
    <p:sldId id="579" r:id="rId15"/>
    <p:sldId id="578" r:id="rId16"/>
    <p:sldId id="582" r:id="rId17"/>
    <p:sldId id="580" r:id="rId18"/>
    <p:sldId id="595" r:id="rId19"/>
    <p:sldId id="594" r:id="rId20"/>
    <p:sldId id="596" r:id="rId21"/>
    <p:sldId id="597" r:id="rId22"/>
    <p:sldId id="598" r:id="rId23"/>
    <p:sldId id="599" r:id="rId24"/>
    <p:sldId id="588" r:id="rId25"/>
    <p:sldId id="586" r:id="rId26"/>
    <p:sldId id="589" r:id="rId27"/>
    <p:sldId id="590" r:id="rId28"/>
    <p:sldId id="591" r:id="rId29"/>
    <p:sldId id="592" r:id="rId30"/>
    <p:sldId id="593" r:id="rId31"/>
  </p:sldIdLst>
  <p:sldSz cx="17340263" cy="9753600"/>
  <p:notesSz cx="6858000" cy="9144000"/>
  <p:defaultTextStyle>
    <a:defPPr>
      <a:defRPr lang="sv-SE"/>
    </a:defPPr>
    <a:lvl1pPr algn="l" defTabSz="1300163" rtl="0" fontAlgn="base">
      <a:spcBef>
        <a:spcPct val="0"/>
      </a:spcBef>
      <a:spcAft>
        <a:spcPct val="0"/>
      </a:spcAft>
      <a:defRPr sz="2600" kern="1200">
        <a:solidFill>
          <a:schemeClr val="tx1"/>
        </a:solidFill>
        <a:latin typeface="Arial" charset="0"/>
        <a:ea typeface="+mn-ea"/>
        <a:cs typeface="+mn-cs"/>
      </a:defRPr>
    </a:lvl1pPr>
    <a:lvl2pPr marL="649288" indent="-192088" algn="l" defTabSz="1300163" rtl="0" fontAlgn="base">
      <a:spcBef>
        <a:spcPct val="0"/>
      </a:spcBef>
      <a:spcAft>
        <a:spcPct val="0"/>
      </a:spcAft>
      <a:defRPr sz="2600" kern="1200">
        <a:solidFill>
          <a:schemeClr val="tx1"/>
        </a:solidFill>
        <a:latin typeface="Arial" charset="0"/>
        <a:ea typeface="+mn-ea"/>
        <a:cs typeface="+mn-cs"/>
      </a:defRPr>
    </a:lvl2pPr>
    <a:lvl3pPr marL="1300163" indent="-385763" algn="l" defTabSz="1300163" rtl="0" fontAlgn="base">
      <a:spcBef>
        <a:spcPct val="0"/>
      </a:spcBef>
      <a:spcAft>
        <a:spcPct val="0"/>
      </a:spcAft>
      <a:defRPr sz="2600" kern="1200">
        <a:solidFill>
          <a:schemeClr val="tx1"/>
        </a:solidFill>
        <a:latin typeface="Arial" charset="0"/>
        <a:ea typeface="+mn-ea"/>
        <a:cs typeface="+mn-cs"/>
      </a:defRPr>
    </a:lvl3pPr>
    <a:lvl4pPr marL="1949450" indent="-577850" algn="l" defTabSz="1300163" rtl="0" fontAlgn="base">
      <a:spcBef>
        <a:spcPct val="0"/>
      </a:spcBef>
      <a:spcAft>
        <a:spcPct val="0"/>
      </a:spcAft>
      <a:defRPr sz="2600" kern="1200">
        <a:solidFill>
          <a:schemeClr val="tx1"/>
        </a:solidFill>
        <a:latin typeface="Arial" charset="0"/>
        <a:ea typeface="+mn-ea"/>
        <a:cs typeface="+mn-cs"/>
      </a:defRPr>
    </a:lvl4pPr>
    <a:lvl5pPr marL="2600325" indent="-771525" algn="l" defTabSz="1300163"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47" userDrawn="1">
          <p15:clr>
            <a:srgbClr val="A4A3A4"/>
          </p15:clr>
        </p15:guide>
        <p15:guide id="2" orient="horz" pos="2031" userDrawn="1">
          <p15:clr>
            <a:srgbClr val="A4A3A4"/>
          </p15:clr>
        </p15:guide>
        <p15:guide id="3" orient="horz" pos="5493" userDrawn="1">
          <p15:clr>
            <a:srgbClr val="A4A3A4"/>
          </p15:clr>
        </p15:guide>
        <p15:guide id="4" orient="horz" pos="1095" userDrawn="1">
          <p15:clr>
            <a:srgbClr val="A4A3A4"/>
          </p15:clr>
        </p15:guide>
        <p15:guide id="5" pos="549" userDrawn="1">
          <p15:clr>
            <a:srgbClr val="A4A3A4"/>
          </p15:clr>
        </p15:guide>
        <p15:guide id="6" pos="10374" userDrawn="1">
          <p15:clr>
            <a:srgbClr val="A4A3A4"/>
          </p15:clr>
        </p15:guide>
        <p15:guide id="7" pos="5349" userDrawn="1">
          <p15:clr>
            <a:srgbClr val="A4A3A4"/>
          </p15:clr>
        </p15:guide>
        <p15:guide id="8" pos="5574" userDrawn="1">
          <p15:clr>
            <a:srgbClr val="A4A3A4"/>
          </p15:clr>
        </p15:guide>
        <p15:guide id="9" pos="106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67906-9477-4A44-A000-ABD80644C622}" v="283" dt="2023-10-17T12:45:37.584"/>
  </p1510:revLst>
</p1510:revInfo>
</file>

<file path=ppt/tableStyles.xml><?xml version="1.0" encoding="utf-8"?>
<a:tblStyleLst xmlns:a="http://schemas.openxmlformats.org/drawingml/2006/main" def="{5C22544A-7EE6-4342-B048-85BDC9FD1C3A}">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7" autoAdjust="0"/>
    <p:restoredTop sz="96247" autoAdjust="0"/>
  </p:normalViewPr>
  <p:slideViewPr>
    <p:cSldViewPr snapToGrid="0">
      <p:cViewPr varScale="1">
        <p:scale>
          <a:sx n="61" d="100"/>
          <a:sy n="61" d="100"/>
        </p:scale>
        <p:origin x="936" y="58"/>
      </p:cViewPr>
      <p:guideLst>
        <p:guide orient="horz" pos="1947"/>
        <p:guide orient="horz" pos="2031"/>
        <p:guide orient="horz" pos="5493"/>
        <p:guide orient="horz" pos="1095"/>
        <p:guide pos="549"/>
        <p:guide pos="10374"/>
        <p:guide pos="5349"/>
        <p:guide pos="5574"/>
        <p:guide pos="10606"/>
      </p:guideLst>
    </p:cSldViewPr>
  </p:slideViewPr>
  <p:notesTextViewPr>
    <p:cViewPr>
      <p:scale>
        <a:sx n="115" d="100"/>
        <a:sy n="115" d="100"/>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ACCF328-F56D-4062-9922-84D418FB7B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15C8AB-5C20-459A-AAE0-96536DC57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0EE2-2EB3-4979-B573-00B04F2C0134}" type="datetimeFigureOut">
              <a:rPr lang="sv-SE" smtClean="0"/>
              <a:t>2023-10-17</a:t>
            </a:fld>
            <a:endParaRPr lang="sv-SE"/>
          </a:p>
        </p:txBody>
      </p:sp>
      <p:sp>
        <p:nvSpPr>
          <p:cNvPr id="4" name="Platshållare för sidfot 3">
            <a:extLst>
              <a:ext uri="{FF2B5EF4-FFF2-40B4-BE49-F238E27FC236}">
                <a16:creationId xmlns:a16="http://schemas.microsoft.com/office/drawing/2014/main" id="{8BF74FEA-6230-4666-87C1-D5F932A42D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FBF85ED-BB8C-4BF9-9941-FEE79C3D4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5F77CC-23F2-4C58-8BBD-FE3490C6B095}" type="slidenum">
              <a:rPr lang="sv-SE" smtClean="0"/>
              <a:t>‹#›</a:t>
            </a:fld>
            <a:endParaRPr lang="sv-SE"/>
          </a:p>
        </p:txBody>
      </p:sp>
    </p:spTree>
    <p:extLst>
      <p:ext uri="{BB962C8B-B14F-4D97-AF65-F5344CB8AC3E}">
        <p14:creationId xmlns:p14="http://schemas.microsoft.com/office/powerpoint/2010/main" val="858871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0460"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0460" fontAlgn="auto">
              <a:spcBef>
                <a:spcPts val="0"/>
              </a:spcBef>
              <a:spcAft>
                <a:spcPts val="0"/>
              </a:spcAft>
              <a:defRPr sz="1200">
                <a:latin typeface="+mn-lt"/>
              </a:defRPr>
            </a:lvl1pPr>
          </a:lstStyle>
          <a:p>
            <a:pPr>
              <a:defRPr/>
            </a:pPr>
            <a:fld id="{12B3E5B9-56FB-473E-B50C-50F98AE8F187}" type="datetimeFigureOut">
              <a:rPr lang="sv-SE"/>
              <a:pPr>
                <a:defRPr/>
              </a:pPr>
              <a:t>2023-10-17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0460"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300460" fontAlgn="auto">
              <a:spcBef>
                <a:spcPts val="0"/>
              </a:spcBef>
              <a:spcAft>
                <a:spcPts val="0"/>
              </a:spcAft>
              <a:defRPr sz="1200">
                <a:latin typeface="+mn-lt"/>
              </a:defRPr>
            </a:lvl1pPr>
          </a:lstStyle>
          <a:p>
            <a:pPr>
              <a:defRPr/>
            </a:pPr>
            <a:fld id="{3B86298F-3066-4682-876B-591C42BAA710}" type="slidenum">
              <a:rPr lang="sv-SE"/>
              <a:pPr>
                <a:defRPr/>
              </a:pPr>
              <a:t>‹#›</a:t>
            </a:fld>
            <a:endParaRPr lang="sv-SE"/>
          </a:p>
        </p:txBody>
      </p:sp>
    </p:spTree>
    <p:extLst>
      <p:ext uri="{BB962C8B-B14F-4D97-AF65-F5344CB8AC3E}">
        <p14:creationId xmlns:p14="http://schemas.microsoft.com/office/powerpoint/2010/main" val="2878143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6A69C4-36B4-465C-9CB5-BAD02EEE6B1F}" type="slidenum">
              <a:rPr lang="sv-SE" smtClean="0"/>
              <a:pPr/>
              <a:t>1</a:t>
            </a:fld>
            <a:endParaRPr lang="sv-SE"/>
          </a:p>
        </p:txBody>
      </p:sp>
      <p:sp>
        <p:nvSpPr>
          <p:cNvPr id="30723" name="Rectangle 2"/>
          <p:cNvSpPr>
            <a:spLocks noGrp="1" noRot="1" noChangeAspect="1" noChangeArrowheads="1" noTextEdit="1"/>
          </p:cNvSpPr>
          <p:nvPr>
            <p:ph type="sldImg"/>
          </p:nvPr>
        </p:nvSpPr>
        <p:spPr>
          <a:xfrm>
            <a:off x="381000" y="687388"/>
            <a:ext cx="6096000" cy="3429000"/>
          </a:xfrm>
          <a:ln/>
        </p:spPr>
      </p:sp>
      <p:sp>
        <p:nvSpPr>
          <p:cNvPr id="30724" name="Rectangle 3"/>
          <p:cNvSpPr>
            <a:spLocks noGrp="1" noChangeArrowheads="1"/>
          </p:cNvSpPr>
          <p:nvPr>
            <p:ph type="body" idx="1"/>
          </p:nvPr>
        </p:nvSpPr>
        <p:spPr>
          <a:noFill/>
          <a:ln/>
        </p:spPr>
        <p:txBody>
          <a:bodyPr/>
          <a:lstStyle/>
          <a:p>
            <a:endParaRPr lang="sv-SE" sz="700" dirty="0">
              <a:latin typeface="Arial" charset="0"/>
            </a:endParaRPr>
          </a:p>
        </p:txBody>
      </p:sp>
      <p:sp>
        <p:nvSpPr>
          <p:cNvPr id="30725" name="Platshållare för datum 4"/>
          <p:cNvSpPr>
            <a:spLocks noGrp="1"/>
          </p:cNvSpPr>
          <p:nvPr>
            <p:ph type="dt" sz="quarter" idx="1"/>
          </p:nvPr>
        </p:nvSpPr>
        <p:spPr>
          <a:noFill/>
        </p:spPr>
        <p:txBody>
          <a:bodyPr/>
          <a:lstStyle/>
          <a:p>
            <a:endParaRPr lang="sv-SE"/>
          </a:p>
        </p:txBody>
      </p:sp>
      <p:sp>
        <p:nvSpPr>
          <p:cNvPr id="30726" name="Platshållare för sidhuvud 6"/>
          <p:cNvSpPr>
            <a:spLocks noGrp="1"/>
          </p:cNvSpPr>
          <p:nvPr>
            <p:ph type="hdr" sz="quarter"/>
          </p:nvPr>
        </p:nvSpPr>
        <p:spPr>
          <a:noFill/>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pic>
        <p:nvPicPr>
          <p:cNvPr id="4" name="Bildobjekt 10" descr="HS_Logo_Staende_Large_RGB.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99907" y="930275"/>
            <a:ext cx="3705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p:cNvSpPr>
            <a:spLocks noGrp="1"/>
          </p:cNvSpPr>
          <p:nvPr>
            <p:ph type="ctrTitle"/>
          </p:nvPr>
        </p:nvSpPr>
        <p:spPr>
          <a:xfrm>
            <a:off x="1300520" y="6448302"/>
            <a:ext cx="14739224" cy="1709993"/>
          </a:xfrm>
        </p:spPr>
        <p:txBody>
          <a:bodyPr>
            <a:normAutofit/>
          </a:bodyPr>
          <a:lstStyle>
            <a:lvl1pPr algn="ctr">
              <a:defRPr sz="6000">
                <a:solidFill>
                  <a:schemeClr val="tx1"/>
                </a:solidFill>
              </a:defRPr>
            </a:lvl1pPr>
          </a:lstStyle>
          <a:p>
            <a:r>
              <a:rPr lang="sv-SE"/>
              <a:t>Klicka här för att ändra format</a:t>
            </a:r>
            <a:endParaRPr lang="sv-SE" dirty="0"/>
          </a:p>
        </p:txBody>
      </p:sp>
      <p:sp>
        <p:nvSpPr>
          <p:cNvPr id="8" name="Underrubrik 2"/>
          <p:cNvSpPr>
            <a:spLocks noGrp="1"/>
          </p:cNvSpPr>
          <p:nvPr>
            <p:ph type="subTitle" idx="1"/>
          </p:nvPr>
        </p:nvSpPr>
        <p:spPr>
          <a:xfrm>
            <a:off x="2601040" y="8241452"/>
            <a:ext cx="12138184" cy="778400"/>
          </a:xfrm>
        </p:spPr>
        <p:txBody>
          <a:bodyPr>
            <a:noAutofit/>
          </a:bodyPr>
          <a:lstStyle>
            <a:lvl1pPr marL="0" indent="0" algn="ctr">
              <a:buNone/>
              <a:defRPr sz="240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5" name="Platshållare för datum 9"/>
          <p:cNvSpPr>
            <a:spLocks noGrp="1"/>
          </p:cNvSpPr>
          <p:nvPr>
            <p:ph type="dt" sz="half" idx="10"/>
          </p:nvPr>
        </p:nvSpPr>
        <p:spPr/>
        <p:txBody>
          <a:bodyPr/>
          <a:lstStyle>
            <a:lvl1pPr>
              <a:defRPr>
                <a:solidFill>
                  <a:schemeClr val="tx1"/>
                </a:solidFill>
              </a:defRPr>
            </a:lvl1pPr>
          </a:lstStyle>
          <a:p>
            <a:pPr>
              <a:defRPr/>
            </a:pPr>
            <a:r>
              <a:rPr lang="sv-SE"/>
              <a:t>2012-11-05</a:t>
            </a:r>
            <a:endParaRPr lang="sv-SE" dirty="0"/>
          </a:p>
        </p:txBody>
      </p:sp>
      <p:sp>
        <p:nvSpPr>
          <p:cNvPr id="7" name="Platshållare för bildnummer 10"/>
          <p:cNvSpPr>
            <a:spLocks noGrp="1"/>
          </p:cNvSpPr>
          <p:nvPr>
            <p:ph type="sldNum" sz="quarter" idx="11"/>
          </p:nvPr>
        </p:nvSpPr>
        <p:spPr/>
        <p:txBody>
          <a:bodyPr/>
          <a:lstStyle>
            <a:lvl1pPr>
              <a:defRPr/>
            </a:lvl1pPr>
          </a:lstStyle>
          <a:p>
            <a:pPr>
              <a:defRPr/>
            </a:pPr>
            <a:fld id="{A1BE6917-4B61-48AF-A676-A40D7DB84A11}" type="slidenum">
              <a:rPr lang="sv-SE"/>
              <a:pPr>
                <a:defRPr/>
              </a:pPr>
              <a:t>‹#›</a:t>
            </a:fld>
            <a:endParaRPr lang="sv-SE"/>
          </a:p>
        </p:txBody>
      </p:sp>
      <p:sp>
        <p:nvSpPr>
          <p:cNvPr id="9" name="Platshållare för sidfot 11"/>
          <p:cNvSpPr>
            <a:spLocks noGrp="1"/>
          </p:cNvSpPr>
          <p:nvPr>
            <p:ph type="ftr" sz="quarter" idx="12"/>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16619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1011517" y="3032197"/>
            <a:ext cx="7366602" cy="5637670"/>
          </a:xfrm>
        </p:spPr>
        <p:txBody>
          <a:bodyPr/>
          <a:lstStyle>
            <a:lvl1pPr marL="487672" marR="0" indent="-487672" algn="l" defTabSz="1300460" rtl="0" eaLnBrk="1" fontAlgn="base" latinLnBrk="0" hangingPunct="1">
              <a:lnSpc>
                <a:spcPct val="100000"/>
              </a:lnSpc>
              <a:spcBef>
                <a:spcPct val="20000"/>
              </a:spcBef>
              <a:spcAft>
                <a:spcPct val="0"/>
              </a:spcAft>
              <a:buClrTx/>
              <a:buSzTx/>
              <a:buFont typeface="Arial" charset="0"/>
              <a:buChar char="•"/>
              <a:tabLst/>
              <a:defRPr sz="3400">
                <a:latin typeface="+mj-lt"/>
              </a:defRPr>
            </a:lvl1pPr>
            <a:lvl2pPr marL="1056623" marR="0" indent="-406394" algn="l" defTabSz="1300460" rtl="0" eaLnBrk="1" fontAlgn="base" latinLnBrk="0" hangingPunct="1">
              <a:lnSpc>
                <a:spcPct val="100000"/>
              </a:lnSpc>
              <a:spcBef>
                <a:spcPct val="20000"/>
              </a:spcBef>
              <a:spcAft>
                <a:spcPct val="0"/>
              </a:spcAft>
              <a:buClrTx/>
              <a:buSzTx/>
              <a:buFont typeface="Arial" charset="0"/>
              <a:buChar char="–"/>
              <a:tabLst/>
              <a:defRPr sz="2800">
                <a:latin typeface="+mj-lt"/>
              </a:defRPr>
            </a:lvl2pPr>
            <a:lvl3pPr marL="1625575" marR="0" indent="-325115" algn="l" defTabSz="1300460" rtl="0" eaLnBrk="1" fontAlgn="base" latinLnBrk="0" hangingPunct="1">
              <a:lnSpc>
                <a:spcPct val="100000"/>
              </a:lnSpc>
              <a:spcBef>
                <a:spcPct val="20000"/>
              </a:spcBef>
              <a:spcAft>
                <a:spcPct val="0"/>
              </a:spcAft>
              <a:buClrTx/>
              <a:buSzTx/>
              <a:buFont typeface="Arial" charset="0"/>
              <a:buChar char="•"/>
              <a:tabLst/>
              <a:defRPr sz="2600">
                <a:latin typeface="+mj-lt"/>
              </a:defRPr>
            </a:lvl3pPr>
            <a:lvl4pPr marL="2275804" marR="0" indent="-325115" algn="l" defTabSz="1300460" rtl="0" eaLnBrk="1" fontAlgn="base" latinLnBrk="0" hangingPunct="1">
              <a:lnSpc>
                <a:spcPct val="100000"/>
              </a:lnSpc>
              <a:spcBef>
                <a:spcPct val="20000"/>
              </a:spcBef>
              <a:spcAft>
                <a:spcPct val="0"/>
              </a:spcAft>
              <a:buClrTx/>
              <a:buSzTx/>
              <a:buFont typeface="Arial" charset="0"/>
              <a:buChar char="–"/>
              <a:tabLst/>
              <a:defRPr sz="2300">
                <a:latin typeface="+mj-lt"/>
              </a:defRPr>
            </a:lvl4pPr>
            <a:lvl5pPr marL="2926034" marR="0" indent="-325115" algn="l" defTabSz="1300460" rtl="0" eaLnBrk="1" fontAlgn="base" latinLnBrk="0" hangingPunct="1">
              <a:lnSpc>
                <a:spcPct val="100000"/>
              </a:lnSpc>
              <a:spcBef>
                <a:spcPct val="20000"/>
              </a:spcBef>
              <a:spcAft>
                <a:spcPct val="0"/>
              </a:spcAft>
              <a:buClrTx/>
              <a:buSzTx/>
              <a:buFont typeface="Arial" charset="0"/>
              <a:buChar char="»"/>
              <a:tabLst/>
              <a:defRPr sz="2300">
                <a:latin typeface="+mj-lt"/>
              </a:defRPr>
            </a:lvl5pPr>
            <a:lvl6pPr>
              <a:defRPr sz="2600"/>
            </a:lvl6pPr>
            <a:lvl7pPr>
              <a:defRPr sz="2600"/>
            </a:lvl7pPr>
            <a:lvl8pPr>
              <a:defRPr sz="2600"/>
            </a:lvl8pPr>
            <a:lvl9pPr>
              <a:defRPr sz="2600"/>
            </a:lvl9pPr>
          </a:lstStyle>
          <a:p>
            <a:pPr marL="487672" marR="0" lvl="0" indent="-487672"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3400" b="0" i="0" u="none" strike="noStrike" kern="1200" cap="none" spc="0" normalizeH="0" baseline="0" noProof="0" dirty="0">
                <a:ln>
                  <a:noFill/>
                </a:ln>
                <a:solidFill>
                  <a:prstClr val="black"/>
                </a:solidFill>
                <a:effectLst/>
                <a:uLnTx/>
                <a:uFillTx/>
                <a:latin typeface="+mj-lt"/>
                <a:ea typeface="+mn-ea"/>
                <a:cs typeface="+mn-cs"/>
              </a:rPr>
              <a:t>Klicka här för att ändra format på bakgrundstexten</a:t>
            </a:r>
          </a:p>
          <a:p>
            <a:pPr marL="1056623" marR="0" lvl="1" indent="-406394"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800" b="0" i="0" u="none" strike="noStrike" kern="1200" cap="none" spc="0" normalizeH="0" baseline="0" noProof="0" dirty="0">
                <a:ln>
                  <a:noFill/>
                </a:ln>
                <a:solidFill>
                  <a:prstClr val="black"/>
                </a:solidFill>
                <a:effectLst/>
                <a:uLnTx/>
                <a:uFillTx/>
                <a:latin typeface="+mj-lt"/>
                <a:ea typeface="+mn-ea"/>
                <a:cs typeface="+mn-cs"/>
              </a:rPr>
              <a:t>Nivå två</a:t>
            </a:r>
          </a:p>
          <a:p>
            <a:pPr marL="1625575" marR="0" lvl="2"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600" b="0" i="0" u="none" strike="noStrike" kern="1200" cap="none" spc="0" normalizeH="0" baseline="0" noProof="0" dirty="0">
                <a:ln>
                  <a:noFill/>
                </a:ln>
                <a:solidFill>
                  <a:prstClr val="black"/>
                </a:solidFill>
                <a:effectLst/>
                <a:uLnTx/>
                <a:uFillTx/>
                <a:latin typeface="+mj-lt"/>
                <a:ea typeface="+mn-ea"/>
                <a:cs typeface="+mn-cs"/>
              </a:rPr>
              <a:t>Nivå tre</a:t>
            </a:r>
          </a:p>
          <a:p>
            <a:pPr marL="2275804" marR="0" lvl="3"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fyra</a:t>
            </a:r>
          </a:p>
          <a:p>
            <a:pPr marL="2926034" marR="0" lvl="4"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fem</a:t>
            </a:r>
          </a:p>
        </p:txBody>
      </p:sp>
      <p:sp>
        <p:nvSpPr>
          <p:cNvPr id="4" name="Platshållare för innehåll 3"/>
          <p:cNvSpPr>
            <a:spLocks noGrp="1"/>
          </p:cNvSpPr>
          <p:nvPr>
            <p:ph sz="half" idx="2"/>
          </p:nvPr>
        </p:nvSpPr>
        <p:spPr>
          <a:xfrm>
            <a:off x="8667122" y="3032197"/>
            <a:ext cx="7369612" cy="5637670"/>
          </a:xfrm>
        </p:spPr>
        <p:txBody>
          <a:bodyPr/>
          <a:lstStyle>
            <a:lvl1pPr marL="487672" marR="0" indent="-487672" algn="l" defTabSz="1300460" rtl="0" eaLnBrk="1" fontAlgn="base" latinLnBrk="0" hangingPunct="1">
              <a:lnSpc>
                <a:spcPct val="100000"/>
              </a:lnSpc>
              <a:spcBef>
                <a:spcPct val="20000"/>
              </a:spcBef>
              <a:spcAft>
                <a:spcPct val="0"/>
              </a:spcAft>
              <a:buClrTx/>
              <a:buSzTx/>
              <a:buFont typeface="Arial" charset="0"/>
              <a:buChar char="•"/>
              <a:tabLst/>
              <a:defRPr sz="3400">
                <a:latin typeface="+mj-lt"/>
              </a:defRPr>
            </a:lvl1pPr>
            <a:lvl2pPr marL="1056623" marR="0" indent="-406394" algn="l" defTabSz="1300460" rtl="0" eaLnBrk="1" fontAlgn="base" latinLnBrk="0" hangingPunct="1">
              <a:lnSpc>
                <a:spcPct val="100000"/>
              </a:lnSpc>
              <a:spcBef>
                <a:spcPct val="20000"/>
              </a:spcBef>
              <a:spcAft>
                <a:spcPct val="0"/>
              </a:spcAft>
              <a:buClrTx/>
              <a:buSzTx/>
              <a:buFont typeface="Arial" charset="0"/>
              <a:buChar char="–"/>
              <a:tabLst/>
              <a:defRPr sz="2800">
                <a:latin typeface="+mj-lt"/>
              </a:defRPr>
            </a:lvl2pPr>
            <a:lvl3pPr marL="1625575" marR="0" indent="-325115" algn="l" defTabSz="1300460" rtl="0" eaLnBrk="1" fontAlgn="base" latinLnBrk="0" hangingPunct="1">
              <a:lnSpc>
                <a:spcPct val="100000"/>
              </a:lnSpc>
              <a:spcBef>
                <a:spcPct val="20000"/>
              </a:spcBef>
              <a:spcAft>
                <a:spcPct val="0"/>
              </a:spcAft>
              <a:buClrTx/>
              <a:buSzTx/>
              <a:buFont typeface="Arial" charset="0"/>
              <a:buChar char="•"/>
              <a:tabLst/>
              <a:defRPr sz="2600">
                <a:latin typeface="+mj-lt"/>
              </a:defRPr>
            </a:lvl3pPr>
            <a:lvl4pPr marL="2275804" marR="0" indent="-325115" algn="l" defTabSz="1300460" rtl="0" eaLnBrk="1" fontAlgn="base" latinLnBrk="0" hangingPunct="1">
              <a:lnSpc>
                <a:spcPct val="100000"/>
              </a:lnSpc>
              <a:spcBef>
                <a:spcPct val="20000"/>
              </a:spcBef>
              <a:spcAft>
                <a:spcPct val="0"/>
              </a:spcAft>
              <a:buClrTx/>
              <a:buSzTx/>
              <a:buFont typeface="Arial" charset="0"/>
              <a:buChar char="–"/>
              <a:tabLst/>
              <a:defRPr sz="2300">
                <a:latin typeface="+mj-lt"/>
              </a:defRPr>
            </a:lvl4pPr>
            <a:lvl5pPr marL="2926034" marR="0" indent="-325115" algn="l" defTabSz="1300460" rtl="0" eaLnBrk="1" fontAlgn="base" latinLnBrk="0" hangingPunct="1">
              <a:lnSpc>
                <a:spcPct val="100000"/>
              </a:lnSpc>
              <a:spcBef>
                <a:spcPct val="20000"/>
              </a:spcBef>
              <a:spcAft>
                <a:spcPct val="0"/>
              </a:spcAft>
              <a:buClrTx/>
              <a:buSzTx/>
              <a:buFont typeface="Arial" charset="0"/>
              <a:buChar char="»"/>
              <a:tabLst/>
              <a:defRPr sz="2300">
                <a:latin typeface="+mj-lt"/>
              </a:defRPr>
            </a:lvl5pPr>
            <a:lvl6pPr>
              <a:defRPr sz="2600"/>
            </a:lvl6pPr>
            <a:lvl7pPr>
              <a:defRPr sz="2600"/>
            </a:lvl7pPr>
            <a:lvl8pPr>
              <a:defRPr sz="2600"/>
            </a:lvl8pPr>
            <a:lvl9pPr>
              <a:defRPr sz="2600"/>
            </a:lvl9pPr>
          </a:lstStyle>
          <a:p>
            <a:pPr marL="487672" marR="0" lvl="0" indent="-487672"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3400" b="0" i="0" u="none" strike="noStrike" kern="1200" cap="none" spc="0" normalizeH="0" baseline="0" noProof="0" dirty="0">
                <a:ln>
                  <a:noFill/>
                </a:ln>
                <a:solidFill>
                  <a:prstClr val="black"/>
                </a:solidFill>
                <a:effectLst/>
                <a:uLnTx/>
                <a:uFillTx/>
                <a:latin typeface="+mj-lt"/>
                <a:ea typeface="+mn-ea"/>
                <a:cs typeface="+mn-cs"/>
              </a:rPr>
              <a:t>Klicka här för att ändra format på bakgrundstexten</a:t>
            </a:r>
          </a:p>
          <a:p>
            <a:pPr marL="1056623" marR="0" lvl="1" indent="-406394"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800" b="0" i="0" u="none" strike="noStrike" kern="1200" cap="none" spc="0" normalizeH="0" baseline="0" noProof="0" dirty="0">
                <a:ln>
                  <a:noFill/>
                </a:ln>
                <a:solidFill>
                  <a:prstClr val="black"/>
                </a:solidFill>
                <a:effectLst/>
                <a:uLnTx/>
                <a:uFillTx/>
                <a:latin typeface="+mj-lt"/>
                <a:ea typeface="+mn-ea"/>
                <a:cs typeface="+mn-cs"/>
              </a:rPr>
              <a:t>Nivå två</a:t>
            </a:r>
          </a:p>
          <a:p>
            <a:pPr marL="1625575" marR="0" lvl="2"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600" b="0" i="0" u="none" strike="noStrike" kern="1200" cap="none" spc="0" normalizeH="0" baseline="0" noProof="0" dirty="0">
                <a:ln>
                  <a:noFill/>
                </a:ln>
                <a:solidFill>
                  <a:prstClr val="black"/>
                </a:solidFill>
                <a:effectLst/>
                <a:uLnTx/>
                <a:uFillTx/>
                <a:latin typeface="+mj-lt"/>
                <a:ea typeface="+mn-ea"/>
                <a:cs typeface="+mn-cs"/>
              </a:rPr>
              <a:t>Nivå tre</a:t>
            </a:r>
          </a:p>
          <a:p>
            <a:pPr marL="2275804" marR="0" lvl="3"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fyra</a:t>
            </a:r>
          </a:p>
          <a:p>
            <a:pPr marL="2926034" marR="0" lvl="4" indent="-325115" algn="l" defTabSz="130046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fem</a:t>
            </a:r>
          </a:p>
        </p:txBody>
      </p:sp>
    </p:spTree>
    <p:extLst>
      <p:ext uri="{BB962C8B-B14F-4D97-AF65-F5344CB8AC3E}">
        <p14:creationId xmlns:p14="http://schemas.microsoft.com/office/powerpoint/2010/main" val="2605549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1026" name="Picture 2" descr="\\08sr0010.konet.se\Users$\bf070\Mina dokument\8C Foto\Lummig_pau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148" y="-162720"/>
            <a:ext cx="17910558" cy="10079039"/>
          </a:xfrm>
          <a:prstGeom prst="rect">
            <a:avLst/>
          </a:prstGeom>
          <a:noFill/>
        </p:spPr>
      </p:pic>
      <p:sp>
        <p:nvSpPr>
          <p:cNvPr id="2" name="Rubrik 1"/>
          <p:cNvSpPr>
            <a:spLocks noGrp="1"/>
          </p:cNvSpPr>
          <p:nvPr>
            <p:ph type="ctrTitle"/>
          </p:nvPr>
        </p:nvSpPr>
        <p:spPr>
          <a:xfrm>
            <a:off x="2525261" y="4262333"/>
            <a:ext cx="12289741" cy="2090702"/>
          </a:xfrm>
          <a:prstGeom prst="rect">
            <a:avLst/>
          </a:prstGeom>
        </p:spPr>
        <p:txBody>
          <a:bodyPr/>
          <a:lstStyle>
            <a:lvl1pPr>
              <a:defRPr sz="5700" b="1">
                <a:solidFill>
                  <a:schemeClr val="bg1"/>
                </a:solidFill>
                <a:latin typeface="Verdana" pitchFamily="34" charset="0"/>
              </a:defRPr>
            </a:lvl1pPr>
          </a:lstStyle>
          <a:p>
            <a:r>
              <a:rPr lang="sv-SE" dirty="0"/>
              <a:t>Klicka här för att ändra format</a:t>
            </a:r>
          </a:p>
        </p:txBody>
      </p:sp>
    </p:spTree>
    <p:extLst>
      <p:ext uri="{BB962C8B-B14F-4D97-AF65-F5344CB8AC3E}">
        <p14:creationId xmlns:p14="http://schemas.microsoft.com/office/powerpoint/2010/main" val="54568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pic>
        <p:nvPicPr>
          <p:cNvPr id="1026" name="Picture 2" descr="\\08sr0010.konet.se\Users$\bf070\Mina dokument\8C Foto\Lummig_pau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7682608" cy="9753600"/>
          </a:xfrm>
          <a:prstGeom prst="rect">
            <a:avLst/>
          </a:prstGeom>
          <a:noFill/>
        </p:spPr>
      </p:pic>
      <p:sp>
        <p:nvSpPr>
          <p:cNvPr id="2" name="Rubrik 1"/>
          <p:cNvSpPr>
            <a:spLocks noGrp="1"/>
          </p:cNvSpPr>
          <p:nvPr>
            <p:ph type="ctrTitle"/>
          </p:nvPr>
        </p:nvSpPr>
        <p:spPr>
          <a:xfrm>
            <a:off x="2525261" y="3238219"/>
            <a:ext cx="12289741" cy="2090702"/>
          </a:xfrm>
          <a:prstGeom prst="rect">
            <a:avLst/>
          </a:prstGeom>
        </p:spPr>
        <p:txBody>
          <a:bodyPr/>
          <a:lstStyle>
            <a:lvl1pPr>
              <a:defRPr sz="5700" b="1">
                <a:solidFill>
                  <a:schemeClr val="bg1"/>
                </a:solidFill>
                <a:latin typeface="Verdana" pitchFamily="34" charset="0"/>
              </a:defRPr>
            </a:lvl1pPr>
          </a:lstStyle>
          <a:p>
            <a:r>
              <a:rPr lang="sv-SE" dirty="0"/>
              <a:t>Klicka här för att ändra format</a:t>
            </a:r>
          </a:p>
        </p:txBody>
      </p:sp>
    </p:spTree>
    <p:extLst>
      <p:ext uri="{BB962C8B-B14F-4D97-AF65-F5344CB8AC3E}">
        <p14:creationId xmlns:p14="http://schemas.microsoft.com/office/powerpoint/2010/main" val="266622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bild 7"/>
          <p:cNvSpPr>
            <a:spLocks noGrp="1"/>
          </p:cNvSpPr>
          <p:nvPr>
            <p:ph type="pic" sz="quarter" idx="13"/>
          </p:nvPr>
        </p:nvSpPr>
        <p:spPr>
          <a:xfrm>
            <a:off x="1392042" y="3888000"/>
            <a:ext cx="15077261" cy="4827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4" name="Platshållare för datum 3"/>
          <p:cNvSpPr>
            <a:spLocks noGrp="1"/>
          </p:cNvSpPr>
          <p:nvPr>
            <p:ph type="dt" sz="half" idx="14"/>
          </p:nvPr>
        </p:nvSpPr>
        <p:spPr/>
        <p:txBody>
          <a:bodyPr/>
          <a:lstStyle>
            <a:lvl1pPr>
              <a:defRPr/>
            </a:lvl1pPr>
          </a:lstStyle>
          <a:p>
            <a:pPr>
              <a:defRPr/>
            </a:pPr>
            <a:r>
              <a:rPr lang="sv-SE"/>
              <a:t>2012-11-05</a:t>
            </a:r>
            <a:endParaRPr lang="sv-SE" dirty="0"/>
          </a:p>
        </p:txBody>
      </p:sp>
      <p:sp>
        <p:nvSpPr>
          <p:cNvPr id="5" name="Platshållare för sidfot 4"/>
          <p:cNvSpPr>
            <a:spLocks noGrp="1"/>
          </p:cNvSpPr>
          <p:nvPr>
            <p:ph type="ftr" sz="quarter" idx="15"/>
          </p:nvPr>
        </p:nvSpPr>
        <p:spPr/>
        <p:txBody>
          <a:bodyPr/>
          <a:lstStyle>
            <a:lvl1pPr>
              <a:defRPr/>
            </a:lvl1pPr>
          </a:lstStyle>
          <a:p>
            <a:pPr>
              <a:defRPr/>
            </a:pPr>
            <a:endParaRPr lang="sv-SE"/>
          </a:p>
        </p:txBody>
      </p:sp>
      <p:sp>
        <p:nvSpPr>
          <p:cNvPr id="6" name="Platshållare för bildnummer 5"/>
          <p:cNvSpPr>
            <a:spLocks noGrp="1"/>
          </p:cNvSpPr>
          <p:nvPr>
            <p:ph type="sldNum" sz="quarter" idx="16"/>
          </p:nvPr>
        </p:nvSpPr>
        <p:spPr/>
        <p:txBody>
          <a:bodyPr/>
          <a:lstStyle>
            <a:lvl1pPr>
              <a:defRPr/>
            </a:lvl1pPr>
          </a:lstStyle>
          <a:p>
            <a:pPr>
              <a:defRPr/>
            </a:pPr>
            <a:fld id="{C5DD4297-0942-4DD6-97BB-D4F227865F57}" type="slidenum">
              <a:rPr lang="sv-SE"/>
              <a:pPr>
                <a:defRPr/>
              </a:pPr>
              <a:t>‹#›</a:t>
            </a:fld>
            <a:endParaRPr lang="sv-SE"/>
          </a:p>
        </p:txBody>
      </p:sp>
    </p:spTree>
    <p:extLst>
      <p:ext uri="{BB962C8B-B14F-4D97-AF65-F5344CB8AC3E}">
        <p14:creationId xmlns:p14="http://schemas.microsoft.com/office/powerpoint/2010/main" val="73811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p:cNvSpPr>
            <a:spLocks noGrp="1"/>
          </p:cNvSpPr>
          <p:nvPr>
            <p:ph type="pic" sz="quarter" idx="13"/>
          </p:nvPr>
        </p:nvSpPr>
        <p:spPr>
          <a:xfrm>
            <a:off x="1392042" y="2390401"/>
            <a:ext cx="14554045" cy="6322777"/>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3" name="Platshållare för datum 3"/>
          <p:cNvSpPr>
            <a:spLocks noGrp="1"/>
          </p:cNvSpPr>
          <p:nvPr>
            <p:ph type="dt" sz="half" idx="14"/>
          </p:nvPr>
        </p:nvSpPr>
        <p:spPr/>
        <p:txBody>
          <a:bodyPr/>
          <a:lstStyle>
            <a:lvl1pPr>
              <a:defRPr/>
            </a:lvl1pPr>
          </a:lstStyle>
          <a:p>
            <a:pPr>
              <a:defRPr/>
            </a:pPr>
            <a:r>
              <a:rPr lang="sv-SE"/>
              <a:t>2012-11-05</a:t>
            </a:r>
            <a:endParaRPr lang="sv-SE" dirty="0"/>
          </a:p>
        </p:txBody>
      </p:sp>
      <p:sp>
        <p:nvSpPr>
          <p:cNvPr id="4" name="Platshållare för sidfot 4"/>
          <p:cNvSpPr>
            <a:spLocks noGrp="1"/>
          </p:cNvSpPr>
          <p:nvPr>
            <p:ph type="ftr" sz="quarter" idx="15"/>
          </p:nvPr>
        </p:nvSpPr>
        <p:spPr/>
        <p:txBody>
          <a:bodyPr/>
          <a:lstStyle>
            <a:lvl1pPr>
              <a:defRPr/>
            </a:lvl1pPr>
          </a:lstStyle>
          <a:p>
            <a:pPr>
              <a:defRPr/>
            </a:pPr>
            <a:endParaRPr lang="sv-SE"/>
          </a:p>
        </p:txBody>
      </p:sp>
      <p:sp>
        <p:nvSpPr>
          <p:cNvPr id="5" name="Platshållare för bildnummer 5"/>
          <p:cNvSpPr>
            <a:spLocks noGrp="1"/>
          </p:cNvSpPr>
          <p:nvPr>
            <p:ph type="sldNum" sz="quarter" idx="16"/>
          </p:nvPr>
        </p:nvSpPr>
        <p:spPr/>
        <p:txBody>
          <a:bodyPr/>
          <a:lstStyle>
            <a:lvl1pPr>
              <a:defRPr/>
            </a:lvl1pPr>
          </a:lstStyle>
          <a:p>
            <a:pPr>
              <a:defRPr/>
            </a:pPr>
            <a:fld id="{82E16227-07E6-4778-97FE-7526A42316DF}" type="slidenum">
              <a:rPr lang="sv-SE"/>
              <a:pPr>
                <a:defRPr/>
              </a:pPr>
              <a:t>‹#›</a:t>
            </a:fld>
            <a:endParaRPr lang="sv-SE"/>
          </a:p>
        </p:txBody>
      </p:sp>
    </p:spTree>
    <p:extLst>
      <p:ext uri="{BB962C8B-B14F-4D97-AF65-F5344CB8AC3E}">
        <p14:creationId xmlns:p14="http://schemas.microsoft.com/office/powerpoint/2010/main" val="112332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1392043" y="2390400"/>
            <a:ext cx="7305823" cy="1357322"/>
          </a:xfrm>
        </p:spPr>
        <p:txBody>
          <a:bodyPr/>
          <a:lstStyle/>
          <a:p>
            <a:r>
              <a:rPr lang="sv-SE" dirty="0"/>
              <a:t>Klicka här för att ändra format</a:t>
            </a:r>
          </a:p>
        </p:txBody>
      </p:sp>
      <p:sp>
        <p:nvSpPr>
          <p:cNvPr id="15" name="Platshållare för innehåll 2"/>
          <p:cNvSpPr>
            <a:spLocks noGrp="1"/>
          </p:cNvSpPr>
          <p:nvPr>
            <p:ph idx="17"/>
          </p:nvPr>
        </p:nvSpPr>
        <p:spPr>
          <a:xfrm>
            <a:off x="1392042" y="3888000"/>
            <a:ext cx="7307154"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
          </p:nvPr>
        </p:nvSpPr>
        <p:spPr>
          <a:xfrm>
            <a:off x="1392043" y="3888000"/>
            <a:ext cx="7305823"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3"/>
          </p:nvPr>
        </p:nvSpPr>
        <p:spPr>
          <a:xfrm>
            <a:off x="9164380" y="2390400"/>
            <a:ext cx="7305823" cy="6321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6" name="Platshållare för datum 3"/>
          <p:cNvSpPr>
            <a:spLocks noGrp="1"/>
          </p:cNvSpPr>
          <p:nvPr>
            <p:ph type="dt" sz="half" idx="18"/>
          </p:nvPr>
        </p:nvSpPr>
        <p:spPr/>
        <p:txBody>
          <a:bodyPr/>
          <a:lstStyle>
            <a:lvl1pPr>
              <a:defRPr/>
            </a:lvl1pPr>
          </a:lstStyle>
          <a:p>
            <a:pPr>
              <a:defRPr/>
            </a:pPr>
            <a:r>
              <a:rPr lang="sv-SE"/>
              <a:t>2012-11-05</a:t>
            </a:r>
            <a:endParaRPr lang="sv-SE" dirty="0"/>
          </a:p>
        </p:txBody>
      </p:sp>
      <p:sp>
        <p:nvSpPr>
          <p:cNvPr id="9" name="Platshållare för sidfot 4"/>
          <p:cNvSpPr>
            <a:spLocks noGrp="1"/>
          </p:cNvSpPr>
          <p:nvPr>
            <p:ph type="ftr" sz="quarter" idx="19"/>
          </p:nvPr>
        </p:nvSpPr>
        <p:spPr/>
        <p:txBody>
          <a:bodyPr/>
          <a:lstStyle>
            <a:lvl1pPr>
              <a:defRPr/>
            </a:lvl1pPr>
          </a:lstStyle>
          <a:p>
            <a:pPr>
              <a:defRPr/>
            </a:pPr>
            <a:endParaRPr lang="sv-SE"/>
          </a:p>
        </p:txBody>
      </p:sp>
      <p:sp>
        <p:nvSpPr>
          <p:cNvPr id="10" name="Platshållare för bildnummer 5"/>
          <p:cNvSpPr>
            <a:spLocks noGrp="1"/>
          </p:cNvSpPr>
          <p:nvPr>
            <p:ph type="sldNum" sz="quarter" idx="20"/>
          </p:nvPr>
        </p:nvSpPr>
        <p:spPr/>
        <p:txBody>
          <a:bodyPr/>
          <a:lstStyle>
            <a:lvl1pPr>
              <a:defRPr/>
            </a:lvl1pPr>
          </a:lstStyle>
          <a:p>
            <a:pPr>
              <a:defRPr/>
            </a:pPr>
            <a:fld id="{7D6F6BB0-EACB-4B3D-8F36-92E18C1B4F21}" type="slidenum">
              <a:rPr lang="sv-SE"/>
              <a:pPr>
                <a:defRPr/>
              </a:pPr>
              <a:t>‹#›</a:t>
            </a:fld>
            <a:endParaRPr lang="sv-SE"/>
          </a:p>
        </p:txBody>
      </p:sp>
    </p:spTree>
    <p:extLst>
      <p:ext uri="{BB962C8B-B14F-4D97-AF65-F5344CB8AC3E}">
        <p14:creationId xmlns:p14="http://schemas.microsoft.com/office/powerpoint/2010/main" val="1960681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Kapitelsida">
    <p:spTree>
      <p:nvGrpSpPr>
        <p:cNvPr id="1" name=""/>
        <p:cNvGrpSpPr/>
        <p:nvPr/>
      </p:nvGrpSpPr>
      <p:grpSpPr>
        <a:xfrm>
          <a:off x="0" y="0"/>
          <a:ext cx="0" cy="0"/>
          <a:chOff x="0" y="0"/>
          <a:chExt cx="0" cy="0"/>
        </a:xfrm>
      </p:grpSpPr>
      <p:pic>
        <p:nvPicPr>
          <p:cNvPr id="4" name="Bildobjekt 10" descr="Dekor helbild.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18" y="0"/>
            <a:ext cx="1733603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logga.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672627" y="157526"/>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300520" y="2733660"/>
            <a:ext cx="14739224" cy="2386980"/>
          </a:xfrm>
        </p:spPr>
        <p:txBody>
          <a:bodyPr>
            <a:normAutofit/>
          </a:bodyPr>
          <a:lstStyle>
            <a:lvl1pPr algn="ctr">
              <a:defRPr sz="7200">
                <a:solidFill>
                  <a:schemeClr val="bg1"/>
                </a:solidFill>
              </a:defRPr>
            </a:lvl1pPr>
          </a:lstStyle>
          <a:p>
            <a:r>
              <a:rPr lang="sv-SE"/>
              <a:t>Klicka här för att ändra format</a:t>
            </a:r>
          </a:p>
        </p:txBody>
      </p:sp>
      <p:sp>
        <p:nvSpPr>
          <p:cNvPr id="3" name="Underrubrik 2"/>
          <p:cNvSpPr>
            <a:spLocks noGrp="1"/>
          </p:cNvSpPr>
          <p:nvPr>
            <p:ph type="subTitle" idx="1"/>
          </p:nvPr>
        </p:nvSpPr>
        <p:spPr>
          <a:xfrm>
            <a:off x="2601040" y="5660391"/>
            <a:ext cx="12138184" cy="2492587"/>
          </a:xfrm>
        </p:spPr>
        <p:txBody>
          <a:bodyPr/>
          <a:lstStyle>
            <a:lvl1pPr marL="0" indent="0" algn="ctr">
              <a:buNone/>
              <a:defRPr>
                <a:solidFill>
                  <a:schemeClr val="bg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14156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lmsida">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672627" y="190500"/>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392042" y="1733528"/>
            <a:ext cx="14554045" cy="2409847"/>
          </a:xfrm>
        </p:spPr>
        <p:txBody>
          <a:bodyPr>
            <a:normAutofit/>
          </a:bodyPr>
          <a:lstStyle>
            <a:lvl1pPr algn="ctr">
              <a:defRPr sz="6600"/>
            </a:lvl1pPr>
          </a:lstStyle>
          <a:p>
            <a:r>
              <a:rPr lang="sv-SE" dirty="0"/>
              <a:t>Klicka här för att ändra format</a:t>
            </a:r>
          </a:p>
        </p:txBody>
      </p:sp>
      <p:sp>
        <p:nvSpPr>
          <p:cNvPr id="8" name="Platshållare för media 7"/>
          <p:cNvSpPr>
            <a:spLocks noGrp="1"/>
          </p:cNvSpPr>
          <p:nvPr>
            <p:ph type="media" sz="quarter" idx="13"/>
          </p:nvPr>
        </p:nvSpPr>
        <p:spPr>
          <a:xfrm>
            <a:off x="1392042" y="4276726"/>
            <a:ext cx="14554045" cy="4443413"/>
          </a:xfrm>
        </p:spPr>
        <p:txBody>
          <a:bodyPr rtlCol="0" anchor="ctr">
            <a:normAutofit/>
          </a:bodyPr>
          <a:lstStyle>
            <a:lvl1pPr algn="ctr">
              <a:buNone/>
              <a:defRPr/>
            </a:lvl1pPr>
          </a:lstStyle>
          <a:p>
            <a:pPr lvl="0"/>
            <a:endParaRPr lang="sv-SE" noProof="0" dirty="0"/>
          </a:p>
        </p:txBody>
      </p:sp>
      <p:sp>
        <p:nvSpPr>
          <p:cNvPr id="5" name="Platshållare för datum 10"/>
          <p:cNvSpPr>
            <a:spLocks noGrp="1"/>
          </p:cNvSpPr>
          <p:nvPr>
            <p:ph type="dt" sz="half" idx="14"/>
          </p:nvPr>
        </p:nvSpPr>
        <p:spPr/>
        <p:txBody>
          <a:bodyPr/>
          <a:lstStyle>
            <a:lvl1pPr>
              <a:defRPr>
                <a:solidFill>
                  <a:schemeClr val="tx1"/>
                </a:solidFill>
              </a:defRPr>
            </a:lvl1pPr>
          </a:lstStyle>
          <a:p>
            <a:pPr>
              <a:defRPr/>
            </a:pPr>
            <a:r>
              <a:rPr lang="sv-SE"/>
              <a:t>2012-11-05</a:t>
            </a:r>
            <a:endParaRPr lang="sv-SE" dirty="0"/>
          </a:p>
        </p:txBody>
      </p:sp>
      <p:sp>
        <p:nvSpPr>
          <p:cNvPr id="6" name="Platshållare för bildnummer 11"/>
          <p:cNvSpPr>
            <a:spLocks noGrp="1"/>
          </p:cNvSpPr>
          <p:nvPr>
            <p:ph type="sldNum" sz="quarter" idx="15"/>
          </p:nvPr>
        </p:nvSpPr>
        <p:spPr/>
        <p:txBody>
          <a:bodyPr/>
          <a:lstStyle>
            <a:lvl1pPr>
              <a:defRPr/>
            </a:lvl1pPr>
          </a:lstStyle>
          <a:p>
            <a:pPr>
              <a:defRPr/>
            </a:pPr>
            <a:fld id="{FCD54829-465C-44E5-BDDE-2625A74576B4}" type="slidenum">
              <a:rPr lang="sv-SE"/>
              <a:pPr>
                <a:defRPr/>
              </a:pPr>
              <a:t>‹#›</a:t>
            </a:fld>
            <a:endParaRPr lang="sv-SE"/>
          </a:p>
        </p:txBody>
      </p:sp>
      <p:sp>
        <p:nvSpPr>
          <p:cNvPr id="7" name="Platshållare för sidfot 12"/>
          <p:cNvSpPr>
            <a:spLocks noGrp="1"/>
          </p:cNvSpPr>
          <p:nvPr>
            <p:ph type="ftr" sz="quarter" idx="16"/>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146908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lmsida">
    <p:spTree>
      <p:nvGrpSpPr>
        <p:cNvPr id="1" name=""/>
        <p:cNvGrpSpPr/>
        <p:nvPr/>
      </p:nvGrpSpPr>
      <p:grpSpPr>
        <a:xfrm>
          <a:off x="0" y="0"/>
          <a:ext cx="0" cy="0"/>
          <a:chOff x="0" y="0"/>
          <a:chExt cx="0" cy="0"/>
        </a:xfrm>
      </p:grpSpPr>
      <p:sp>
        <p:nvSpPr>
          <p:cNvPr id="2" name="Rubrik 1"/>
          <p:cNvSpPr>
            <a:spLocks noGrp="1"/>
          </p:cNvSpPr>
          <p:nvPr>
            <p:ph type="title"/>
          </p:nvPr>
        </p:nvSpPr>
        <p:spPr>
          <a:xfrm>
            <a:off x="1392042" y="1733528"/>
            <a:ext cx="14554045" cy="2409847"/>
          </a:xfrm>
        </p:spPr>
        <p:txBody>
          <a:bodyPr>
            <a:normAutofit/>
          </a:bodyPr>
          <a:lstStyle>
            <a:lvl1pPr algn="ctr">
              <a:defRPr sz="6600"/>
            </a:lvl1pPr>
          </a:lstStyle>
          <a:p>
            <a:r>
              <a:rPr lang="sv-SE" dirty="0"/>
              <a:t>Klicka här för att ändra format</a:t>
            </a:r>
          </a:p>
        </p:txBody>
      </p:sp>
      <p:sp>
        <p:nvSpPr>
          <p:cNvPr id="8" name="Platshållare för media 7"/>
          <p:cNvSpPr>
            <a:spLocks noGrp="1"/>
          </p:cNvSpPr>
          <p:nvPr>
            <p:ph type="media" sz="quarter" idx="13"/>
          </p:nvPr>
        </p:nvSpPr>
        <p:spPr>
          <a:xfrm>
            <a:off x="1392042" y="4276726"/>
            <a:ext cx="14554045" cy="4443413"/>
          </a:xfrm>
        </p:spPr>
        <p:txBody>
          <a:bodyPr rtlCol="0" anchor="ctr">
            <a:normAutofit/>
          </a:bodyPr>
          <a:lstStyle>
            <a:lvl1pPr algn="ctr">
              <a:buNone/>
              <a:defRPr/>
            </a:lvl1pPr>
          </a:lstStyle>
          <a:p>
            <a:pPr lvl="0"/>
            <a:endParaRPr lang="sv-SE" noProof="0" dirty="0"/>
          </a:p>
        </p:txBody>
      </p:sp>
      <p:sp>
        <p:nvSpPr>
          <p:cNvPr id="6" name="Platshållare för bildnummer 11"/>
          <p:cNvSpPr>
            <a:spLocks noGrp="1"/>
          </p:cNvSpPr>
          <p:nvPr>
            <p:ph type="sldNum" sz="quarter" idx="15"/>
          </p:nvPr>
        </p:nvSpPr>
        <p:spPr/>
        <p:txBody>
          <a:bodyPr/>
          <a:lstStyle>
            <a:lvl1pPr>
              <a:defRPr/>
            </a:lvl1pPr>
          </a:lstStyle>
          <a:p>
            <a:pPr>
              <a:defRPr/>
            </a:pPr>
            <a:fld id="{FCD54829-465C-44E5-BDDE-2625A74576B4}" type="slidenum">
              <a:rPr lang="sv-SE"/>
              <a:pPr>
                <a:defRPr/>
              </a:pPr>
              <a:t>‹#›</a:t>
            </a:fld>
            <a:endParaRPr lang="sv-SE"/>
          </a:p>
        </p:txBody>
      </p:sp>
    </p:spTree>
    <p:extLst>
      <p:ext uri="{BB962C8B-B14F-4D97-AF65-F5344CB8AC3E}">
        <p14:creationId xmlns:p14="http://schemas.microsoft.com/office/powerpoint/2010/main" val="4218806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pic>
        <p:nvPicPr>
          <p:cNvPr id="4" name="Bildobjekt 10" descr="HS_Logo_Staende_Large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9913" y="930275"/>
            <a:ext cx="370332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p:cNvSpPr>
            <a:spLocks noGrp="1"/>
          </p:cNvSpPr>
          <p:nvPr>
            <p:ph type="ctrTitle"/>
          </p:nvPr>
        </p:nvSpPr>
        <p:spPr>
          <a:xfrm>
            <a:off x="1300520" y="6448302"/>
            <a:ext cx="14739224" cy="1709993"/>
          </a:xfrm>
        </p:spPr>
        <p:txBody>
          <a:bodyPr>
            <a:normAutofit/>
          </a:bodyPr>
          <a:lstStyle>
            <a:lvl1pPr algn="ctr">
              <a:defRPr sz="6000">
                <a:solidFill>
                  <a:schemeClr val="tx1"/>
                </a:solidFill>
              </a:defRPr>
            </a:lvl1pPr>
          </a:lstStyle>
          <a:p>
            <a:r>
              <a:rPr lang="sv-SE"/>
              <a:t>Klicka här för att ändra format</a:t>
            </a:r>
            <a:endParaRPr lang="sv-SE" dirty="0"/>
          </a:p>
        </p:txBody>
      </p:sp>
      <p:sp>
        <p:nvSpPr>
          <p:cNvPr id="8" name="Underrubrik 2"/>
          <p:cNvSpPr>
            <a:spLocks noGrp="1"/>
          </p:cNvSpPr>
          <p:nvPr>
            <p:ph type="subTitle" idx="1"/>
          </p:nvPr>
        </p:nvSpPr>
        <p:spPr>
          <a:xfrm>
            <a:off x="2601040" y="8241452"/>
            <a:ext cx="12138184" cy="778400"/>
          </a:xfrm>
        </p:spPr>
        <p:txBody>
          <a:bodyPr>
            <a:noAutofit/>
          </a:bodyPr>
          <a:lstStyle>
            <a:lvl1pPr marL="0" indent="0" algn="ctr">
              <a:buNone/>
              <a:defRPr sz="2400">
                <a:solidFill>
                  <a:schemeClr val="tx1"/>
                </a:solidFill>
              </a:defRPr>
            </a:lvl1pPr>
            <a:lvl2pPr marL="650296" indent="0" algn="ctr">
              <a:buNone/>
              <a:defRPr>
                <a:solidFill>
                  <a:schemeClr val="tx1">
                    <a:tint val="75000"/>
                  </a:schemeClr>
                </a:solidFill>
              </a:defRPr>
            </a:lvl2pPr>
            <a:lvl3pPr marL="1300590" indent="0" algn="ctr">
              <a:buNone/>
              <a:defRPr>
                <a:solidFill>
                  <a:schemeClr val="tx1">
                    <a:tint val="75000"/>
                  </a:schemeClr>
                </a:solidFill>
              </a:defRPr>
            </a:lvl3pPr>
            <a:lvl4pPr marL="1950886" indent="0" algn="ctr">
              <a:buNone/>
              <a:defRPr>
                <a:solidFill>
                  <a:schemeClr val="tx1">
                    <a:tint val="75000"/>
                  </a:schemeClr>
                </a:solidFill>
              </a:defRPr>
            </a:lvl4pPr>
            <a:lvl5pPr marL="2601179" indent="0" algn="ctr">
              <a:buNone/>
              <a:defRPr>
                <a:solidFill>
                  <a:schemeClr val="tx1">
                    <a:tint val="75000"/>
                  </a:schemeClr>
                </a:solidFill>
              </a:defRPr>
            </a:lvl5pPr>
            <a:lvl6pPr marL="3251474" indent="0" algn="ctr">
              <a:buNone/>
              <a:defRPr>
                <a:solidFill>
                  <a:schemeClr val="tx1">
                    <a:tint val="75000"/>
                  </a:schemeClr>
                </a:solidFill>
              </a:defRPr>
            </a:lvl6pPr>
            <a:lvl7pPr marL="3901769" indent="0" algn="ctr">
              <a:buNone/>
              <a:defRPr>
                <a:solidFill>
                  <a:schemeClr val="tx1">
                    <a:tint val="75000"/>
                  </a:schemeClr>
                </a:solidFill>
              </a:defRPr>
            </a:lvl7pPr>
            <a:lvl8pPr marL="4552064" indent="0" algn="ctr">
              <a:buNone/>
              <a:defRPr>
                <a:solidFill>
                  <a:schemeClr val="tx1">
                    <a:tint val="75000"/>
                  </a:schemeClr>
                </a:solidFill>
              </a:defRPr>
            </a:lvl8pPr>
            <a:lvl9pPr marL="520235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5" name="Platshållare för datum 9"/>
          <p:cNvSpPr>
            <a:spLocks noGrp="1"/>
          </p:cNvSpPr>
          <p:nvPr>
            <p:ph type="dt" sz="half" idx="10"/>
          </p:nvPr>
        </p:nvSpPr>
        <p:spPr>
          <a:xfrm>
            <a:off x="872093" y="287338"/>
            <a:ext cx="2497743" cy="207962"/>
          </a:xfrm>
          <a:prstGeom prst="rect">
            <a:avLst/>
          </a:prstGeom>
        </p:spPr>
        <p:txBody>
          <a:bodyPr/>
          <a:lstStyle>
            <a:lvl1pPr>
              <a:defRPr>
                <a:solidFill>
                  <a:schemeClr val="tx1"/>
                </a:solidFill>
              </a:defRPr>
            </a:lvl1pPr>
          </a:lstStyle>
          <a:p>
            <a:pPr>
              <a:defRPr/>
            </a:pPr>
            <a:r>
              <a:rPr lang="sv-SE"/>
              <a:t>2012-11-05</a:t>
            </a:r>
            <a:endParaRPr lang="sv-SE" dirty="0"/>
          </a:p>
        </p:txBody>
      </p:sp>
      <p:sp>
        <p:nvSpPr>
          <p:cNvPr id="7" name="Platshållare för bildnummer 10"/>
          <p:cNvSpPr>
            <a:spLocks noGrp="1"/>
          </p:cNvSpPr>
          <p:nvPr>
            <p:ph type="sldNum" sz="quarter" idx="11"/>
          </p:nvPr>
        </p:nvSpPr>
        <p:spPr/>
        <p:txBody>
          <a:bodyPr/>
          <a:lstStyle>
            <a:lvl1pPr>
              <a:defRPr/>
            </a:lvl1pPr>
          </a:lstStyle>
          <a:p>
            <a:pPr>
              <a:defRPr/>
            </a:pPr>
            <a:fld id="{A1BE6917-4B61-48AF-A676-A40D7DB84A11}" type="slidenum">
              <a:rPr lang="sv-SE"/>
              <a:pPr>
                <a:defRPr/>
              </a:pPr>
              <a:t>‹#›</a:t>
            </a:fld>
            <a:endParaRPr lang="sv-SE"/>
          </a:p>
        </p:txBody>
      </p:sp>
      <p:sp>
        <p:nvSpPr>
          <p:cNvPr id="9" name="Platshållare för sidfot 11"/>
          <p:cNvSpPr>
            <a:spLocks noGrp="1"/>
          </p:cNvSpPr>
          <p:nvPr>
            <p:ph type="ftr" sz="quarter" idx="12"/>
          </p:nvPr>
        </p:nvSpPr>
        <p:spPr>
          <a:xfrm>
            <a:off x="872093" y="506413"/>
            <a:ext cx="5833712" cy="417512"/>
          </a:xfrm>
          <a:prstGeom prst="rect">
            <a:avLst/>
          </a:prstGeom>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164961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300520" y="2733660"/>
            <a:ext cx="14739224" cy="2386980"/>
          </a:xfrm>
        </p:spPr>
        <p:txBody>
          <a:bodyPr>
            <a:normAutofit/>
          </a:bodyPr>
          <a:lstStyle>
            <a:lvl1pPr algn="ctr">
              <a:defRPr sz="72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2601040" y="5660391"/>
            <a:ext cx="12138184" cy="2492587"/>
          </a:xfrm>
        </p:spPr>
        <p:txBody>
          <a:bodyPr/>
          <a:lstStyle>
            <a:lvl1pPr marL="0" indent="0" algn="ctr">
              <a:buNone/>
              <a:defRPr>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a:lvl1pPr>
          </a:lstStyle>
          <a:p>
            <a:pPr>
              <a:defRPr/>
            </a:pPr>
            <a:r>
              <a:rPr lang="sv-SE"/>
              <a:t>2012-11-05</a:t>
            </a:r>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919A733-65DA-44C9-8CB4-AABA88707C90}" type="slidenum">
              <a:rPr lang="sv-SE"/>
              <a:pPr>
                <a:defRPr/>
              </a:pPr>
              <a:t>‹#›</a:t>
            </a:fld>
            <a:endParaRPr lang="sv-SE"/>
          </a:p>
        </p:txBody>
      </p:sp>
    </p:spTree>
    <p:extLst>
      <p:ext uri="{BB962C8B-B14F-4D97-AF65-F5344CB8AC3E}">
        <p14:creationId xmlns:p14="http://schemas.microsoft.com/office/powerpoint/2010/main" val="236311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872093" y="287338"/>
            <a:ext cx="2497743" cy="207962"/>
          </a:xfrm>
          <a:prstGeom prst="rect">
            <a:avLst/>
          </a:prstGeom>
        </p:spPr>
        <p:txBody>
          <a:bodyPr/>
          <a:lstStyle/>
          <a:p>
            <a:pPr>
              <a:defRPr/>
            </a:pPr>
            <a:r>
              <a:rPr lang="sv-SE"/>
              <a:t>2012-11-05</a:t>
            </a:r>
            <a:endParaRPr lang="sv-SE" dirty="0"/>
          </a:p>
        </p:txBody>
      </p:sp>
      <p:sp>
        <p:nvSpPr>
          <p:cNvPr id="4" name="Platshållare för sidfot 3"/>
          <p:cNvSpPr>
            <a:spLocks noGrp="1"/>
          </p:cNvSpPr>
          <p:nvPr>
            <p:ph type="ftr" sz="quarter" idx="11"/>
          </p:nvPr>
        </p:nvSpPr>
        <p:spPr>
          <a:xfrm>
            <a:off x="872093" y="506413"/>
            <a:ext cx="5833712" cy="417512"/>
          </a:xfrm>
          <a:prstGeom prst="rect">
            <a:avLst/>
          </a:prstGeom>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E6A6C737-1386-4F49-9A3B-C417CD1C2E5F}" type="slidenum">
              <a:rPr lang="sv-SE" smtClean="0"/>
              <a:pPr>
                <a:defRPr/>
              </a:pPr>
              <a:t>‹#›</a:t>
            </a:fld>
            <a:endParaRPr lang="sv-SE"/>
          </a:p>
        </p:txBody>
      </p:sp>
    </p:spTree>
    <p:extLst>
      <p:ext uri="{BB962C8B-B14F-4D97-AF65-F5344CB8AC3E}">
        <p14:creationId xmlns:p14="http://schemas.microsoft.com/office/powerpoint/2010/main" val="3536256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300520" y="2733660"/>
            <a:ext cx="14739224" cy="2386980"/>
          </a:xfrm>
        </p:spPr>
        <p:txBody>
          <a:bodyPr>
            <a:normAutofit/>
          </a:bodyPr>
          <a:lstStyle>
            <a:lvl1pPr algn="ctr">
              <a:defRPr sz="72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2601040" y="5660399"/>
            <a:ext cx="12138184" cy="2492587"/>
          </a:xfrm>
        </p:spPr>
        <p:txBody>
          <a:bodyPr/>
          <a:lstStyle>
            <a:lvl1pPr marL="0" indent="0" algn="ctr">
              <a:buNone/>
              <a:defRPr>
                <a:solidFill>
                  <a:schemeClr val="tx1"/>
                </a:solidFill>
              </a:defRPr>
            </a:lvl1pPr>
            <a:lvl2pPr marL="650296" indent="0" algn="ctr">
              <a:buNone/>
              <a:defRPr>
                <a:solidFill>
                  <a:schemeClr val="tx1">
                    <a:tint val="75000"/>
                  </a:schemeClr>
                </a:solidFill>
              </a:defRPr>
            </a:lvl2pPr>
            <a:lvl3pPr marL="1300590" indent="0" algn="ctr">
              <a:buNone/>
              <a:defRPr>
                <a:solidFill>
                  <a:schemeClr val="tx1">
                    <a:tint val="75000"/>
                  </a:schemeClr>
                </a:solidFill>
              </a:defRPr>
            </a:lvl3pPr>
            <a:lvl4pPr marL="1950886" indent="0" algn="ctr">
              <a:buNone/>
              <a:defRPr>
                <a:solidFill>
                  <a:schemeClr val="tx1">
                    <a:tint val="75000"/>
                  </a:schemeClr>
                </a:solidFill>
              </a:defRPr>
            </a:lvl4pPr>
            <a:lvl5pPr marL="2601179" indent="0" algn="ctr">
              <a:buNone/>
              <a:defRPr>
                <a:solidFill>
                  <a:schemeClr val="tx1">
                    <a:tint val="75000"/>
                  </a:schemeClr>
                </a:solidFill>
              </a:defRPr>
            </a:lvl5pPr>
            <a:lvl6pPr marL="3251474" indent="0" algn="ctr">
              <a:buNone/>
              <a:defRPr>
                <a:solidFill>
                  <a:schemeClr val="tx1">
                    <a:tint val="75000"/>
                  </a:schemeClr>
                </a:solidFill>
              </a:defRPr>
            </a:lvl6pPr>
            <a:lvl7pPr marL="3901769" indent="0" algn="ctr">
              <a:buNone/>
              <a:defRPr>
                <a:solidFill>
                  <a:schemeClr val="tx1">
                    <a:tint val="75000"/>
                  </a:schemeClr>
                </a:solidFill>
              </a:defRPr>
            </a:lvl7pPr>
            <a:lvl8pPr marL="4552064" indent="0" algn="ctr">
              <a:buNone/>
              <a:defRPr>
                <a:solidFill>
                  <a:schemeClr val="tx1">
                    <a:tint val="75000"/>
                  </a:schemeClr>
                </a:solidFill>
              </a:defRPr>
            </a:lvl8pPr>
            <a:lvl9pPr marL="520235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5" name="Platshållare för sidfot 4"/>
          <p:cNvSpPr>
            <a:spLocks noGrp="1"/>
          </p:cNvSpPr>
          <p:nvPr>
            <p:ph type="ftr" sz="quarter" idx="11"/>
          </p:nvPr>
        </p:nvSpPr>
        <p:spPr>
          <a:xfrm>
            <a:off x="872093" y="506413"/>
            <a:ext cx="5833712" cy="417512"/>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919A733-65DA-44C9-8CB4-AABA88707C90}" type="slidenum">
              <a:rPr lang="sv-SE"/>
              <a:pPr>
                <a:defRPr/>
              </a:pPr>
              <a:t>‹#›</a:t>
            </a:fld>
            <a:endParaRPr lang="sv-SE"/>
          </a:p>
        </p:txBody>
      </p:sp>
    </p:spTree>
    <p:extLst>
      <p:ext uri="{BB962C8B-B14F-4D97-AF65-F5344CB8AC3E}">
        <p14:creationId xmlns:p14="http://schemas.microsoft.com/office/powerpoint/2010/main" val="3143880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5" name="Platshållare för sidfot 4"/>
          <p:cNvSpPr>
            <a:spLocks noGrp="1"/>
          </p:cNvSpPr>
          <p:nvPr>
            <p:ph type="ftr" sz="quarter" idx="11"/>
          </p:nvPr>
        </p:nvSpPr>
        <p:spPr>
          <a:xfrm>
            <a:off x="872093" y="506413"/>
            <a:ext cx="5833712" cy="417512"/>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3D074320-CC74-4107-85A3-C1E6AD7D9FF3}" type="slidenum">
              <a:rPr lang="sv-SE"/>
              <a:pPr>
                <a:defRPr/>
              </a:pPr>
              <a:t>‹#›</a:t>
            </a:fld>
            <a:endParaRPr lang="sv-SE"/>
          </a:p>
        </p:txBody>
      </p:sp>
    </p:spTree>
    <p:extLst>
      <p:ext uri="{BB962C8B-B14F-4D97-AF65-F5344CB8AC3E}">
        <p14:creationId xmlns:p14="http://schemas.microsoft.com/office/powerpoint/2010/main" val="392450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8" y="2391508"/>
            <a:ext cx="15078161" cy="1357322"/>
          </a:xfrm>
        </p:spPr>
        <p:txBody>
          <a:bodyPr/>
          <a:lstStyle/>
          <a:p>
            <a:r>
              <a:rPr lang="sv-SE"/>
              <a:t>Klicka här för att ändra format</a:t>
            </a:r>
          </a:p>
        </p:txBody>
      </p:sp>
      <p:sp>
        <p:nvSpPr>
          <p:cNvPr id="3" name="Platshållare för innehåll 2"/>
          <p:cNvSpPr>
            <a:spLocks noGrp="1"/>
          </p:cNvSpPr>
          <p:nvPr>
            <p:ph idx="1"/>
          </p:nvPr>
        </p:nvSpPr>
        <p:spPr>
          <a:xfrm>
            <a:off x="1392042" y="3888000"/>
            <a:ext cx="7307154"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9163049" y="3888000"/>
            <a:ext cx="7307154"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4"/>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6" name="Platshållare för sidfot 4"/>
          <p:cNvSpPr>
            <a:spLocks noGrp="1"/>
          </p:cNvSpPr>
          <p:nvPr>
            <p:ph type="ftr" sz="quarter" idx="15"/>
          </p:nvPr>
        </p:nvSpPr>
        <p:spPr>
          <a:xfrm>
            <a:off x="872093" y="506413"/>
            <a:ext cx="5833712" cy="417512"/>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98AD86C8-3C38-4B5D-BEE3-0A78C4F647CF}" type="slidenum">
              <a:rPr lang="sv-SE"/>
              <a:pPr>
                <a:defRPr/>
              </a:pPr>
              <a:t>‹#›</a:t>
            </a:fld>
            <a:endParaRPr lang="sv-SE"/>
          </a:p>
        </p:txBody>
      </p:sp>
    </p:spTree>
    <p:extLst>
      <p:ext uri="{BB962C8B-B14F-4D97-AF65-F5344CB8AC3E}">
        <p14:creationId xmlns:p14="http://schemas.microsoft.com/office/powerpoint/2010/main" val="16698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8" y="2391508"/>
            <a:ext cx="15078161" cy="1357322"/>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1392044"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9164380"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4"/>
          </p:nvPr>
        </p:nvSpPr>
        <p:spPr>
          <a:xfrm>
            <a:off x="1392044" y="6444766"/>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5"/>
          </p:nvPr>
        </p:nvSpPr>
        <p:spPr>
          <a:xfrm>
            <a:off x="9164380" y="6444766"/>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3"/>
          <p:cNvSpPr>
            <a:spLocks noGrp="1"/>
          </p:cNvSpPr>
          <p:nvPr>
            <p:ph type="dt" sz="half" idx="16"/>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11" name="Platshållare för sidfot 4"/>
          <p:cNvSpPr>
            <a:spLocks noGrp="1"/>
          </p:cNvSpPr>
          <p:nvPr>
            <p:ph type="ftr" sz="quarter" idx="17"/>
          </p:nvPr>
        </p:nvSpPr>
        <p:spPr>
          <a:xfrm>
            <a:off x="872093" y="506413"/>
            <a:ext cx="5833712" cy="417512"/>
          </a:xfrm>
          <a:prstGeom prst="rect">
            <a:avLst/>
          </a:prstGeom>
        </p:spPr>
        <p:txBody>
          <a:bodyPr/>
          <a:lstStyle>
            <a:lvl1pPr>
              <a:defRPr/>
            </a:lvl1pPr>
          </a:lstStyle>
          <a:p>
            <a:pPr>
              <a:defRPr/>
            </a:pPr>
            <a:endParaRPr lang="sv-SE"/>
          </a:p>
        </p:txBody>
      </p:sp>
      <p:sp>
        <p:nvSpPr>
          <p:cNvPr id="12" name="Platshållare för bildnummer 5"/>
          <p:cNvSpPr>
            <a:spLocks noGrp="1"/>
          </p:cNvSpPr>
          <p:nvPr>
            <p:ph type="sldNum" sz="quarter" idx="18"/>
          </p:nvPr>
        </p:nvSpPr>
        <p:spPr/>
        <p:txBody>
          <a:bodyPr/>
          <a:lstStyle>
            <a:lvl1pPr>
              <a:defRPr/>
            </a:lvl1pPr>
          </a:lstStyle>
          <a:p>
            <a:pPr>
              <a:defRPr/>
            </a:pPr>
            <a:fld id="{3F525D82-24A1-437B-A7A1-C827571BE2C4}" type="slidenum">
              <a:rPr lang="sv-SE"/>
              <a:pPr>
                <a:defRPr/>
              </a:pPr>
              <a:t>‹#›</a:t>
            </a:fld>
            <a:endParaRPr lang="sv-SE"/>
          </a:p>
        </p:txBody>
      </p:sp>
    </p:spTree>
    <p:extLst>
      <p:ext uri="{BB962C8B-B14F-4D97-AF65-F5344CB8AC3E}">
        <p14:creationId xmlns:p14="http://schemas.microsoft.com/office/powerpoint/2010/main" val="28662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8" y="2391508"/>
            <a:ext cx="15078161" cy="1357322"/>
          </a:xfrm>
        </p:spPr>
        <p:txBody>
          <a:bodyPr/>
          <a:lstStyle/>
          <a:p>
            <a:r>
              <a:rPr lang="sv-SE"/>
              <a:t>Klicka här för att ändra format</a:t>
            </a:r>
          </a:p>
        </p:txBody>
      </p:sp>
      <p:sp>
        <p:nvSpPr>
          <p:cNvPr id="12" name="Platshållare för innehåll 2"/>
          <p:cNvSpPr>
            <a:spLocks noGrp="1"/>
          </p:cNvSpPr>
          <p:nvPr>
            <p:ph idx="13"/>
          </p:nvPr>
        </p:nvSpPr>
        <p:spPr>
          <a:xfrm>
            <a:off x="9164380"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2"/>
          <p:cNvSpPr>
            <a:spLocks noGrp="1"/>
          </p:cNvSpPr>
          <p:nvPr>
            <p:ph idx="15"/>
          </p:nvPr>
        </p:nvSpPr>
        <p:spPr>
          <a:xfrm>
            <a:off x="9164380" y="6444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innehåll 2"/>
          <p:cNvSpPr>
            <a:spLocks noGrp="1"/>
          </p:cNvSpPr>
          <p:nvPr>
            <p:ph idx="1"/>
          </p:nvPr>
        </p:nvSpPr>
        <p:spPr>
          <a:xfrm>
            <a:off x="1392044" y="3888000"/>
            <a:ext cx="7305823"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6"/>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7" name="Platshållare för sidfot 4"/>
          <p:cNvSpPr>
            <a:spLocks noGrp="1"/>
          </p:cNvSpPr>
          <p:nvPr>
            <p:ph type="ftr" sz="quarter" idx="17"/>
          </p:nvPr>
        </p:nvSpPr>
        <p:spPr>
          <a:xfrm>
            <a:off x="872093" y="506413"/>
            <a:ext cx="5833712" cy="417512"/>
          </a:xfrm>
          <a:prstGeom prst="rect">
            <a:avLst/>
          </a:prstGeom>
        </p:spPr>
        <p:txBody>
          <a:bodyPr/>
          <a:lstStyle>
            <a:lvl1pPr>
              <a:defRPr/>
            </a:lvl1pPr>
          </a:lstStyle>
          <a:p>
            <a:pPr>
              <a:defRPr/>
            </a:pPr>
            <a:endParaRPr lang="sv-SE"/>
          </a:p>
        </p:txBody>
      </p:sp>
      <p:sp>
        <p:nvSpPr>
          <p:cNvPr id="8" name="Platshållare för bildnummer 5"/>
          <p:cNvSpPr>
            <a:spLocks noGrp="1"/>
          </p:cNvSpPr>
          <p:nvPr>
            <p:ph type="sldNum" sz="quarter" idx="18"/>
          </p:nvPr>
        </p:nvSpPr>
        <p:spPr/>
        <p:txBody>
          <a:bodyPr/>
          <a:lstStyle>
            <a:lvl1pPr>
              <a:defRPr/>
            </a:lvl1pPr>
          </a:lstStyle>
          <a:p>
            <a:pPr>
              <a:defRPr/>
            </a:pPr>
            <a:fld id="{7068185C-C54C-4C87-B45A-35CC421F5D1D}" type="slidenum">
              <a:rPr lang="sv-SE"/>
              <a:pPr>
                <a:defRPr/>
              </a:pPr>
              <a:t>‹#›</a:t>
            </a:fld>
            <a:endParaRPr lang="sv-SE"/>
          </a:p>
        </p:txBody>
      </p:sp>
    </p:spTree>
    <p:extLst>
      <p:ext uri="{BB962C8B-B14F-4D97-AF65-F5344CB8AC3E}">
        <p14:creationId xmlns:p14="http://schemas.microsoft.com/office/powerpoint/2010/main" val="120082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4" name="Platshållare för sidfot 4"/>
          <p:cNvSpPr>
            <a:spLocks noGrp="1"/>
          </p:cNvSpPr>
          <p:nvPr>
            <p:ph type="ftr" sz="quarter" idx="11"/>
          </p:nvPr>
        </p:nvSpPr>
        <p:spPr>
          <a:xfrm>
            <a:off x="872093" y="506413"/>
            <a:ext cx="5833712" cy="417512"/>
          </a:xfrm>
          <a:prstGeom prst="rect">
            <a:avLst/>
          </a:prstGeom>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B64B74B5-1205-41B2-B33B-7A7C0ECCCEFE}" type="slidenum">
              <a:rPr lang="sv-SE"/>
              <a:pPr>
                <a:defRPr/>
              </a:pPr>
              <a:t>‹#›</a:t>
            </a:fld>
            <a:endParaRPr lang="sv-SE"/>
          </a:p>
        </p:txBody>
      </p:sp>
    </p:spTree>
    <p:extLst>
      <p:ext uri="{BB962C8B-B14F-4D97-AF65-F5344CB8AC3E}">
        <p14:creationId xmlns:p14="http://schemas.microsoft.com/office/powerpoint/2010/main" val="3561211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872093" y="287338"/>
            <a:ext cx="2497743" cy="207962"/>
          </a:xfrm>
          <a:prstGeom prst="rect">
            <a:avLst/>
          </a:prstGeom>
        </p:spPr>
        <p:txBody>
          <a:bodyPr/>
          <a:lstStyle>
            <a:lvl1pPr>
              <a:defRPr/>
            </a:lvl1pPr>
          </a:lstStyle>
          <a:p>
            <a:pPr>
              <a:defRPr/>
            </a:pPr>
            <a:r>
              <a:rPr lang="sv-SE"/>
              <a:t>2012-11-05</a:t>
            </a:r>
            <a:endParaRPr lang="sv-SE" dirty="0"/>
          </a:p>
        </p:txBody>
      </p:sp>
      <p:sp>
        <p:nvSpPr>
          <p:cNvPr id="3" name="Platshållare för sidfot 4"/>
          <p:cNvSpPr>
            <a:spLocks noGrp="1"/>
          </p:cNvSpPr>
          <p:nvPr>
            <p:ph type="ftr" sz="quarter" idx="11"/>
          </p:nvPr>
        </p:nvSpPr>
        <p:spPr>
          <a:xfrm>
            <a:off x="872093" y="506413"/>
            <a:ext cx="5833712" cy="417512"/>
          </a:xfrm>
          <a:prstGeom prst="rect">
            <a:avLst/>
          </a:prstGeom>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6FF41902-B122-4916-B8DF-A798B3FC1B2D}" type="slidenum">
              <a:rPr lang="sv-SE"/>
              <a:pPr>
                <a:defRPr/>
              </a:pPr>
              <a:t>‹#›</a:t>
            </a:fld>
            <a:endParaRPr lang="sv-SE"/>
          </a:p>
        </p:txBody>
      </p:sp>
    </p:spTree>
    <p:extLst>
      <p:ext uri="{BB962C8B-B14F-4D97-AF65-F5344CB8AC3E}">
        <p14:creationId xmlns:p14="http://schemas.microsoft.com/office/powerpoint/2010/main" val="2051529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utan båge)">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02364" y="144471"/>
            <a:ext cx="1276004" cy="13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0"/>
          </p:nvPr>
        </p:nvSpPr>
        <p:spPr>
          <a:xfrm>
            <a:off x="872093" y="287338"/>
            <a:ext cx="2497743" cy="207962"/>
          </a:xfrm>
          <a:prstGeom prst="rect">
            <a:avLst/>
          </a:prstGeom>
        </p:spPr>
        <p:txBody>
          <a:bodyPr/>
          <a:lstStyle>
            <a:lvl1pPr>
              <a:defRPr>
                <a:solidFill>
                  <a:schemeClr val="tx1"/>
                </a:solidFill>
              </a:defRPr>
            </a:lvl1pPr>
          </a:lstStyle>
          <a:p>
            <a:pPr>
              <a:defRPr/>
            </a:pPr>
            <a:r>
              <a:rPr lang="sv-SE"/>
              <a:t>2012-11-05</a:t>
            </a:r>
          </a:p>
        </p:txBody>
      </p:sp>
      <p:sp>
        <p:nvSpPr>
          <p:cNvPr id="6" name="Platshållare för sidfot 4"/>
          <p:cNvSpPr>
            <a:spLocks noGrp="1"/>
          </p:cNvSpPr>
          <p:nvPr>
            <p:ph type="ftr" sz="quarter" idx="11"/>
          </p:nvPr>
        </p:nvSpPr>
        <p:spPr>
          <a:xfrm>
            <a:off x="872093" y="506413"/>
            <a:ext cx="5833712" cy="417512"/>
          </a:xfrm>
          <a:prstGeom prst="rect">
            <a:avLst/>
          </a:prstGeom>
        </p:spPr>
        <p:txBody>
          <a:bodyPr/>
          <a:lstStyle>
            <a:lvl1pPr>
              <a:defRPr>
                <a:solidFill>
                  <a:schemeClr val="tx1"/>
                </a:solidFill>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1EF90BB-5598-45C8-90ED-D29D4FBC8DA7}" type="slidenum">
              <a:rPr lang="sv-SE"/>
              <a:pPr>
                <a:defRPr/>
              </a:pPr>
              <a:t>‹#›</a:t>
            </a:fld>
            <a:endParaRPr lang="sv-SE"/>
          </a:p>
        </p:txBody>
      </p:sp>
    </p:spTree>
    <p:extLst>
      <p:ext uri="{BB962C8B-B14F-4D97-AF65-F5344CB8AC3E}">
        <p14:creationId xmlns:p14="http://schemas.microsoft.com/office/powerpoint/2010/main" val="381876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1011517" y="3032197"/>
            <a:ext cx="7366602" cy="5637670"/>
          </a:xfrm>
        </p:spPr>
        <p:txBody>
          <a:bodyPr/>
          <a:lstStyle>
            <a:lvl1pPr marL="487721" marR="0" indent="-487721" algn="l" defTabSz="1300590" rtl="0" eaLnBrk="1" fontAlgn="base" latinLnBrk="0" hangingPunct="1">
              <a:lnSpc>
                <a:spcPct val="100000"/>
              </a:lnSpc>
              <a:spcBef>
                <a:spcPct val="20000"/>
              </a:spcBef>
              <a:spcAft>
                <a:spcPct val="0"/>
              </a:spcAft>
              <a:buClrTx/>
              <a:buSzTx/>
              <a:buFont typeface="Arial" charset="0"/>
              <a:buChar char="•"/>
              <a:tabLst/>
              <a:defRPr sz="3401">
                <a:latin typeface="+mj-lt"/>
              </a:defRPr>
            </a:lvl1pPr>
            <a:lvl2pPr marL="1056729" marR="0" indent="-406436" algn="l" defTabSz="1300590" rtl="0" eaLnBrk="1" fontAlgn="base" latinLnBrk="0" hangingPunct="1">
              <a:lnSpc>
                <a:spcPct val="100000"/>
              </a:lnSpc>
              <a:spcBef>
                <a:spcPct val="20000"/>
              </a:spcBef>
              <a:spcAft>
                <a:spcPct val="0"/>
              </a:spcAft>
              <a:buClrTx/>
              <a:buSzTx/>
              <a:buFont typeface="Arial" charset="0"/>
              <a:buChar char="–"/>
              <a:tabLst/>
              <a:defRPr sz="2801">
                <a:latin typeface="+mj-lt"/>
              </a:defRPr>
            </a:lvl2pPr>
            <a:lvl3pPr marL="1625738" marR="0" indent="-325148" algn="l" defTabSz="1300590" rtl="0" eaLnBrk="1" fontAlgn="base" latinLnBrk="0" hangingPunct="1">
              <a:lnSpc>
                <a:spcPct val="100000"/>
              </a:lnSpc>
              <a:spcBef>
                <a:spcPct val="20000"/>
              </a:spcBef>
              <a:spcAft>
                <a:spcPct val="0"/>
              </a:spcAft>
              <a:buClrTx/>
              <a:buSzTx/>
              <a:buFont typeface="Arial" charset="0"/>
              <a:buChar char="•"/>
              <a:tabLst/>
              <a:defRPr sz="2600">
                <a:latin typeface="+mj-lt"/>
              </a:defRPr>
            </a:lvl3pPr>
            <a:lvl4pPr marL="2276032" marR="0" indent="-325148" algn="l" defTabSz="1300590" rtl="0" eaLnBrk="1" fontAlgn="base" latinLnBrk="0" hangingPunct="1">
              <a:lnSpc>
                <a:spcPct val="100000"/>
              </a:lnSpc>
              <a:spcBef>
                <a:spcPct val="20000"/>
              </a:spcBef>
              <a:spcAft>
                <a:spcPct val="0"/>
              </a:spcAft>
              <a:buClrTx/>
              <a:buSzTx/>
              <a:buFont typeface="Arial" charset="0"/>
              <a:buChar char="–"/>
              <a:tabLst/>
              <a:defRPr sz="2300">
                <a:latin typeface="+mj-lt"/>
              </a:defRPr>
            </a:lvl4pPr>
            <a:lvl5pPr marL="2926328" marR="0" indent="-325148" algn="l" defTabSz="1300590" rtl="0" eaLnBrk="1" fontAlgn="base" latinLnBrk="0" hangingPunct="1">
              <a:lnSpc>
                <a:spcPct val="100000"/>
              </a:lnSpc>
              <a:spcBef>
                <a:spcPct val="20000"/>
              </a:spcBef>
              <a:spcAft>
                <a:spcPct val="0"/>
              </a:spcAft>
              <a:buClrTx/>
              <a:buSzTx/>
              <a:buFont typeface="Arial" charset="0"/>
              <a:buChar char="»"/>
              <a:tabLst/>
              <a:defRPr sz="2300">
                <a:latin typeface="+mj-lt"/>
              </a:defRPr>
            </a:lvl5pPr>
            <a:lvl6pPr>
              <a:defRPr sz="2600"/>
            </a:lvl6pPr>
            <a:lvl7pPr>
              <a:defRPr sz="2600"/>
            </a:lvl7pPr>
            <a:lvl8pPr>
              <a:defRPr sz="2600"/>
            </a:lvl8pPr>
            <a:lvl9pPr>
              <a:defRPr sz="2600"/>
            </a:lvl9pPr>
          </a:lstStyle>
          <a:p>
            <a:pPr marL="487721" marR="0" lvl="0" indent="-487721"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3401" b="0" i="0" u="none" strike="noStrike" kern="1200" cap="none" spc="0" normalizeH="0" baseline="0" noProof="0" dirty="0">
                <a:ln>
                  <a:noFill/>
                </a:ln>
                <a:solidFill>
                  <a:prstClr val="black"/>
                </a:solidFill>
                <a:effectLst/>
                <a:uLnTx/>
                <a:uFillTx/>
                <a:latin typeface="+mj-lt"/>
                <a:ea typeface="+mn-ea"/>
                <a:cs typeface="+mn-cs"/>
              </a:rPr>
              <a:t>Klicka här för att ändra format på bakgrundstexten</a:t>
            </a:r>
          </a:p>
          <a:p>
            <a:pPr marL="1056729" marR="0" lvl="1" indent="-406436"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801" b="0" i="0" u="none" strike="noStrike" kern="1200" cap="none" spc="0" normalizeH="0" baseline="0" noProof="0" dirty="0">
                <a:ln>
                  <a:noFill/>
                </a:ln>
                <a:solidFill>
                  <a:prstClr val="black"/>
                </a:solidFill>
                <a:effectLst/>
                <a:uLnTx/>
                <a:uFillTx/>
                <a:latin typeface="+mj-lt"/>
                <a:ea typeface="+mn-ea"/>
                <a:cs typeface="+mn-cs"/>
              </a:rPr>
              <a:t>Nivå två</a:t>
            </a:r>
          </a:p>
          <a:p>
            <a:pPr marL="1625738" marR="0" lvl="2"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600" b="0" i="0" u="none" strike="noStrike" kern="1200" cap="none" spc="0" normalizeH="0" baseline="0" noProof="0" dirty="0">
                <a:ln>
                  <a:noFill/>
                </a:ln>
                <a:solidFill>
                  <a:prstClr val="black"/>
                </a:solidFill>
                <a:effectLst/>
                <a:uLnTx/>
                <a:uFillTx/>
                <a:latin typeface="+mj-lt"/>
                <a:ea typeface="+mn-ea"/>
                <a:cs typeface="+mn-cs"/>
              </a:rPr>
              <a:t>Nivå tre</a:t>
            </a:r>
          </a:p>
          <a:p>
            <a:pPr marL="2276032" marR="0" lvl="3"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fyra</a:t>
            </a:r>
          </a:p>
          <a:p>
            <a:pPr marL="2926328" marR="0" lvl="4"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fem</a:t>
            </a:r>
          </a:p>
        </p:txBody>
      </p:sp>
      <p:sp>
        <p:nvSpPr>
          <p:cNvPr id="4" name="Platshållare för innehåll 3"/>
          <p:cNvSpPr>
            <a:spLocks noGrp="1"/>
          </p:cNvSpPr>
          <p:nvPr>
            <p:ph sz="half" idx="2"/>
          </p:nvPr>
        </p:nvSpPr>
        <p:spPr>
          <a:xfrm>
            <a:off x="8667122" y="3032197"/>
            <a:ext cx="7369612" cy="5637670"/>
          </a:xfrm>
        </p:spPr>
        <p:txBody>
          <a:bodyPr/>
          <a:lstStyle>
            <a:lvl1pPr marL="487721" marR="0" indent="-487721" algn="l" defTabSz="1300590" rtl="0" eaLnBrk="1" fontAlgn="base" latinLnBrk="0" hangingPunct="1">
              <a:lnSpc>
                <a:spcPct val="100000"/>
              </a:lnSpc>
              <a:spcBef>
                <a:spcPct val="20000"/>
              </a:spcBef>
              <a:spcAft>
                <a:spcPct val="0"/>
              </a:spcAft>
              <a:buClrTx/>
              <a:buSzTx/>
              <a:buFont typeface="Arial" charset="0"/>
              <a:buChar char="•"/>
              <a:tabLst/>
              <a:defRPr sz="3401">
                <a:latin typeface="+mj-lt"/>
              </a:defRPr>
            </a:lvl1pPr>
            <a:lvl2pPr marL="1056729" marR="0" indent="-406436" algn="l" defTabSz="1300590" rtl="0" eaLnBrk="1" fontAlgn="base" latinLnBrk="0" hangingPunct="1">
              <a:lnSpc>
                <a:spcPct val="100000"/>
              </a:lnSpc>
              <a:spcBef>
                <a:spcPct val="20000"/>
              </a:spcBef>
              <a:spcAft>
                <a:spcPct val="0"/>
              </a:spcAft>
              <a:buClrTx/>
              <a:buSzTx/>
              <a:buFont typeface="Arial" charset="0"/>
              <a:buChar char="–"/>
              <a:tabLst/>
              <a:defRPr sz="2801">
                <a:latin typeface="+mj-lt"/>
              </a:defRPr>
            </a:lvl2pPr>
            <a:lvl3pPr marL="1625738" marR="0" indent="-325148" algn="l" defTabSz="1300590" rtl="0" eaLnBrk="1" fontAlgn="base" latinLnBrk="0" hangingPunct="1">
              <a:lnSpc>
                <a:spcPct val="100000"/>
              </a:lnSpc>
              <a:spcBef>
                <a:spcPct val="20000"/>
              </a:spcBef>
              <a:spcAft>
                <a:spcPct val="0"/>
              </a:spcAft>
              <a:buClrTx/>
              <a:buSzTx/>
              <a:buFont typeface="Arial" charset="0"/>
              <a:buChar char="•"/>
              <a:tabLst/>
              <a:defRPr sz="2600">
                <a:latin typeface="+mj-lt"/>
              </a:defRPr>
            </a:lvl3pPr>
            <a:lvl4pPr marL="2276032" marR="0" indent="-325148" algn="l" defTabSz="1300590" rtl="0" eaLnBrk="1" fontAlgn="base" latinLnBrk="0" hangingPunct="1">
              <a:lnSpc>
                <a:spcPct val="100000"/>
              </a:lnSpc>
              <a:spcBef>
                <a:spcPct val="20000"/>
              </a:spcBef>
              <a:spcAft>
                <a:spcPct val="0"/>
              </a:spcAft>
              <a:buClrTx/>
              <a:buSzTx/>
              <a:buFont typeface="Arial" charset="0"/>
              <a:buChar char="–"/>
              <a:tabLst/>
              <a:defRPr sz="2300">
                <a:latin typeface="+mj-lt"/>
              </a:defRPr>
            </a:lvl4pPr>
            <a:lvl5pPr marL="2926328" marR="0" indent="-325148" algn="l" defTabSz="1300590" rtl="0" eaLnBrk="1" fontAlgn="base" latinLnBrk="0" hangingPunct="1">
              <a:lnSpc>
                <a:spcPct val="100000"/>
              </a:lnSpc>
              <a:spcBef>
                <a:spcPct val="20000"/>
              </a:spcBef>
              <a:spcAft>
                <a:spcPct val="0"/>
              </a:spcAft>
              <a:buClrTx/>
              <a:buSzTx/>
              <a:buFont typeface="Arial" charset="0"/>
              <a:buChar char="»"/>
              <a:tabLst/>
              <a:defRPr sz="2300">
                <a:latin typeface="+mj-lt"/>
              </a:defRPr>
            </a:lvl5pPr>
            <a:lvl6pPr>
              <a:defRPr sz="2600"/>
            </a:lvl6pPr>
            <a:lvl7pPr>
              <a:defRPr sz="2600"/>
            </a:lvl7pPr>
            <a:lvl8pPr>
              <a:defRPr sz="2600"/>
            </a:lvl8pPr>
            <a:lvl9pPr>
              <a:defRPr sz="2600"/>
            </a:lvl9pPr>
          </a:lstStyle>
          <a:p>
            <a:pPr marL="487721" marR="0" lvl="0" indent="-487721"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3401" b="0" i="0" u="none" strike="noStrike" kern="1200" cap="none" spc="0" normalizeH="0" baseline="0" noProof="0" dirty="0">
                <a:ln>
                  <a:noFill/>
                </a:ln>
                <a:solidFill>
                  <a:prstClr val="black"/>
                </a:solidFill>
                <a:effectLst/>
                <a:uLnTx/>
                <a:uFillTx/>
                <a:latin typeface="+mj-lt"/>
                <a:ea typeface="+mn-ea"/>
                <a:cs typeface="+mn-cs"/>
              </a:rPr>
              <a:t>Klicka här för att ändra format på bakgrundstexten</a:t>
            </a:r>
          </a:p>
          <a:p>
            <a:pPr marL="1056729" marR="0" lvl="1" indent="-406436"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801" b="0" i="0" u="none" strike="noStrike" kern="1200" cap="none" spc="0" normalizeH="0" baseline="0" noProof="0" dirty="0">
                <a:ln>
                  <a:noFill/>
                </a:ln>
                <a:solidFill>
                  <a:prstClr val="black"/>
                </a:solidFill>
                <a:effectLst/>
                <a:uLnTx/>
                <a:uFillTx/>
                <a:latin typeface="+mj-lt"/>
                <a:ea typeface="+mn-ea"/>
                <a:cs typeface="+mn-cs"/>
              </a:rPr>
              <a:t>Nivå två</a:t>
            </a:r>
          </a:p>
          <a:p>
            <a:pPr marL="1625738" marR="0" lvl="2"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600" b="0" i="0" u="none" strike="noStrike" kern="1200" cap="none" spc="0" normalizeH="0" baseline="0" noProof="0" dirty="0">
                <a:ln>
                  <a:noFill/>
                </a:ln>
                <a:solidFill>
                  <a:prstClr val="black"/>
                </a:solidFill>
                <a:effectLst/>
                <a:uLnTx/>
                <a:uFillTx/>
                <a:latin typeface="+mj-lt"/>
                <a:ea typeface="+mn-ea"/>
                <a:cs typeface="+mn-cs"/>
              </a:rPr>
              <a:t>Nivå tre</a:t>
            </a:r>
          </a:p>
          <a:p>
            <a:pPr marL="2276032" marR="0" lvl="3"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fyra</a:t>
            </a:r>
          </a:p>
          <a:p>
            <a:pPr marL="2926328" marR="0" lvl="4" indent="-325148" algn="l" defTabSz="1300590" rtl="0" eaLnBrk="1" fontAlgn="base" latinLnBrk="0" hangingPunct="1">
              <a:lnSpc>
                <a:spcPct val="100000"/>
              </a:lnSpc>
              <a:spcBef>
                <a:spcPct val="20000"/>
              </a:spcBef>
              <a:spcAft>
                <a:spcPct val="0"/>
              </a:spcAft>
              <a:buClrTx/>
              <a:buSzTx/>
              <a:buFont typeface="Arial" charset="0"/>
              <a:buChar char="»"/>
              <a:tabLst/>
              <a:defRPr/>
            </a:pPr>
            <a:r>
              <a:rPr kumimoji="0" lang="sv-SE" sz="2300" b="0" i="0" u="none" strike="noStrike" kern="1200" cap="none" spc="0" normalizeH="0" baseline="0" noProof="0" dirty="0">
                <a:ln>
                  <a:noFill/>
                </a:ln>
                <a:solidFill>
                  <a:prstClr val="black"/>
                </a:solidFill>
                <a:effectLst/>
                <a:uLnTx/>
                <a:uFillTx/>
                <a:latin typeface="+mj-lt"/>
                <a:ea typeface="+mn-ea"/>
                <a:cs typeface="+mn-cs"/>
              </a:rPr>
              <a:t>Nivå fem</a:t>
            </a:r>
          </a:p>
        </p:txBody>
      </p:sp>
    </p:spTree>
    <p:extLst>
      <p:ext uri="{BB962C8B-B14F-4D97-AF65-F5344CB8AC3E}">
        <p14:creationId xmlns:p14="http://schemas.microsoft.com/office/powerpoint/2010/main" val="36999661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r>
              <a:rPr lang="sv-SE"/>
              <a:t>2012-11-05</a:t>
            </a:r>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3D074320-CC74-4107-85A3-C1E6AD7D9FF3}" type="slidenum">
              <a:rPr lang="sv-SE"/>
              <a:pPr>
                <a:defRPr/>
              </a:pPr>
              <a:t>‹#›</a:t>
            </a:fld>
            <a:endParaRPr lang="sv-SE"/>
          </a:p>
        </p:txBody>
      </p:sp>
    </p:spTree>
    <p:extLst>
      <p:ext uri="{BB962C8B-B14F-4D97-AF65-F5344CB8AC3E}">
        <p14:creationId xmlns:p14="http://schemas.microsoft.com/office/powerpoint/2010/main" val="3547799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026" name="Picture 2" descr="\\08sr0010.konet.se\Users$\bf070\Mina dokument\8C Foto\Lummig_pau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7682608" cy="9753600"/>
          </a:xfrm>
          <a:prstGeom prst="rect">
            <a:avLst/>
          </a:prstGeom>
          <a:noFill/>
        </p:spPr>
      </p:pic>
      <p:sp>
        <p:nvSpPr>
          <p:cNvPr id="2" name="Rubrik 1"/>
          <p:cNvSpPr>
            <a:spLocks noGrp="1"/>
          </p:cNvSpPr>
          <p:nvPr>
            <p:ph type="ctrTitle"/>
          </p:nvPr>
        </p:nvSpPr>
        <p:spPr>
          <a:xfrm>
            <a:off x="2525261" y="3238219"/>
            <a:ext cx="12289741" cy="2090702"/>
          </a:xfrm>
          <a:prstGeom prst="rect">
            <a:avLst/>
          </a:prstGeom>
        </p:spPr>
        <p:txBody>
          <a:bodyPr/>
          <a:lstStyle>
            <a:lvl1pPr>
              <a:defRPr sz="5700" b="1">
                <a:solidFill>
                  <a:schemeClr val="bg1"/>
                </a:solidFill>
                <a:latin typeface="Verdana" pitchFamily="34" charset="0"/>
              </a:defRPr>
            </a:lvl1pPr>
          </a:lstStyle>
          <a:p>
            <a:r>
              <a:rPr lang="sv-SE" dirty="0"/>
              <a:t>Klicka här för att ändra format</a:t>
            </a:r>
          </a:p>
        </p:txBody>
      </p:sp>
    </p:spTree>
    <p:extLst>
      <p:ext uri="{BB962C8B-B14F-4D97-AF65-F5344CB8AC3E}">
        <p14:creationId xmlns:p14="http://schemas.microsoft.com/office/powerpoint/2010/main" val="75524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Filmsida">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672627" y="190500"/>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nummer 11"/>
          <p:cNvSpPr>
            <a:spLocks noGrp="1"/>
          </p:cNvSpPr>
          <p:nvPr>
            <p:ph type="sldNum" sz="quarter" idx="15"/>
          </p:nvPr>
        </p:nvSpPr>
        <p:spPr/>
        <p:txBody>
          <a:bodyPr/>
          <a:lstStyle>
            <a:lvl1pPr>
              <a:defRPr/>
            </a:lvl1pPr>
          </a:lstStyle>
          <a:p>
            <a:pPr>
              <a:defRPr/>
            </a:pPr>
            <a:fld id="{FCD54829-465C-44E5-BDDE-2625A74576B4}" type="slidenum">
              <a:rPr lang="sv-SE"/>
              <a:pPr>
                <a:defRPr/>
              </a:pPr>
              <a:t>‹#›</a:t>
            </a:fld>
            <a:endParaRPr lang="sv-SE"/>
          </a:p>
        </p:txBody>
      </p:sp>
      <p:sp>
        <p:nvSpPr>
          <p:cNvPr id="9" name="Rubrik 1">
            <a:extLst>
              <a:ext uri="{FF2B5EF4-FFF2-40B4-BE49-F238E27FC236}">
                <a16:creationId xmlns:a16="http://schemas.microsoft.com/office/drawing/2014/main" id="{643831BD-A6BE-4D1F-B212-0F0591078A4B}"/>
              </a:ext>
            </a:extLst>
          </p:cNvPr>
          <p:cNvSpPr>
            <a:spLocks noGrp="1"/>
          </p:cNvSpPr>
          <p:nvPr>
            <p:ph type="title"/>
          </p:nvPr>
        </p:nvSpPr>
        <p:spPr>
          <a:xfrm>
            <a:off x="1392810" y="2390776"/>
            <a:ext cx="15077478" cy="1357313"/>
          </a:xfrm>
        </p:spPr>
        <p:txBody>
          <a:bodyPr/>
          <a:lstStyle/>
          <a:p>
            <a:r>
              <a:rPr lang="sv-SE" dirty="0"/>
              <a:t>Klicka här för att ändra format</a:t>
            </a:r>
          </a:p>
        </p:txBody>
      </p:sp>
      <p:sp>
        <p:nvSpPr>
          <p:cNvPr id="10" name="Platshållare för innehåll 2">
            <a:extLst>
              <a:ext uri="{FF2B5EF4-FFF2-40B4-BE49-F238E27FC236}">
                <a16:creationId xmlns:a16="http://schemas.microsoft.com/office/drawing/2014/main" id="{62502CF0-6400-4868-B731-BA8882C39825}"/>
              </a:ext>
            </a:extLst>
          </p:cNvPr>
          <p:cNvSpPr>
            <a:spLocks noGrp="1"/>
          </p:cNvSpPr>
          <p:nvPr>
            <p:ph idx="1"/>
          </p:nvPr>
        </p:nvSpPr>
        <p:spPr>
          <a:xfrm>
            <a:off x="1392810" y="3887788"/>
            <a:ext cx="15077478" cy="48275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794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3" y="2391508"/>
            <a:ext cx="15078161" cy="1357322"/>
          </a:xfrm>
        </p:spPr>
        <p:txBody>
          <a:bodyPr/>
          <a:lstStyle/>
          <a:p>
            <a:r>
              <a:rPr lang="sv-SE"/>
              <a:t>Klicka här för att ändra format</a:t>
            </a:r>
          </a:p>
        </p:txBody>
      </p:sp>
      <p:sp>
        <p:nvSpPr>
          <p:cNvPr id="3" name="Platshållare för innehåll 2"/>
          <p:cNvSpPr>
            <a:spLocks noGrp="1"/>
          </p:cNvSpPr>
          <p:nvPr>
            <p:ph idx="1"/>
          </p:nvPr>
        </p:nvSpPr>
        <p:spPr>
          <a:xfrm>
            <a:off x="1392042" y="3888000"/>
            <a:ext cx="7307154"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9163049" y="3888000"/>
            <a:ext cx="7307154"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4"/>
          </p:nvPr>
        </p:nvSpPr>
        <p:spPr/>
        <p:txBody>
          <a:bodyPr/>
          <a:lstStyle>
            <a:lvl1pPr>
              <a:defRPr/>
            </a:lvl1pPr>
          </a:lstStyle>
          <a:p>
            <a:pPr>
              <a:defRPr/>
            </a:pPr>
            <a:r>
              <a:rPr lang="sv-SE"/>
              <a:t>2012-11-05</a:t>
            </a:r>
            <a:endParaRPr lang="sv-SE" dirty="0"/>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98AD86C8-3C38-4B5D-BEE3-0A78C4F647CF}" type="slidenum">
              <a:rPr lang="sv-SE"/>
              <a:pPr>
                <a:defRPr/>
              </a:pPr>
              <a:t>‹#›</a:t>
            </a:fld>
            <a:endParaRPr lang="sv-SE"/>
          </a:p>
        </p:txBody>
      </p:sp>
    </p:spTree>
    <p:extLst>
      <p:ext uri="{BB962C8B-B14F-4D97-AF65-F5344CB8AC3E}">
        <p14:creationId xmlns:p14="http://schemas.microsoft.com/office/powerpoint/2010/main" val="77289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3" y="2391508"/>
            <a:ext cx="15078161" cy="1357322"/>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1392043"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9164380"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4"/>
          </p:nvPr>
        </p:nvSpPr>
        <p:spPr>
          <a:xfrm>
            <a:off x="1392043" y="6444766"/>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5"/>
          </p:nvPr>
        </p:nvSpPr>
        <p:spPr>
          <a:xfrm>
            <a:off x="9164380" y="6444766"/>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3"/>
          <p:cNvSpPr>
            <a:spLocks noGrp="1"/>
          </p:cNvSpPr>
          <p:nvPr>
            <p:ph type="dt" sz="half" idx="16"/>
          </p:nvPr>
        </p:nvSpPr>
        <p:spPr/>
        <p:txBody>
          <a:bodyPr/>
          <a:lstStyle>
            <a:lvl1pPr>
              <a:defRPr/>
            </a:lvl1pPr>
          </a:lstStyle>
          <a:p>
            <a:pPr>
              <a:defRPr/>
            </a:pPr>
            <a:r>
              <a:rPr lang="sv-SE"/>
              <a:t>2012-11-05</a:t>
            </a:r>
            <a:endParaRPr lang="sv-SE" dirty="0"/>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2" name="Platshållare för bildnummer 5"/>
          <p:cNvSpPr>
            <a:spLocks noGrp="1"/>
          </p:cNvSpPr>
          <p:nvPr>
            <p:ph type="sldNum" sz="quarter" idx="18"/>
          </p:nvPr>
        </p:nvSpPr>
        <p:spPr/>
        <p:txBody>
          <a:bodyPr/>
          <a:lstStyle>
            <a:lvl1pPr>
              <a:defRPr/>
            </a:lvl1pPr>
          </a:lstStyle>
          <a:p>
            <a:pPr>
              <a:defRPr/>
            </a:pPr>
            <a:fld id="{3F525D82-24A1-437B-A7A1-C827571BE2C4}" type="slidenum">
              <a:rPr lang="sv-SE"/>
              <a:pPr>
                <a:defRPr/>
              </a:pPr>
              <a:t>‹#›</a:t>
            </a:fld>
            <a:endParaRPr lang="sv-SE"/>
          </a:p>
        </p:txBody>
      </p:sp>
    </p:spTree>
    <p:extLst>
      <p:ext uri="{BB962C8B-B14F-4D97-AF65-F5344CB8AC3E}">
        <p14:creationId xmlns:p14="http://schemas.microsoft.com/office/powerpoint/2010/main" val="233139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92043" y="2391508"/>
            <a:ext cx="15078161" cy="1357322"/>
          </a:xfrm>
        </p:spPr>
        <p:txBody>
          <a:bodyPr/>
          <a:lstStyle/>
          <a:p>
            <a:r>
              <a:rPr lang="sv-SE"/>
              <a:t>Klicka här för att ändra format</a:t>
            </a:r>
          </a:p>
        </p:txBody>
      </p:sp>
      <p:sp>
        <p:nvSpPr>
          <p:cNvPr id="12" name="Platshållare för innehåll 2"/>
          <p:cNvSpPr>
            <a:spLocks noGrp="1"/>
          </p:cNvSpPr>
          <p:nvPr>
            <p:ph idx="13"/>
          </p:nvPr>
        </p:nvSpPr>
        <p:spPr>
          <a:xfrm>
            <a:off x="9164380" y="3888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2"/>
          <p:cNvSpPr>
            <a:spLocks noGrp="1"/>
          </p:cNvSpPr>
          <p:nvPr>
            <p:ph idx="15"/>
          </p:nvPr>
        </p:nvSpPr>
        <p:spPr>
          <a:xfrm>
            <a:off x="9164380" y="6444000"/>
            <a:ext cx="7305823"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innehåll 2"/>
          <p:cNvSpPr>
            <a:spLocks noGrp="1"/>
          </p:cNvSpPr>
          <p:nvPr>
            <p:ph idx="1"/>
          </p:nvPr>
        </p:nvSpPr>
        <p:spPr>
          <a:xfrm>
            <a:off x="1392043" y="3888000"/>
            <a:ext cx="7305823"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6"/>
          </p:nvPr>
        </p:nvSpPr>
        <p:spPr/>
        <p:txBody>
          <a:bodyPr/>
          <a:lstStyle>
            <a:lvl1pPr>
              <a:defRPr/>
            </a:lvl1pPr>
          </a:lstStyle>
          <a:p>
            <a:pPr>
              <a:defRPr/>
            </a:pPr>
            <a:r>
              <a:rPr lang="sv-SE"/>
              <a:t>2012-11-05</a:t>
            </a:r>
            <a:endParaRPr lang="sv-SE" dirty="0"/>
          </a:p>
        </p:txBody>
      </p:sp>
      <p:sp>
        <p:nvSpPr>
          <p:cNvPr id="7" name="Platshållare för sidfot 4"/>
          <p:cNvSpPr>
            <a:spLocks noGrp="1"/>
          </p:cNvSpPr>
          <p:nvPr>
            <p:ph type="ftr" sz="quarter" idx="17"/>
          </p:nvPr>
        </p:nvSpPr>
        <p:spPr/>
        <p:txBody>
          <a:bodyPr/>
          <a:lstStyle>
            <a:lvl1pPr>
              <a:defRPr/>
            </a:lvl1pPr>
          </a:lstStyle>
          <a:p>
            <a:pPr>
              <a:defRPr/>
            </a:pPr>
            <a:endParaRPr lang="sv-SE"/>
          </a:p>
        </p:txBody>
      </p:sp>
      <p:sp>
        <p:nvSpPr>
          <p:cNvPr id="8" name="Platshållare för bildnummer 5"/>
          <p:cNvSpPr>
            <a:spLocks noGrp="1"/>
          </p:cNvSpPr>
          <p:nvPr>
            <p:ph type="sldNum" sz="quarter" idx="18"/>
          </p:nvPr>
        </p:nvSpPr>
        <p:spPr/>
        <p:txBody>
          <a:bodyPr/>
          <a:lstStyle>
            <a:lvl1pPr>
              <a:defRPr/>
            </a:lvl1pPr>
          </a:lstStyle>
          <a:p>
            <a:pPr>
              <a:defRPr/>
            </a:pPr>
            <a:fld id="{7068185C-C54C-4C87-B45A-35CC421F5D1D}" type="slidenum">
              <a:rPr lang="sv-SE"/>
              <a:pPr>
                <a:defRPr/>
              </a:pPr>
              <a:t>‹#›</a:t>
            </a:fld>
            <a:endParaRPr lang="sv-SE"/>
          </a:p>
        </p:txBody>
      </p:sp>
    </p:spTree>
    <p:extLst>
      <p:ext uri="{BB962C8B-B14F-4D97-AF65-F5344CB8AC3E}">
        <p14:creationId xmlns:p14="http://schemas.microsoft.com/office/powerpoint/2010/main" val="69068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r>
              <a:rPr lang="sv-SE"/>
              <a:t>2012-11-05</a:t>
            </a:r>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B64B74B5-1205-41B2-B33B-7A7C0ECCCEFE}" type="slidenum">
              <a:rPr lang="sv-SE"/>
              <a:pPr>
                <a:defRPr/>
              </a:pPr>
              <a:t>‹#›</a:t>
            </a:fld>
            <a:endParaRPr lang="sv-SE"/>
          </a:p>
        </p:txBody>
      </p:sp>
    </p:spTree>
    <p:extLst>
      <p:ext uri="{BB962C8B-B14F-4D97-AF65-F5344CB8AC3E}">
        <p14:creationId xmlns:p14="http://schemas.microsoft.com/office/powerpoint/2010/main" val="358503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r>
              <a:rPr lang="sv-SE"/>
              <a:t>2012-11-05</a:t>
            </a:r>
            <a:endParaRPr lang="sv-SE" dirty="0"/>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6FF41902-B122-4916-B8DF-A798B3FC1B2D}" type="slidenum">
              <a:rPr lang="sv-SE"/>
              <a:pPr>
                <a:defRPr/>
              </a:pPr>
              <a:t>‹#›</a:t>
            </a:fld>
            <a:endParaRPr lang="sv-SE"/>
          </a:p>
        </p:txBody>
      </p:sp>
    </p:spTree>
    <p:extLst>
      <p:ext uri="{BB962C8B-B14F-4D97-AF65-F5344CB8AC3E}">
        <p14:creationId xmlns:p14="http://schemas.microsoft.com/office/powerpoint/2010/main" val="54077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Rubrik och innehåll (utan båge)">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691625" y="317842"/>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0"/>
          </p:nvPr>
        </p:nvSpPr>
        <p:spPr/>
        <p:txBody>
          <a:bodyPr/>
          <a:lstStyle>
            <a:lvl1pPr>
              <a:defRPr>
                <a:solidFill>
                  <a:schemeClr val="tx1"/>
                </a:solidFill>
              </a:defRPr>
            </a:lvl1pPr>
          </a:lstStyle>
          <a:p>
            <a:pPr>
              <a:defRPr/>
            </a:pPr>
            <a:r>
              <a:rPr lang="sv-SE"/>
              <a:t>2012-11-05</a:t>
            </a:r>
          </a:p>
        </p:txBody>
      </p:sp>
      <p:sp>
        <p:nvSpPr>
          <p:cNvPr id="6" name="Platshållare för sidfot 4"/>
          <p:cNvSpPr>
            <a:spLocks noGrp="1"/>
          </p:cNvSpPr>
          <p:nvPr>
            <p:ph type="ftr" sz="quarter" idx="11"/>
          </p:nvPr>
        </p:nvSpPr>
        <p:spPr/>
        <p:txBody>
          <a:bodyPr/>
          <a:lstStyle>
            <a:lvl1pPr>
              <a:defRPr>
                <a:solidFill>
                  <a:schemeClr val="tx1"/>
                </a:solidFill>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1EF90BB-5598-45C8-90ED-D29D4FBC8DA7}" type="slidenum">
              <a:rPr lang="sv-SE"/>
              <a:pPr>
                <a:defRPr/>
              </a:pPr>
              <a:t>‹#›</a:t>
            </a:fld>
            <a:endParaRPr lang="sv-SE"/>
          </a:p>
        </p:txBody>
      </p:sp>
    </p:spTree>
    <p:extLst>
      <p:ext uri="{BB962C8B-B14F-4D97-AF65-F5344CB8AC3E}">
        <p14:creationId xmlns:p14="http://schemas.microsoft.com/office/powerpoint/2010/main" val="413113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jpe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9" descr="logga.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557975" y="142875"/>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objekt 8" descr="Dekor bård.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 y="0"/>
            <a:ext cx="6762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tshållare för rubrik 1"/>
          <p:cNvSpPr>
            <a:spLocks noGrp="1"/>
          </p:cNvSpPr>
          <p:nvPr>
            <p:ph type="title"/>
          </p:nvPr>
        </p:nvSpPr>
        <p:spPr bwMode="auto">
          <a:xfrm>
            <a:off x="1392810" y="2390776"/>
            <a:ext cx="1507747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9" name="Platshållare för text 2"/>
          <p:cNvSpPr>
            <a:spLocks noGrp="1"/>
          </p:cNvSpPr>
          <p:nvPr>
            <p:ph type="body" idx="1"/>
          </p:nvPr>
        </p:nvSpPr>
        <p:spPr bwMode="auto">
          <a:xfrm>
            <a:off x="1392810" y="3886200"/>
            <a:ext cx="1507747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72093" y="287338"/>
            <a:ext cx="2497743"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r>
              <a:rPr lang="sv-SE"/>
              <a:t>2012-11-05</a:t>
            </a:r>
            <a:endParaRPr lang="sv-SE" dirty="0"/>
          </a:p>
        </p:txBody>
      </p:sp>
      <p:sp>
        <p:nvSpPr>
          <p:cNvPr id="5" name="Platshållare för sidfot 4"/>
          <p:cNvSpPr>
            <a:spLocks noGrp="1"/>
          </p:cNvSpPr>
          <p:nvPr>
            <p:ph type="ftr" sz="quarter" idx="3"/>
          </p:nvPr>
        </p:nvSpPr>
        <p:spPr>
          <a:xfrm>
            <a:off x="872093" y="506413"/>
            <a:ext cx="5833712"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6" name="Platshållare för bildnummer 5"/>
          <p:cNvSpPr>
            <a:spLocks noGrp="1"/>
          </p:cNvSpPr>
          <p:nvPr>
            <p:ph type="sldNum" sz="quarter" idx="4"/>
          </p:nvPr>
        </p:nvSpPr>
        <p:spPr>
          <a:xfrm>
            <a:off x="14300637" y="9355138"/>
            <a:ext cx="2514677"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E6A6C737-1386-4F49-9A3B-C417CD1C2E5F}"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12" r:id="rId9"/>
    <p:sldLayoutId id="2147483715" r:id="rId10"/>
    <p:sldLayoutId id="2147483716" r:id="rId11"/>
    <p:sldLayoutId id="2147483718" r:id="rId12"/>
  </p:sldLayoutIdLst>
  <p:hf sldNum="0" hdr="0" ftr="0" dt="0"/>
  <p:txStyles>
    <p:titleStyle>
      <a:lvl1pPr algn="l" defTabSz="1300163" rtl="0" eaLnBrk="1" fontAlgn="base" hangingPunct="1">
        <a:spcBef>
          <a:spcPct val="0"/>
        </a:spcBef>
        <a:spcAft>
          <a:spcPct val="0"/>
        </a:spcAft>
        <a:defRPr sz="54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p:titleStyle>
    <p:bodyStyle>
      <a:lvl1pPr marL="487363" indent="-487363" algn="l" defTabSz="130016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objekt 12" descr="Dekor bård.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6762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Platshållare för rubrik 1"/>
          <p:cNvSpPr>
            <a:spLocks noGrp="1"/>
          </p:cNvSpPr>
          <p:nvPr>
            <p:ph type="title"/>
          </p:nvPr>
        </p:nvSpPr>
        <p:spPr bwMode="auto">
          <a:xfrm>
            <a:off x="1392810" y="2390776"/>
            <a:ext cx="1507747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2052" name="Platshållare för text 2"/>
          <p:cNvSpPr>
            <a:spLocks noGrp="1"/>
          </p:cNvSpPr>
          <p:nvPr>
            <p:ph type="body" idx="1"/>
          </p:nvPr>
        </p:nvSpPr>
        <p:spPr bwMode="auto">
          <a:xfrm>
            <a:off x="1392810" y="3887788"/>
            <a:ext cx="15077478"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2"/>
          </p:nvPr>
        </p:nvSpPr>
        <p:spPr>
          <a:xfrm>
            <a:off x="872093" y="287338"/>
            <a:ext cx="2497743"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r>
              <a:rPr lang="sv-SE"/>
              <a:t>2012-11-05</a:t>
            </a:r>
            <a:endParaRPr lang="sv-SE" dirty="0"/>
          </a:p>
        </p:txBody>
      </p:sp>
      <p:sp>
        <p:nvSpPr>
          <p:cNvPr id="10" name="Platshållare för sidfot 4"/>
          <p:cNvSpPr>
            <a:spLocks noGrp="1"/>
          </p:cNvSpPr>
          <p:nvPr>
            <p:ph type="ftr" sz="quarter" idx="3"/>
          </p:nvPr>
        </p:nvSpPr>
        <p:spPr>
          <a:xfrm>
            <a:off x="872093" y="506413"/>
            <a:ext cx="5833712"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1" name="Platshållare för bildnummer 5"/>
          <p:cNvSpPr>
            <a:spLocks noGrp="1"/>
          </p:cNvSpPr>
          <p:nvPr>
            <p:ph type="sldNum" sz="quarter" idx="4"/>
          </p:nvPr>
        </p:nvSpPr>
        <p:spPr>
          <a:xfrm>
            <a:off x="14300637" y="9355138"/>
            <a:ext cx="2514677"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3B314735-F59A-4775-A306-6AB7353440C2}" type="slidenum">
              <a:rPr lang="sv-SE"/>
              <a:pPr>
                <a:defRPr/>
              </a:pPr>
              <a:t>‹#›</a:t>
            </a:fld>
            <a:endParaRPr lang="sv-SE"/>
          </a:p>
        </p:txBody>
      </p:sp>
      <p:pic>
        <p:nvPicPr>
          <p:cNvPr id="2056" name="Bildobjekt 11" descr="logga.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72627" y="143669"/>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Bildobjekt 9" descr="Dekor bår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6762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tshållare för rubrik 1"/>
          <p:cNvSpPr>
            <a:spLocks noGrp="1"/>
          </p:cNvSpPr>
          <p:nvPr>
            <p:ph type="title"/>
          </p:nvPr>
        </p:nvSpPr>
        <p:spPr bwMode="auto">
          <a:xfrm>
            <a:off x="1392810" y="2390776"/>
            <a:ext cx="1507747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3076" name="Platshållare för text 2"/>
          <p:cNvSpPr>
            <a:spLocks noGrp="1"/>
          </p:cNvSpPr>
          <p:nvPr>
            <p:ph type="body" idx="1"/>
          </p:nvPr>
        </p:nvSpPr>
        <p:spPr bwMode="auto">
          <a:xfrm>
            <a:off x="1392810" y="3887788"/>
            <a:ext cx="15077478"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datum 3"/>
          <p:cNvSpPr>
            <a:spLocks noGrp="1"/>
          </p:cNvSpPr>
          <p:nvPr>
            <p:ph type="dt" sz="half" idx="2"/>
          </p:nvPr>
        </p:nvSpPr>
        <p:spPr>
          <a:xfrm>
            <a:off x="872093" y="287338"/>
            <a:ext cx="2497743"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r>
              <a:rPr lang="sv-SE"/>
              <a:t>2012-11-05</a:t>
            </a:r>
            <a:endParaRPr lang="sv-SE" dirty="0"/>
          </a:p>
        </p:txBody>
      </p:sp>
      <p:sp>
        <p:nvSpPr>
          <p:cNvPr id="14" name="Platshållare för sidfot 4"/>
          <p:cNvSpPr>
            <a:spLocks noGrp="1"/>
          </p:cNvSpPr>
          <p:nvPr>
            <p:ph type="ftr" sz="quarter" idx="3"/>
          </p:nvPr>
        </p:nvSpPr>
        <p:spPr>
          <a:xfrm>
            <a:off x="872093" y="506413"/>
            <a:ext cx="5833712"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5" name="Platshållare för bildnummer 5"/>
          <p:cNvSpPr>
            <a:spLocks noGrp="1"/>
          </p:cNvSpPr>
          <p:nvPr>
            <p:ph type="sldNum" sz="quarter" idx="4"/>
          </p:nvPr>
        </p:nvSpPr>
        <p:spPr>
          <a:xfrm>
            <a:off x="14300637" y="9355138"/>
            <a:ext cx="2514677"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84051A24-D2C1-4576-A9FC-B5780DBE4D8C}" type="slidenum">
              <a:rPr lang="sv-SE"/>
              <a:pPr>
                <a:defRPr/>
              </a:pPr>
              <a:t>‹#›</a:t>
            </a:fld>
            <a:endParaRPr lang="sv-SE"/>
          </a:p>
        </p:txBody>
      </p:sp>
      <p:pic>
        <p:nvPicPr>
          <p:cNvPr id="3080" name="Bildobjekt 8" descr="logga.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59564" y="190500"/>
            <a:ext cx="1276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5" name="Platshållare för rubrik 1"/>
          <p:cNvSpPr>
            <a:spLocks noGrp="1"/>
          </p:cNvSpPr>
          <p:nvPr>
            <p:ph type="title"/>
          </p:nvPr>
        </p:nvSpPr>
        <p:spPr bwMode="auto">
          <a:xfrm>
            <a:off x="1392810" y="2390776"/>
            <a:ext cx="1507747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3076" name="Platshållare för text 2"/>
          <p:cNvSpPr>
            <a:spLocks noGrp="1"/>
          </p:cNvSpPr>
          <p:nvPr>
            <p:ph type="body" idx="1"/>
          </p:nvPr>
        </p:nvSpPr>
        <p:spPr bwMode="auto">
          <a:xfrm>
            <a:off x="1392810" y="3887788"/>
            <a:ext cx="15077478"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nummer 5"/>
          <p:cNvSpPr>
            <a:spLocks noGrp="1"/>
          </p:cNvSpPr>
          <p:nvPr>
            <p:ph type="sldNum" sz="quarter" idx="4"/>
          </p:nvPr>
        </p:nvSpPr>
        <p:spPr>
          <a:xfrm>
            <a:off x="14300637" y="9355138"/>
            <a:ext cx="2514677"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84051A24-D2C1-4576-A9FC-B5780DBE4D8C}" type="slidenum">
              <a:rPr lang="sv-SE"/>
              <a:pPr>
                <a:defRPr/>
              </a:pPr>
              <a:t>‹#›</a:t>
            </a:fld>
            <a:endParaRPr lang="sv-SE"/>
          </a:p>
        </p:txBody>
      </p:sp>
    </p:spTree>
    <p:extLst>
      <p:ext uri="{BB962C8B-B14F-4D97-AF65-F5344CB8AC3E}">
        <p14:creationId xmlns:p14="http://schemas.microsoft.com/office/powerpoint/2010/main" val="1254739847"/>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Bildobjekt 9" descr="logga.jpg"/>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15689436" y="326245"/>
            <a:ext cx="1276004"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tshållare för rubrik 1"/>
          <p:cNvSpPr>
            <a:spLocks noGrp="1"/>
          </p:cNvSpPr>
          <p:nvPr>
            <p:ph type="title"/>
          </p:nvPr>
        </p:nvSpPr>
        <p:spPr bwMode="auto">
          <a:xfrm>
            <a:off x="1392811" y="2390784"/>
            <a:ext cx="1507747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9" name="Platshållare för text 2"/>
          <p:cNvSpPr>
            <a:spLocks noGrp="1"/>
          </p:cNvSpPr>
          <p:nvPr>
            <p:ph type="body" idx="1"/>
          </p:nvPr>
        </p:nvSpPr>
        <p:spPr bwMode="auto">
          <a:xfrm>
            <a:off x="1392811" y="3886200"/>
            <a:ext cx="1507747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4300638" y="9355138"/>
            <a:ext cx="2514677" cy="207962"/>
          </a:xfrm>
          <a:prstGeom prst="rect">
            <a:avLst/>
          </a:prstGeom>
        </p:spPr>
        <p:txBody>
          <a:bodyPr vert="horz" lIns="0" tIns="0" rIns="0" bIns="0" rtlCol="0" anchor="ctr"/>
          <a:lstStyle>
            <a:lvl1pPr algn="r" defTabSz="1300590" fontAlgn="auto">
              <a:spcBef>
                <a:spcPts val="0"/>
              </a:spcBef>
              <a:spcAft>
                <a:spcPts val="0"/>
              </a:spcAft>
              <a:defRPr sz="1200">
                <a:solidFill>
                  <a:schemeClr val="tx1"/>
                </a:solidFill>
                <a:latin typeface="+mn-lt"/>
              </a:defRPr>
            </a:lvl1pPr>
          </a:lstStyle>
          <a:p>
            <a:pPr>
              <a:defRPr/>
            </a:pPr>
            <a:fld id="{E6A6C737-1386-4F49-9A3B-C417CD1C2E5F}" type="slidenum">
              <a:rPr lang="sv-SE"/>
              <a:pPr>
                <a:defRPr/>
              </a:pPr>
              <a:t>‹#›</a:t>
            </a:fld>
            <a:endParaRPr lang="sv-SE"/>
          </a:p>
        </p:txBody>
      </p:sp>
      <p:sp>
        <p:nvSpPr>
          <p:cNvPr id="2" name="textruta 1"/>
          <p:cNvSpPr txBox="1"/>
          <p:nvPr userDrawn="1"/>
        </p:nvSpPr>
        <p:spPr>
          <a:xfrm>
            <a:off x="406412" y="9277352"/>
            <a:ext cx="10795330" cy="369332"/>
          </a:xfrm>
          <a:prstGeom prst="rect">
            <a:avLst/>
          </a:prstGeom>
          <a:noFill/>
        </p:spPr>
        <p:txBody>
          <a:bodyPr wrap="square" rtlCol="0">
            <a:spAutoFit/>
          </a:bodyPr>
          <a:lstStyle/>
          <a:p>
            <a:r>
              <a:rPr lang="sv-SE" sz="1800" dirty="0">
                <a:solidFill>
                  <a:schemeClr val="bg1"/>
                </a:solidFill>
              </a:rPr>
              <a:t>Maria Berglund, Hushållningssällskapet Halland </a:t>
            </a:r>
          </a:p>
        </p:txBody>
      </p:sp>
    </p:spTree>
    <p:extLst>
      <p:ext uri="{BB962C8B-B14F-4D97-AF65-F5344CB8AC3E}">
        <p14:creationId xmlns:p14="http://schemas.microsoft.com/office/powerpoint/2010/main" val="327447303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sldNum="0" hdr="0" ftr="0" dt="0"/>
  <p:txStyles>
    <p:titleStyle>
      <a:lvl1pPr algn="l" defTabSz="1300293" rtl="0" eaLnBrk="1" fontAlgn="base" hangingPunct="1">
        <a:spcBef>
          <a:spcPct val="0"/>
        </a:spcBef>
        <a:spcAft>
          <a:spcPct val="0"/>
        </a:spcAft>
        <a:defRPr sz="5400" kern="1200">
          <a:solidFill>
            <a:schemeClr val="tx1"/>
          </a:solidFill>
          <a:latin typeface="+mj-lt"/>
          <a:ea typeface="+mj-ea"/>
          <a:cs typeface="+mj-cs"/>
        </a:defRPr>
      </a:lvl1pPr>
      <a:lvl2pPr algn="l" defTabSz="1300293" rtl="0" eaLnBrk="1" fontAlgn="base" hangingPunct="1">
        <a:spcBef>
          <a:spcPct val="0"/>
        </a:spcBef>
        <a:spcAft>
          <a:spcPct val="0"/>
        </a:spcAft>
        <a:defRPr sz="5400">
          <a:solidFill>
            <a:schemeClr val="tx1"/>
          </a:solidFill>
          <a:latin typeface="Tahoma" pitchFamily="34" charset="0"/>
        </a:defRPr>
      </a:lvl2pPr>
      <a:lvl3pPr algn="l" defTabSz="1300293" rtl="0" eaLnBrk="1" fontAlgn="base" hangingPunct="1">
        <a:spcBef>
          <a:spcPct val="0"/>
        </a:spcBef>
        <a:spcAft>
          <a:spcPct val="0"/>
        </a:spcAft>
        <a:defRPr sz="5400">
          <a:solidFill>
            <a:schemeClr val="tx1"/>
          </a:solidFill>
          <a:latin typeface="Tahoma" pitchFamily="34" charset="0"/>
        </a:defRPr>
      </a:lvl3pPr>
      <a:lvl4pPr algn="l" defTabSz="1300293" rtl="0" eaLnBrk="1" fontAlgn="base" hangingPunct="1">
        <a:spcBef>
          <a:spcPct val="0"/>
        </a:spcBef>
        <a:spcAft>
          <a:spcPct val="0"/>
        </a:spcAft>
        <a:defRPr sz="5400">
          <a:solidFill>
            <a:schemeClr val="tx1"/>
          </a:solidFill>
          <a:latin typeface="Tahoma" pitchFamily="34" charset="0"/>
        </a:defRPr>
      </a:lvl4pPr>
      <a:lvl5pPr algn="l" defTabSz="1300293" rtl="0" eaLnBrk="1" fontAlgn="base" hangingPunct="1">
        <a:spcBef>
          <a:spcPct val="0"/>
        </a:spcBef>
        <a:spcAft>
          <a:spcPct val="0"/>
        </a:spcAft>
        <a:defRPr sz="5400">
          <a:solidFill>
            <a:schemeClr val="tx1"/>
          </a:solidFill>
          <a:latin typeface="Tahoma" pitchFamily="34" charset="0"/>
        </a:defRPr>
      </a:lvl5pPr>
      <a:lvl6pPr marL="457246" algn="l" defTabSz="1300293" rtl="0" eaLnBrk="1" fontAlgn="base" hangingPunct="1">
        <a:spcBef>
          <a:spcPct val="0"/>
        </a:spcBef>
        <a:spcAft>
          <a:spcPct val="0"/>
        </a:spcAft>
        <a:defRPr sz="5400">
          <a:solidFill>
            <a:schemeClr val="tx1"/>
          </a:solidFill>
          <a:latin typeface="Tahoma" pitchFamily="34" charset="0"/>
        </a:defRPr>
      </a:lvl6pPr>
      <a:lvl7pPr marL="914492" algn="l" defTabSz="1300293" rtl="0" eaLnBrk="1" fontAlgn="base" hangingPunct="1">
        <a:spcBef>
          <a:spcPct val="0"/>
        </a:spcBef>
        <a:spcAft>
          <a:spcPct val="0"/>
        </a:spcAft>
        <a:defRPr sz="5400">
          <a:solidFill>
            <a:schemeClr val="tx1"/>
          </a:solidFill>
          <a:latin typeface="Tahoma" pitchFamily="34" charset="0"/>
        </a:defRPr>
      </a:lvl7pPr>
      <a:lvl8pPr marL="1371737" algn="l" defTabSz="1300293" rtl="0" eaLnBrk="1" fontAlgn="base" hangingPunct="1">
        <a:spcBef>
          <a:spcPct val="0"/>
        </a:spcBef>
        <a:spcAft>
          <a:spcPct val="0"/>
        </a:spcAft>
        <a:defRPr sz="5400">
          <a:solidFill>
            <a:schemeClr val="tx1"/>
          </a:solidFill>
          <a:latin typeface="Tahoma" pitchFamily="34" charset="0"/>
        </a:defRPr>
      </a:lvl8pPr>
      <a:lvl9pPr marL="1828984" algn="l" defTabSz="1300293" rtl="0" eaLnBrk="1" fontAlgn="base" hangingPunct="1">
        <a:spcBef>
          <a:spcPct val="0"/>
        </a:spcBef>
        <a:spcAft>
          <a:spcPct val="0"/>
        </a:spcAft>
        <a:defRPr sz="5400">
          <a:solidFill>
            <a:schemeClr val="tx1"/>
          </a:solidFill>
          <a:latin typeface="Tahoma" pitchFamily="34" charset="0"/>
        </a:defRPr>
      </a:lvl9pPr>
    </p:titleStyle>
    <p:bodyStyle>
      <a:lvl1pPr marL="487412" indent="-487412" algn="l" defTabSz="130029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1055794" indent="-404855" algn="l" defTabSz="1300293"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624175" indent="-323883" algn="l" defTabSz="1300293"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275116" indent="-323883" algn="l" defTabSz="1300293"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926055" indent="-323883" algn="l" defTabSz="1300293"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3576622" indent="-325148" algn="l" defTabSz="1300590" rtl="0" eaLnBrk="1" latinLnBrk="0" hangingPunct="1">
        <a:spcBef>
          <a:spcPct val="20000"/>
        </a:spcBef>
        <a:buFont typeface="Arial" pitchFamily="34" charset="0"/>
        <a:buChar char="•"/>
        <a:defRPr sz="2801" kern="1200">
          <a:solidFill>
            <a:schemeClr val="tx1"/>
          </a:solidFill>
          <a:latin typeface="+mn-lt"/>
          <a:ea typeface="+mn-ea"/>
          <a:cs typeface="+mn-cs"/>
        </a:defRPr>
      </a:lvl6pPr>
      <a:lvl7pPr marL="4226916" indent="-325148" algn="l" defTabSz="1300590" rtl="0" eaLnBrk="1" latinLnBrk="0" hangingPunct="1">
        <a:spcBef>
          <a:spcPct val="20000"/>
        </a:spcBef>
        <a:buFont typeface="Arial" pitchFamily="34" charset="0"/>
        <a:buChar char="•"/>
        <a:defRPr sz="2801" kern="1200">
          <a:solidFill>
            <a:schemeClr val="tx1"/>
          </a:solidFill>
          <a:latin typeface="+mn-lt"/>
          <a:ea typeface="+mn-ea"/>
          <a:cs typeface="+mn-cs"/>
        </a:defRPr>
      </a:lvl7pPr>
      <a:lvl8pPr marL="4877212" indent="-325148" algn="l" defTabSz="1300590" rtl="0" eaLnBrk="1" latinLnBrk="0" hangingPunct="1">
        <a:spcBef>
          <a:spcPct val="20000"/>
        </a:spcBef>
        <a:buFont typeface="Arial" pitchFamily="34" charset="0"/>
        <a:buChar char="•"/>
        <a:defRPr sz="2801" kern="1200">
          <a:solidFill>
            <a:schemeClr val="tx1"/>
          </a:solidFill>
          <a:latin typeface="+mn-lt"/>
          <a:ea typeface="+mn-ea"/>
          <a:cs typeface="+mn-cs"/>
        </a:defRPr>
      </a:lvl8pPr>
      <a:lvl9pPr marL="5527506" indent="-325148" algn="l" defTabSz="1300590" rtl="0" eaLnBrk="1" latinLnBrk="0" hangingPunct="1">
        <a:spcBef>
          <a:spcPct val="20000"/>
        </a:spcBef>
        <a:buFont typeface="Arial" pitchFamily="34" charset="0"/>
        <a:buChar char="•"/>
        <a:defRPr sz="2801" kern="1200">
          <a:solidFill>
            <a:schemeClr val="tx1"/>
          </a:solidFill>
          <a:latin typeface="+mn-lt"/>
          <a:ea typeface="+mn-ea"/>
          <a:cs typeface="+mn-cs"/>
        </a:defRPr>
      </a:lvl9pPr>
    </p:bodyStyle>
    <p:otherStyle>
      <a:defPPr>
        <a:defRPr lang="sv-SE"/>
      </a:defPPr>
      <a:lvl1pPr marL="0" algn="l" defTabSz="1300590" rtl="0" eaLnBrk="1" latinLnBrk="0" hangingPunct="1">
        <a:defRPr sz="2600" kern="1200">
          <a:solidFill>
            <a:schemeClr val="tx1"/>
          </a:solidFill>
          <a:latin typeface="+mn-lt"/>
          <a:ea typeface="+mn-ea"/>
          <a:cs typeface="+mn-cs"/>
        </a:defRPr>
      </a:lvl1pPr>
      <a:lvl2pPr marL="650296" algn="l" defTabSz="1300590" rtl="0" eaLnBrk="1" latinLnBrk="0" hangingPunct="1">
        <a:defRPr sz="2600" kern="1200">
          <a:solidFill>
            <a:schemeClr val="tx1"/>
          </a:solidFill>
          <a:latin typeface="+mn-lt"/>
          <a:ea typeface="+mn-ea"/>
          <a:cs typeface="+mn-cs"/>
        </a:defRPr>
      </a:lvl2pPr>
      <a:lvl3pPr marL="1300590" algn="l" defTabSz="1300590" rtl="0" eaLnBrk="1" latinLnBrk="0" hangingPunct="1">
        <a:defRPr sz="2600" kern="1200">
          <a:solidFill>
            <a:schemeClr val="tx1"/>
          </a:solidFill>
          <a:latin typeface="+mn-lt"/>
          <a:ea typeface="+mn-ea"/>
          <a:cs typeface="+mn-cs"/>
        </a:defRPr>
      </a:lvl3pPr>
      <a:lvl4pPr marL="1950886" algn="l" defTabSz="1300590" rtl="0" eaLnBrk="1" latinLnBrk="0" hangingPunct="1">
        <a:defRPr sz="2600" kern="1200">
          <a:solidFill>
            <a:schemeClr val="tx1"/>
          </a:solidFill>
          <a:latin typeface="+mn-lt"/>
          <a:ea typeface="+mn-ea"/>
          <a:cs typeface="+mn-cs"/>
        </a:defRPr>
      </a:lvl4pPr>
      <a:lvl5pPr marL="2601179" algn="l" defTabSz="1300590" rtl="0" eaLnBrk="1" latinLnBrk="0" hangingPunct="1">
        <a:defRPr sz="2600" kern="1200">
          <a:solidFill>
            <a:schemeClr val="tx1"/>
          </a:solidFill>
          <a:latin typeface="+mn-lt"/>
          <a:ea typeface="+mn-ea"/>
          <a:cs typeface="+mn-cs"/>
        </a:defRPr>
      </a:lvl5pPr>
      <a:lvl6pPr marL="3251474" algn="l" defTabSz="1300590" rtl="0" eaLnBrk="1" latinLnBrk="0" hangingPunct="1">
        <a:defRPr sz="2600" kern="1200">
          <a:solidFill>
            <a:schemeClr val="tx1"/>
          </a:solidFill>
          <a:latin typeface="+mn-lt"/>
          <a:ea typeface="+mn-ea"/>
          <a:cs typeface="+mn-cs"/>
        </a:defRPr>
      </a:lvl6pPr>
      <a:lvl7pPr marL="3901769" algn="l" defTabSz="1300590" rtl="0" eaLnBrk="1" latinLnBrk="0" hangingPunct="1">
        <a:defRPr sz="2600" kern="1200">
          <a:solidFill>
            <a:schemeClr val="tx1"/>
          </a:solidFill>
          <a:latin typeface="+mn-lt"/>
          <a:ea typeface="+mn-ea"/>
          <a:cs typeface="+mn-cs"/>
        </a:defRPr>
      </a:lvl7pPr>
      <a:lvl8pPr marL="4552064" algn="l" defTabSz="1300590" rtl="0" eaLnBrk="1" latinLnBrk="0" hangingPunct="1">
        <a:defRPr sz="2600" kern="1200">
          <a:solidFill>
            <a:schemeClr val="tx1"/>
          </a:solidFill>
          <a:latin typeface="+mn-lt"/>
          <a:ea typeface="+mn-ea"/>
          <a:cs typeface="+mn-cs"/>
        </a:defRPr>
      </a:lvl8pPr>
      <a:lvl9pPr marL="5202359" algn="l" defTabSz="13005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adm.greppa.nu/radgivning/klimatkollenupprepningdjurgarden/underbesoket20d"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60318" y="3472462"/>
            <a:ext cx="3903698" cy="685314"/>
          </a:xfrm>
          <a:prstGeom prst="rect">
            <a:avLst/>
          </a:prstGeom>
          <a:noFill/>
          <a:ln w="9525">
            <a:noFill/>
            <a:miter lim="800000"/>
            <a:headEnd/>
            <a:tailEnd/>
          </a:ln>
        </p:spPr>
        <p:txBody>
          <a:bodyPr lIns="130043" tIns="65023" rIns="130043" bIns="65023">
            <a:spAutoFit/>
          </a:bodyPr>
          <a:lstStyle/>
          <a:p>
            <a:pPr defTabSz="1298203" eaLnBrk="0" hangingPunct="0">
              <a:spcBef>
                <a:spcPct val="50000"/>
              </a:spcBef>
            </a:pPr>
            <a:endParaRPr lang="sv-SE" sz="3600">
              <a:latin typeface="Times New Roman" pitchFamily="18" charset="0"/>
            </a:endParaRPr>
          </a:p>
        </p:txBody>
      </p:sp>
      <p:sp>
        <p:nvSpPr>
          <p:cNvPr id="3075" name="Text Box 3"/>
          <p:cNvSpPr txBox="1">
            <a:spLocks noChangeArrowheads="1"/>
          </p:cNvSpPr>
          <p:nvPr/>
        </p:nvSpPr>
        <p:spPr bwMode="auto">
          <a:xfrm>
            <a:off x="5635679" y="7265529"/>
            <a:ext cx="1733973" cy="685314"/>
          </a:xfrm>
          <a:prstGeom prst="rect">
            <a:avLst/>
          </a:prstGeom>
          <a:noFill/>
          <a:ln w="9525">
            <a:noFill/>
            <a:miter lim="800000"/>
            <a:headEnd/>
            <a:tailEnd/>
          </a:ln>
        </p:spPr>
        <p:txBody>
          <a:bodyPr lIns="130043" tIns="65023" rIns="130043" bIns="65023">
            <a:spAutoFit/>
          </a:bodyPr>
          <a:lstStyle/>
          <a:p>
            <a:pPr defTabSz="1298203" eaLnBrk="0" hangingPunct="0">
              <a:spcBef>
                <a:spcPct val="50000"/>
              </a:spcBef>
            </a:pPr>
            <a:endParaRPr lang="sv-SE" sz="3600">
              <a:latin typeface="Times New Roman" pitchFamily="18" charset="0"/>
            </a:endParaRPr>
          </a:p>
        </p:txBody>
      </p:sp>
      <p:sp>
        <p:nvSpPr>
          <p:cNvPr id="3077" name="Rectangle 5"/>
          <p:cNvSpPr>
            <a:spLocks noChangeArrowheads="1"/>
          </p:cNvSpPr>
          <p:nvPr/>
        </p:nvSpPr>
        <p:spPr bwMode="auto">
          <a:xfrm>
            <a:off x="3035847" y="5748302"/>
            <a:ext cx="11268568" cy="3034453"/>
          </a:xfrm>
          <a:prstGeom prst="rect">
            <a:avLst/>
          </a:prstGeom>
          <a:noFill/>
          <a:ln w="9525">
            <a:noFill/>
            <a:miter lim="800000"/>
            <a:headEnd/>
            <a:tailEnd/>
          </a:ln>
        </p:spPr>
        <p:txBody>
          <a:bodyPr lIns="130043" tIns="65023" rIns="130043" bIns="65023" anchor="ctr"/>
          <a:lstStyle/>
          <a:p>
            <a:pPr algn="ctr" defTabSz="1298203" eaLnBrk="0" hangingPunct="0">
              <a:defRPr/>
            </a:pPr>
            <a:r>
              <a:rPr lang="sv-SE" sz="4000" b="1" dirty="0">
                <a:latin typeface="+mj-lt"/>
                <a:cs typeface="Arial" charset="0"/>
              </a:rPr>
              <a:t>Maria Berglund</a:t>
            </a:r>
          </a:p>
          <a:p>
            <a:pPr algn="ctr" defTabSz="1298203" eaLnBrk="0" hangingPunct="0">
              <a:defRPr/>
            </a:pPr>
            <a:br>
              <a:rPr lang="sv-SE" b="1" dirty="0">
                <a:latin typeface="+mj-lt"/>
                <a:cs typeface="Arial" charset="0"/>
              </a:rPr>
            </a:br>
            <a:r>
              <a:rPr lang="sv-SE" b="1" dirty="0">
                <a:latin typeface="+mj-lt"/>
                <a:cs typeface="Arial" charset="0"/>
              </a:rPr>
              <a:t>Hushållningssällskapet </a:t>
            </a:r>
            <a:r>
              <a:rPr lang="sv-SE" sz="2800" b="1" dirty="0">
                <a:latin typeface="+mj-lt"/>
                <a:cs typeface="Arial" charset="0"/>
              </a:rPr>
              <a:t>Halland</a:t>
            </a:r>
          </a:p>
          <a:p>
            <a:pPr algn="ctr" defTabSz="1298203" eaLnBrk="0" hangingPunct="0">
              <a:defRPr/>
            </a:pPr>
            <a:r>
              <a:rPr lang="sv-SE" sz="2800" b="1" dirty="0">
                <a:latin typeface="+mj-lt"/>
                <a:cs typeface="Arial" charset="0"/>
              </a:rPr>
              <a:t>maria.berglund@hushallningssallskapet.se     </a:t>
            </a:r>
            <a:br>
              <a:rPr lang="sv-SE" sz="2800" b="1" dirty="0">
                <a:latin typeface="+mj-lt"/>
                <a:cs typeface="Arial" charset="0"/>
              </a:rPr>
            </a:br>
            <a:r>
              <a:rPr lang="sv-SE" sz="2800" b="1" dirty="0">
                <a:latin typeface="+mj-lt"/>
                <a:cs typeface="Arial" charset="0"/>
              </a:rPr>
              <a:t>tel. 035-465 22</a:t>
            </a:r>
          </a:p>
          <a:p>
            <a:pPr algn="ctr" defTabSz="1298203" eaLnBrk="0" hangingPunct="0">
              <a:defRPr/>
            </a:pPr>
            <a:endParaRPr lang="sv-SE" sz="2800" b="1" dirty="0">
              <a:solidFill>
                <a:srgbClr val="006330"/>
              </a:solidFill>
              <a:latin typeface="+mn-lt"/>
            </a:endParaRPr>
          </a:p>
        </p:txBody>
      </p:sp>
      <p:sp>
        <p:nvSpPr>
          <p:cNvPr id="3078" name="Rectangle 8"/>
          <p:cNvSpPr>
            <a:spLocks noChangeArrowheads="1"/>
          </p:cNvSpPr>
          <p:nvPr/>
        </p:nvSpPr>
        <p:spPr bwMode="auto">
          <a:xfrm>
            <a:off x="2936223" y="2272133"/>
            <a:ext cx="11467816" cy="3085971"/>
          </a:xfrm>
          <a:prstGeom prst="rect">
            <a:avLst/>
          </a:prstGeom>
          <a:noFill/>
          <a:ln w="9525">
            <a:noFill/>
            <a:miter lim="800000"/>
            <a:headEnd/>
            <a:tailEnd/>
          </a:ln>
        </p:spPr>
        <p:txBody>
          <a:bodyPr wrap="square" lIns="130046" tIns="65023" rIns="130046" bIns="65023">
            <a:spAutoFit/>
          </a:bodyPr>
          <a:lstStyle/>
          <a:p>
            <a:pPr algn="ctr" eaLnBrk="0" hangingPunct="0">
              <a:spcBef>
                <a:spcPct val="20000"/>
              </a:spcBef>
              <a:buClr>
                <a:srgbClr val="006600"/>
              </a:buClr>
              <a:defRPr/>
            </a:pPr>
            <a:r>
              <a:rPr lang="sv-SE" sz="6000" b="1" dirty="0">
                <a:solidFill>
                  <a:schemeClr val="accent5"/>
                </a:solidFill>
                <a:latin typeface="+mj-lt"/>
                <a:cs typeface="Arial" charset="0"/>
              </a:rPr>
              <a:t>Allokering i Klimatkollen</a:t>
            </a:r>
          </a:p>
          <a:p>
            <a:pPr algn="ctr" eaLnBrk="0" hangingPunct="0">
              <a:spcBef>
                <a:spcPct val="20000"/>
              </a:spcBef>
              <a:buClr>
                <a:srgbClr val="006600"/>
              </a:buClr>
              <a:defRPr/>
            </a:pPr>
            <a:r>
              <a:rPr lang="sv-SE" sz="6000" b="1" dirty="0">
                <a:solidFill>
                  <a:schemeClr val="accent5"/>
                </a:solidFill>
                <a:latin typeface="+mj-lt"/>
                <a:cs typeface="Arial" charset="0"/>
              </a:rPr>
              <a:t>- Del 2 Erfarenhetsutbyte och frågor</a:t>
            </a:r>
          </a:p>
        </p:txBody>
      </p:sp>
    </p:spTree>
    <p:extLst>
      <p:ext uri="{BB962C8B-B14F-4D97-AF65-F5344CB8AC3E}">
        <p14:creationId xmlns:p14="http://schemas.microsoft.com/office/powerpoint/2010/main" val="3972410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a:extLst>
              <a:ext uri="{FF2B5EF4-FFF2-40B4-BE49-F238E27FC236}">
                <a16:creationId xmlns:a16="http://schemas.microsoft.com/office/drawing/2014/main" id="{6354DDF6-ED35-9F0D-4FFE-12F1DC602A93}"/>
              </a:ext>
            </a:extLst>
          </p:cNvPr>
          <p:cNvPicPr>
            <a:picLocks noGrp="1" noChangeAspect="1"/>
          </p:cNvPicPr>
          <p:nvPr>
            <p:ph idx="1"/>
          </p:nvPr>
        </p:nvPicPr>
        <p:blipFill rotWithShape="1">
          <a:blip r:embed="rId2"/>
          <a:srcRect l="20199" b="26111"/>
          <a:stretch/>
        </p:blipFill>
        <p:spPr>
          <a:xfrm>
            <a:off x="1131392" y="3183076"/>
            <a:ext cx="8661401" cy="5851248"/>
          </a:xfrm>
        </p:spPr>
      </p:pic>
      <p:sp>
        <p:nvSpPr>
          <p:cNvPr id="2" name="Rubrik 1">
            <a:extLst>
              <a:ext uri="{FF2B5EF4-FFF2-40B4-BE49-F238E27FC236}">
                <a16:creationId xmlns:a16="http://schemas.microsoft.com/office/drawing/2014/main" id="{16728F2E-3B4B-B079-0B70-4F3A2E8B7650}"/>
              </a:ext>
            </a:extLst>
          </p:cNvPr>
          <p:cNvSpPr>
            <a:spLocks noGrp="1"/>
          </p:cNvSpPr>
          <p:nvPr>
            <p:ph type="title"/>
          </p:nvPr>
        </p:nvSpPr>
        <p:spPr>
          <a:xfrm>
            <a:off x="1131392" y="1112976"/>
            <a:ext cx="15077478" cy="1357313"/>
          </a:xfrm>
        </p:spPr>
        <p:txBody>
          <a:bodyPr/>
          <a:lstStyle/>
          <a:p>
            <a:r>
              <a:rPr lang="sv-SE" dirty="0"/>
              <a:t>Ungdjur: Djurplatser ska vara genomsnittligt antal belagda platser, inte antal ”producerade”</a:t>
            </a:r>
          </a:p>
        </p:txBody>
      </p:sp>
      <p:sp>
        <p:nvSpPr>
          <p:cNvPr id="3" name="textruta 2">
            <a:extLst>
              <a:ext uri="{FF2B5EF4-FFF2-40B4-BE49-F238E27FC236}">
                <a16:creationId xmlns:a16="http://schemas.microsoft.com/office/drawing/2014/main" id="{3185174D-19D2-4E33-0D1D-5A1052BA2783}"/>
              </a:ext>
            </a:extLst>
          </p:cNvPr>
          <p:cNvSpPr txBox="1"/>
          <p:nvPr/>
        </p:nvSpPr>
        <p:spPr>
          <a:xfrm>
            <a:off x="10964069" y="3475176"/>
            <a:ext cx="5820270" cy="5016758"/>
          </a:xfrm>
          <a:prstGeom prst="rect">
            <a:avLst/>
          </a:prstGeom>
          <a:noFill/>
        </p:spPr>
        <p:txBody>
          <a:bodyPr wrap="square" rtlCol="0">
            <a:spAutoFit/>
          </a:bodyPr>
          <a:lstStyle/>
          <a:p>
            <a:r>
              <a:rPr lang="sv-SE" sz="2000" b="1" dirty="0"/>
              <a:t>Exempel dräktiga kvigor</a:t>
            </a:r>
            <a:r>
              <a:rPr lang="sv-SE" sz="2000" dirty="0"/>
              <a:t>:</a:t>
            </a:r>
          </a:p>
          <a:p>
            <a:r>
              <a:rPr lang="sv-SE" sz="2000" b="1" dirty="0"/>
              <a:t>65</a:t>
            </a:r>
            <a:r>
              <a:rPr lang="sv-SE" sz="2000" dirty="0"/>
              <a:t> platser. VERA räknar då med att det finns 65 dräktiga kvigor varje dag. </a:t>
            </a:r>
          </a:p>
          <a:p>
            <a:endParaRPr lang="sv-SE" sz="2000" dirty="0"/>
          </a:p>
          <a:p>
            <a:r>
              <a:rPr lang="sv-SE" sz="2000" dirty="0"/>
              <a:t>Räknas som Dräktig kviga i </a:t>
            </a:r>
            <a:r>
              <a:rPr lang="sv-SE" sz="2000" b="1" dirty="0"/>
              <a:t>27-18</a:t>
            </a:r>
            <a:r>
              <a:rPr lang="sv-SE" sz="2000" dirty="0"/>
              <a:t> = 9 månader. VERA räknar då med att det passerar = 12 mån per år/9 mån i djurkategorin = 1,333 kvigor på varje plats under ett år.</a:t>
            </a:r>
          </a:p>
          <a:p>
            <a:endParaRPr lang="sv-SE" sz="2000" dirty="0"/>
          </a:p>
          <a:p>
            <a:r>
              <a:rPr lang="sv-SE" sz="2000" dirty="0"/>
              <a:t>Så totalt 65 platser*1,333 kvigor/plats = 87 kvigor som kalvar in per år</a:t>
            </a:r>
          </a:p>
          <a:p>
            <a:endParaRPr lang="sv-SE" sz="2000" dirty="0"/>
          </a:p>
          <a:p>
            <a:endParaRPr lang="sv-SE" sz="2000" dirty="0"/>
          </a:p>
          <a:p>
            <a:r>
              <a:rPr lang="sv-SE" sz="2000" dirty="0"/>
              <a:t>Så om du t ex får uppgifter om antal tjurar som antal sålda tjurar till slakt behöver du räkna om till genomsnittligt antal belagda platser</a:t>
            </a:r>
          </a:p>
        </p:txBody>
      </p:sp>
      <p:cxnSp>
        <p:nvCxnSpPr>
          <p:cNvPr id="5" name="Rak pilkoppling 4">
            <a:extLst>
              <a:ext uri="{FF2B5EF4-FFF2-40B4-BE49-F238E27FC236}">
                <a16:creationId xmlns:a16="http://schemas.microsoft.com/office/drawing/2014/main" id="{5DD8040B-AABF-D05A-36B4-402E038C96DC}"/>
              </a:ext>
            </a:extLst>
          </p:cNvPr>
          <p:cNvCxnSpPr>
            <a:cxnSpLocks/>
          </p:cNvCxnSpPr>
          <p:nvPr/>
        </p:nvCxnSpPr>
        <p:spPr>
          <a:xfrm flipH="1">
            <a:off x="9245600" y="3987800"/>
            <a:ext cx="1816100" cy="2746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A0E6F943-AFE2-4CED-15B6-17A839732BBD}"/>
              </a:ext>
            </a:extLst>
          </p:cNvPr>
          <p:cNvCxnSpPr>
            <a:cxnSpLocks/>
          </p:cNvCxnSpPr>
          <p:nvPr/>
        </p:nvCxnSpPr>
        <p:spPr>
          <a:xfrm flipH="1">
            <a:off x="8670131" y="4876800"/>
            <a:ext cx="2391569" cy="3927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2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a:extLst>
              <a:ext uri="{FF2B5EF4-FFF2-40B4-BE49-F238E27FC236}">
                <a16:creationId xmlns:a16="http://schemas.microsoft.com/office/drawing/2014/main" id="{6354DDF6-ED35-9F0D-4FFE-12F1DC602A93}"/>
              </a:ext>
            </a:extLst>
          </p:cNvPr>
          <p:cNvPicPr>
            <a:picLocks noGrp="1" noChangeAspect="1"/>
          </p:cNvPicPr>
          <p:nvPr>
            <p:ph idx="1"/>
          </p:nvPr>
        </p:nvPicPr>
        <p:blipFill>
          <a:blip r:embed="rId2"/>
          <a:stretch>
            <a:fillRect/>
          </a:stretch>
        </p:blipFill>
        <p:spPr>
          <a:xfrm>
            <a:off x="2699647" y="1975257"/>
            <a:ext cx="9932884" cy="7289800"/>
          </a:xfrm>
        </p:spPr>
      </p:pic>
      <p:grpSp>
        <p:nvGrpSpPr>
          <p:cNvPr id="37" name="Grupp 36">
            <a:extLst>
              <a:ext uri="{FF2B5EF4-FFF2-40B4-BE49-F238E27FC236}">
                <a16:creationId xmlns:a16="http://schemas.microsoft.com/office/drawing/2014/main" id="{E157B31B-95AF-6436-414A-4269ED3C7699}"/>
              </a:ext>
            </a:extLst>
          </p:cNvPr>
          <p:cNvGrpSpPr/>
          <p:nvPr/>
        </p:nvGrpSpPr>
        <p:grpSpPr>
          <a:xfrm>
            <a:off x="351337" y="6173335"/>
            <a:ext cx="7878263" cy="1292662"/>
            <a:chOff x="351337" y="6173335"/>
            <a:chExt cx="7878263" cy="1292662"/>
          </a:xfrm>
        </p:grpSpPr>
        <p:sp>
          <p:nvSpPr>
            <p:cNvPr id="6" name="textruta 5">
              <a:extLst>
                <a:ext uri="{FF2B5EF4-FFF2-40B4-BE49-F238E27FC236}">
                  <a16:creationId xmlns:a16="http://schemas.microsoft.com/office/drawing/2014/main" id="{B8380AB4-4CD9-8BEE-611E-E9E2D50F37AD}"/>
                </a:ext>
              </a:extLst>
            </p:cNvPr>
            <p:cNvSpPr txBox="1"/>
            <p:nvPr/>
          </p:nvSpPr>
          <p:spPr>
            <a:xfrm>
              <a:off x="351337" y="6173335"/>
              <a:ext cx="4696620" cy="1292662"/>
            </a:xfrm>
            <a:prstGeom prst="rect">
              <a:avLst/>
            </a:prstGeom>
            <a:noFill/>
          </p:spPr>
          <p:txBody>
            <a:bodyPr wrap="square" rtlCol="0">
              <a:spAutoFit/>
            </a:bodyPr>
            <a:lstStyle/>
            <a:p>
              <a:r>
                <a:rPr lang="sv-SE" dirty="0"/>
                <a:t>Ålder vid insättning = tidigast vid avvänjning. Tidigast 2 mån för mjölkras. 3 mån för köttras</a:t>
              </a:r>
            </a:p>
          </p:txBody>
        </p:sp>
        <p:cxnSp>
          <p:nvCxnSpPr>
            <p:cNvPr id="8" name="Rak pilkoppling 7">
              <a:extLst>
                <a:ext uri="{FF2B5EF4-FFF2-40B4-BE49-F238E27FC236}">
                  <a16:creationId xmlns:a16="http://schemas.microsoft.com/office/drawing/2014/main" id="{1752EC18-C459-3C05-D659-4D5D038614F6}"/>
                </a:ext>
              </a:extLst>
            </p:cNvPr>
            <p:cNvCxnSpPr>
              <a:cxnSpLocks/>
            </p:cNvCxnSpPr>
            <p:nvPr/>
          </p:nvCxnSpPr>
          <p:spPr>
            <a:xfrm>
              <a:off x="5047957" y="6819666"/>
              <a:ext cx="3181643" cy="139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 35">
            <a:extLst>
              <a:ext uri="{FF2B5EF4-FFF2-40B4-BE49-F238E27FC236}">
                <a16:creationId xmlns:a16="http://schemas.microsoft.com/office/drawing/2014/main" id="{3D636B4B-68CB-39A2-410B-17F009796D9F}"/>
              </a:ext>
            </a:extLst>
          </p:cNvPr>
          <p:cNvGrpSpPr/>
          <p:nvPr/>
        </p:nvGrpSpPr>
        <p:grpSpPr>
          <a:xfrm>
            <a:off x="8978900" y="5413405"/>
            <a:ext cx="8242300" cy="3286095"/>
            <a:chOff x="8978900" y="5413405"/>
            <a:chExt cx="8242300" cy="3286095"/>
          </a:xfrm>
        </p:grpSpPr>
        <p:sp>
          <p:nvSpPr>
            <p:cNvPr id="15" name="textruta 14">
              <a:extLst>
                <a:ext uri="{FF2B5EF4-FFF2-40B4-BE49-F238E27FC236}">
                  <a16:creationId xmlns:a16="http://schemas.microsoft.com/office/drawing/2014/main" id="{7943AB3B-AF4B-8069-8C2F-3A10B4C425A2}"/>
                </a:ext>
              </a:extLst>
            </p:cNvPr>
            <p:cNvSpPr txBox="1"/>
            <p:nvPr/>
          </p:nvSpPr>
          <p:spPr>
            <a:xfrm>
              <a:off x="13309600" y="5413405"/>
              <a:ext cx="3911600" cy="1292662"/>
            </a:xfrm>
            <a:prstGeom prst="rect">
              <a:avLst/>
            </a:prstGeom>
            <a:noFill/>
          </p:spPr>
          <p:txBody>
            <a:bodyPr wrap="square" rtlCol="0">
              <a:spAutoFit/>
            </a:bodyPr>
            <a:lstStyle/>
            <a:p>
              <a:r>
                <a:rPr lang="sv-SE" dirty="0"/>
                <a:t>Kontrollera om tillväxten är rimlig! Justera åldrar och vikter om det behövs</a:t>
              </a:r>
            </a:p>
          </p:txBody>
        </p:sp>
        <p:cxnSp>
          <p:nvCxnSpPr>
            <p:cNvPr id="17" name="Rak pilkoppling 16">
              <a:extLst>
                <a:ext uri="{FF2B5EF4-FFF2-40B4-BE49-F238E27FC236}">
                  <a16:creationId xmlns:a16="http://schemas.microsoft.com/office/drawing/2014/main" id="{94D298CD-D50B-69C8-EC60-5CB90C89D482}"/>
                </a:ext>
              </a:extLst>
            </p:cNvPr>
            <p:cNvCxnSpPr>
              <a:cxnSpLocks/>
              <a:stCxn id="15" idx="1"/>
            </p:cNvCxnSpPr>
            <p:nvPr/>
          </p:nvCxnSpPr>
          <p:spPr>
            <a:xfrm flipH="1">
              <a:off x="8978900" y="6059736"/>
              <a:ext cx="4330700" cy="2639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917A4079-04F4-B513-B145-87460FCD07D3}"/>
                </a:ext>
              </a:extLst>
            </p:cNvPr>
            <p:cNvCxnSpPr>
              <a:cxnSpLocks/>
              <a:stCxn id="15" idx="1"/>
            </p:cNvCxnSpPr>
            <p:nvPr/>
          </p:nvCxnSpPr>
          <p:spPr>
            <a:xfrm flipH="1">
              <a:off x="12128500" y="6059736"/>
              <a:ext cx="1181100" cy="2639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Rubrik 1">
            <a:extLst>
              <a:ext uri="{FF2B5EF4-FFF2-40B4-BE49-F238E27FC236}">
                <a16:creationId xmlns:a16="http://schemas.microsoft.com/office/drawing/2014/main" id="{21A8783C-3A29-2E48-4957-00CFA887D2E9}"/>
              </a:ext>
            </a:extLst>
          </p:cNvPr>
          <p:cNvSpPr>
            <a:spLocks noGrp="1"/>
          </p:cNvSpPr>
          <p:nvPr>
            <p:ph type="title"/>
          </p:nvPr>
        </p:nvSpPr>
        <p:spPr>
          <a:xfrm>
            <a:off x="789669" y="52387"/>
            <a:ext cx="9306831" cy="1357313"/>
          </a:xfrm>
        </p:spPr>
        <p:txBody>
          <a:bodyPr/>
          <a:lstStyle/>
          <a:p>
            <a:r>
              <a:rPr lang="sv-SE" dirty="0"/>
              <a:t>Speciella data – ungdjur </a:t>
            </a:r>
          </a:p>
        </p:txBody>
      </p:sp>
    </p:spTree>
    <p:extLst>
      <p:ext uri="{BB962C8B-B14F-4D97-AF65-F5344CB8AC3E}">
        <p14:creationId xmlns:p14="http://schemas.microsoft.com/office/powerpoint/2010/main" val="6638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B7DF8D-C13D-3D5D-EA41-9BF96E47925F}"/>
              </a:ext>
            </a:extLst>
          </p:cNvPr>
          <p:cNvSpPr>
            <a:spLocks noGrp="1"/>
          </p:cNvSpPr>
          <p:nvPr>
            <p:ph type="title"/>
          </p:nvPr>
        </p:nvSpPr>
        <p:spPr>
          <a:xfrm>
            <a:off x="1191705" y="731367"/>
            <a:ext cx="7116190" cy="1357313"/>
          </a:xfrm>
        </p:spPr>
        <p:txBody>
          <a:bodyPr/>
          <a:lstStyle/>
          <a:p>
            <a:r>
              <a:rPr lang="sv-SE" dirty="0"/>
              <a:t>Tänk på under Odling</a:t>
            </a:r>
          </a:p>
        </p:txBody>
      </p:sp>
      <p:pic>
        <p:nvPicPr>
          <p:cNvPr id="11" name="Platshållare för innehåll 10">
            <a:extLst>
              <a:ext uri="{FF2B5EF4-FFF2-40B4-BE49-F238E27FC236}">
                <a16:creationId xmlns:a16="http://schemas.microsoft.com/office/drawing/2014/main" id="{012E3363-A0C0-C6AF-D801-92C796FB604C}"/>
              </a:ext>
            </a:extLst>
          </p:cNvPr>
          <p:cNvPicPr>
            <a:picLocks noGrp="1" noChangeAspect="1"/>
          </p:cNvPicPr>
          <p:nvPr>
            <p:ph idx="1"/>
          </p:nvPr>
        </p:nvPicPr>
        <p:blipFill>
          <a:blip r:embed="rId2"/>
          <a:stretch>
            <a:fillRect/>
          </a:stretch>
        </p:blipFill>
        <p:spPr>
          <a:xfrm>
            <a:off x="1079500" y="2525754"/>
            <a:ext cx="11043339" cy="6612690"/>
          </a:xfrm>
          <a:prstGeom prst="rect">
            <a:avLst/>
          </a:prstGeom>
        </p:spPr>
      </p:pic>
      <p:sp>
        <p:nvSpPr>
          <p:cNvPr id="13" name="textruta 12">
            <a:extLst>
              <a:ext uri="{FF2B5EF4-FFF2-40B4-BE49-F238E27FC236}">
                <a16:creationId xmlns:a16="http://schemas.microsoft.com/office/drawing/2014/main" id="{07A7551D-4C4A-73A5-6C5F-BC6AF9A383B6}"/>
              </a:ext>
            </a:extLst>
          </p:cNvPr>
          <p:cNvSpPr txBox="1"/>
          <p:nvPr/>
        </p:nvSpPr>
        <p:spPr>
          <a:xfrm>
            <a:off x="10261600" y="395909"/>
            <a:ext cx="4483100" cy="1692771"/>
          </a:xfrm>
          <a:prstGeom prst="rect">
            <a:avLst/>
          </a:prstGeom>
          <a:noFill/>
        </p:spPr>
        <p:txBody>
          <a:bodyPr wrap="square" rtlCol="0">
            <a:spAutoFit/>
          </a:bodyPr>
          <a:lstStyle/>
          <a:p>
            <a:r>
              <a:rPr lang="sv-SE" dirty="0"/>
              <a:t>Organisk gödsel SKA vara N-tot. Så det blir obekant mycket N vid gödsling med djupströ</a:t>
            </a:r>
          </a:p>
        </p:txBody>
      </p:sp>
      <p:cxnSp>
        <p:nvCxnSpPr>
          <p:cNvPr id="15" name="Rak pilkoppling 14">
            <a:extLst>
              <a:ext uri="{FF2B5EF4-FFF2-40B4-BE49-F238E27FC236}">
                <a16:creationId xmlns:a16="http://schemas.microsoft.com/office/drawing/2014/main" id="{D696624E-45E5-0F5A-1235-1A0CA7491121}"/>
              </a:ext>
            </a:extLst>
          </p:cNvPr>
          <p:cNvCxnSpPr>
            <a:cxnSpLocks/>
            <a:stCxn id="13" idx="1"/>
          </p:cNvCxnSpPr>
          <p:nvPr/>
        </p:nvCxnSpPr>
        <p:spPr>
          <a:xfrm flipH="1">
            <a:off x="7924800" y="1242295"/>
            <a:ext cx="2336800" cy="2275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AB28B028-4623-8B04-E047-6D3059FCB034}"/>
              </a:ext>
            </a:extLst>
          </p:cNvPr>
          <p:cNvSpPr txBox="1"/>
          <p:nvPr/>
        </p:nvSpPr>
        <p:spPr>
          <a:xfrm>
            <a:off x="5605464" y="6670437"/>
            <a:ext cx="3213100" cy="1323439"/>
          </a:xfrm>
          <a:prstGeom prst="rect">
            <a:avLst/>
          </a:prstGeom>
          <a:solidFill>
            <a:schemeClr val="bg1"/>
          </a:solidFill>
        </p:spPr>
        <p:txBody>
          <a:bodyPr wrap="square" rtlCol="0">
            <a:spAutoFit/>
          </a:bodyPr>
          <a:lstStyle/>
          <a:p>
            <a:r>
              <a:rPr lang="sv-SE" sz="2000" dirty="0"/>
              <a:t>Denna N-fixering används inte i klimatberäkningarna, andel baljväxter är inte kritiskt</a:t>
            </a:r>
          </a:p>
        </p:txBody>
      </p:sp>
      <p:cxnSp>
        <p:nvCxnSpPr>
          <p:cNvPr id="18" name="Rak pilkoppling 17">
            <a:extLst>
              <a:ext uri="{FF2B5EF4-FFF2-40B4-BE49-F238E27FC236}">
                <a16:creationId xmlns:a16="http://schemas.microsoft.com/office/drawing/2014/main" id="{EC61F6E6-C6BF-2021-7C8C-A9BA4CA7AC58}"/>
              </a:ext>
            </a:extLst>
          </p:cNvPr>
          <p:cNvCxnSpPr/>
          <p:nvPr/>
        </p:nvCxnSpPr>
        <p:spPr>
          <a:xfrm flipH="1" flipV="1">
            <a:off x="3441700" y="3779708"/>
            <a:ext cx="2616200" cy="2887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C5347BE4-2784-0820-94C7-E3CCB3D1F6B6}"/>
              </a:ext>
            </a:extLst>
          </p:cNvPr>
          <p:cNvCxnSpPr/>
          <p:nvPr/>
        </p:nvCxnSpPr>
        <p:spPr>
          <a:xfrm flipV="1">
            <a:off x="6413500" y="3739173"/>
            <a:ext cx="406400" cy="2931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618B967D-8FC1-F891-2D66-F29A6EC58BED}"/>
              </a:ext>
            </a:extLst>
          </p:cNvPr>
          <p:cNvSpPr txBox="1"/>
          <p:nvPr/>
        </p:nvSpPr>
        <p:spPr>
          <a:xfrm>
            <a:off x="12694912" y="6043005"/>
            <a:ext cx="4645351" cy="1692771"/>
          </a:xfrm>
          <a:prstGeom prst="rect">
            <a:avLst/>
          </a:prstGeom>
          <a:noFill/>
        </p:spPr>
        <p:txBody>
          <a:bodyPr wrap="square" rtlCol="0">
            <a:spAutoFit/>
          </a:bodyPr>
          <a:lstStyle/>
          <a:p>
            <a:r>
              <a:rPr lang="sv-SE" dirty="0"/>
              <a:t>Kan behöva justeras, t ex för vall om många skördar per år och om du räknar inlagring (t ex i silo) till grödan </a:t>
            </a:r>
          </a:p>
        </p:txBody>
      </p:sp>
      <p:cxnSp>
        <p:nvCxnSpPr>
          <p:cNvPr id="24" name="Rak pilkoppling 23">
            <a:extLst>
              <a:ext uri="{FF2B5EF4-FFF2-40B4-BE49-F238E27FC236}">
                <a16:creationId xmlns:a16="http://schemas.microsoft.com/office/drawing/2014/main" id="{489F4D18-9889-9882-5300-200692E7F5E1}"/>
              </a:ext>
            </a:extLst>
          </p:cNvPr>
          <p:cNvCxnSpPr>
            <a:cxnSpLocks/>
            <a:stCxn id="22" idx="1"/>
          </p:cNvCxnSpPr>
          <p:nvPr/>
        </p:nvCxnSpPr>
        <p:spPr>
          <a:xfrm flipH="1" flipV="1">
            <a:off x="9317383" y="3779708"/>
            <a:ext cx="3377529" cy="3109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2C1280FD-55D9-CCC9-0213-E685DC4BC483}"/>
              </a:ext>
            </a:extLst>
          </p:cNvPr>
          <p:cNvSpPr txBox="1"/>
          <p:nvPr/>
        </p:nvSpPr>
        <p:spPr>
          <a:xfrm>
            <a:off x="12478439" y="2681261"/>
            <a:ext cx="4645351" cy="2893100"/>
          </a:xfrm>
          <a:prstGeom prst="rect">
            <a:avLst/>
          </a:prstGeom>
          <a:noFill/>
        </p:spPr>
        <p:txBody>
          <a:bodyPr wrap="square" rtlCol="0">
            <a:spAutoFit/>
          </a:bodyPr>
          <a:lstStyle/>
          <a:p>
            <a:r>
              <a:rPr lang="sv-SE" dirty="0"/>
              <a:t>Vattenhalt före och efter samt skörd (ha*ton/ha) avgör hur mycket torkenergi som läggs på grödan. Fördelningen beräknas automatiskt.</a:t>
            </a:r>
          </a:p>
          <a:p>
            <a:r>
              <a:rPr lang="sv-SE" dirty="0"/>
              <a:t>Dela skiftet om bara en del av skörden torkas på gården</a:t>
            </a:r>
          </a:p>
        </p:txBody>
      </p:sp>
      <p:cxnSp>
        <p:nvCxnSpPr>
          <p:cNvPr id="27" name="Rak pilkoppling 26">
            <a:extLst>
              <a:ext uri="{FF2B5EF4-FFF2-40B4-BE49-F238E27FC236}">
                <a16:creationId xmlns:a16="http://schemas.microsoft.com/office/drawing/2014/main" id="{5A2A6F94-6EDA-754C-651B-42E5004BCE51}"/>
              </a:ext>
            </a:extLst>
          </p:cNvPr>
          <p:cNvCxnSpPr>
            <a:stCxn id="25" idx="1"/>
          </p:cNvCxnSpPr>
          <p:nvPr/>
        </p:nvCxnSpPr>
        <p:spPr>
          <a:xfrm flipH="1" flipV="1">
            <a:off x="10909300" y="3881589"/>
            <a:ext cx="1569139" cy="24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1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EFA57C-D1AC-7545-576A-2E7711F3C543}"/>
              </a:ext>
            </a:extLst>
          </p:cNvPr>
          <p:cNvSpPr>
            <a:spLocks noGrp="1"/>
          </p:cNvSpPr>
          <p:nvPr>
            <p:ph type="title"/>
          </p:nvPr>
        </p:nvSpPr>
        <p:spPr>
          <a:xfrm>
            <a:off x="1131392" y="1222376"/>
            <a:ext cx="15077478" cy="1357313"/>
          </a:xfrm>
        </p:spPr>
        <p:txBody>
          <a:bodyPr/>
          <a:lstStyle/>
          <a:p>
            <a:r>
              <a:rPr lang="sv-SE" dirty="0"/>
              <a:t>Nyckeltal/</a:t>
            </a:r>
            <a:r>
              <a:rPr lang="sv-SE" dirty="0" err="1"/>
              <a:t>KPI:er</a:t>
            </a:r>
            <a:r>
              <a:rPr lang="sv-SE" dirty="0"/>
              <a:t> som stöd</a:t>
            </a:r>
          </a:p>
        </p:txBody>
      </p:sp>
      <p:sp>
        <p:nvSpPr>
          <p:cNvPr id="3" name="Platshållare för innehåll 2">
            <a:extLst>
              <a:ext uri="{FF2B5EF4-FFF2-40B4-BE49-F238E27FC236}">
                <a16:creationId xmlns:a16="http://schemas.microsoft.com/office/drawing/2014/main" id="{B98694A1-2EDE-B222-FD6D-60A364E9B2DC}"/>
              </a:ext>
            </a:extLst>
          </p:cNvPr>
          <p:cNvSpPr>
            <a:spLocks noGrp="1"/>
          </p:cNvSpPr>
          <p:nvPr>
            <p:ph idx="1"/>
          </p:nvPr>
        </p:nvSpPr>
        <p:spPr>
          <a:xfrm>
            <a:off x="1131392" y="2895600"/>
            <a:ext cx="15077478" cy="5635624"/>
          </a:xfrm>
        </p:spPr>
        <p:txBody>
          <a:bodyPr/>
          <a:lstStyle/>
          <a:p>
            <a:r>
              <a:rPr lang="sv-SE" dirty="0"/>
              <a:t>Ungdjurens tillväxt (Djurhållning): Är vikter och åldrar rätt?! Låg tillväxt </a:t>
            </a:r>
            <a:r>
              <a:rPr lang="sv-SE" dirty="0">
                <a:sym typeface="Wingdings" panose="05000000000000000000" pitchFamily="2" charset="2"/>
              </a:rPr>
              <a:t> risk högre klimatavtryck</a:t>
            </a:r>
            <a:endParaRPr lang="sv-SE" dirty="0"/>
          </a:p>
          <a:p>
            <a:r>
              <a:rPr lang="sv-SE" dirty="0"/>
              <a:t>kg N/ton gröda (Odling, Resultatrapport): Styr mycket av grödans klimatavtryck! Högt tal </a:t>
            </a:r>
            <a:r>
              <a:rPr lang="sv-SE" dirty="0">
                <a:sym typeface="Wingdings" panose="05000000000000000000" pitchFamily="2" charset="2"/>
              </a:rPr>
              <a:t> generellt högt klimatavtryck. Använd även för att se att gödslingen är rimlig. Obs! Nyckeltalet kan bli mycket högt om stor andel djupströ/fastgödsel</a:t>
            </a:r>
          </a:p>
          <a:p>
            <a:r>
              <a:rPr lang="sv-SE" dirty="0">
                <a:sym typeface="Wingdings" panose="05000000000000000000" pitchFamily="2" charset="2"/>
              </a:rPr>
              <a:t>Levererad mjölk av producerad mjölk (Resultatrapport): Kontroll. Måste vara under 100%. Kanske 90% för eko, kanske 96% för konventionell</a:t>
            </a:r>
          </a:p>
          <a:p>
            <a:r>
              <a:rPr lang="sv-SE" dirty="0">
                <a:sym typeface="Wingdings" panose="05000000000000000000" pitchFamily="2" charset="2"/>
              </a:rPr>
              <a:t>kg foder per DE, kg strö per DE: Kontroll för att se att ni inte missat någon foderparti (=för lågt tal). </a:t>
            </a:r>
            <a:endParaRPr lang="sv-SE" dirty="0"/>
          </a:p>
          <a:p>
            <a:endParaRPr lang="sv-SE" dirty="0"/>
          </a:p>
        </p:txBody>
      </p:sp>
    </p:spTree>
    <p:extLst>
      <p:ext uri="{BB962C8B-B14F-4D97-AF65-F5344CB8AC3E}">
        <p14:creationId xmlns:p14="http://schemas.microsoft.com/office/powerpoint/2010/main" val="369434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756775-82E6-D491-5FA8-3E793F06C20D}"/>
              </a:ext>
            </a:extLst>
          </p:cNvPr>
          <p:cNvSpPr>
            <a:spLocks noGrp="1"/>
          </p:cNvSpPr>
          <p:nvPr>
            <p:ph type="ctrTitle"/>
          </p:nvPr>
        </p:nvSpPr>
        <p:spPr/>
        <p:txBody>
          <a:bodyPr/>
          <a:lstStyle/>
          <a:p>
            <a:r>
              <a:rPr lang="sv-SE" dirty="0"/>
              <a:t>Felsökning</a:t>
            </a:r>
          </a:p>
        </p:txBody>
      </p:sp>
      <p:sp>
        <p:nvSpPr>
          <p:cNvPr id="3" name="Underrubrik 2">
            <a:extLst>
              <a:ext uri="{FF2B5EF4-FFF2-40B4-BE49-F238E27FC236}">
                <a16:creationId xmlns:a16="http://schemas.microsoft.com/office/drawing/2014/main" id="{C546597E-19F7-9378-CD3C-46D5E3F82F43}"/>
              </a:ext>
            </a:extLst>
          </p:cNvPr>
          <p:cNvSpPr>
            <a:spLocks noGrp="1"/>
          </p:cNvSpPr>
          <p:nvPr>
            <p:ph type="subTitle" idx="1"/>
          </p:nvPr>
        </p:nvSpPr>
        <p:spPr/>
        <p:txBody>
          <a:bodyPr/>
          <a:lstStyle/>
          <a:p>
            <a:r>
              <a:rPr lang="sv-SE" dirty="0"/>
              <a:t>Vad får ni för fel?! </a:t>
            </a:r>
          </a:p>
          <a:p>
            <a:r>
              <a:rPr lang="sv-SE" dirty="0"/>
              <a:t>Kommande bilder exempel på vad jag sett och några tips</a:t>
            </a:r>
          </a:p>
        </p:txBody>
      </p:sp>
    </p:spTree>
    <p:extLst>
      <p:ext uri="{BB962C8B-B14F-4D97-AF65-F5344CB8AC3E}">
        <p14:creationId xmlns:p14="http://schemas.microsoft.com/office/powerpoint/2010/main" val="159242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44A760-0C52-58A8-20CD-C749F0B8EED9}"/>
              </a:ext>
            </a:extLst>
          </p:cNvPr>
          <p:cNvSpPr>
            <a:spLocks noGrp="1"/>
          </p:cNvSpPr>
          <p:nvPr>
            <p:ph type="title"/>
          </p:nvPr>
        </p:nvSpPr>
        <p:spPr>
          <a:xfrm>
            <a:off x="1075521" y="1558263"/>
            <a:ext cx="15077478" cy="1357313"/>
          </a:xfrm>
        </p:spPr>
        <p:txBody>
          <a:bodyPr/>
          <a:lstStyle/>
          <a:p>
            <a:r>
              <a:rPr lang="sv-SE" dirty="0"/>
              <a:t>Produkter in och ut</a:t>
            </a:r>
          </a:p>
        </p:txBody>
      </p:sp>
      <p:sp>
        <p:nvSpPr>
          <p:cNvPr id="3" name="Platshållare för innehåll 2">
            <a:extLst>
              <a:ext uri="{FF2B5EF4-FFF2-40B4-BE49-F238E27FC236}">
                <a16:creationId xmlns:a16="http://schemas.microsoft.com/office/drawing/2014/main" id="{7C89E908-C6A8-1507-D191-28788E18A438}"/>
              </a:ext>
            </a:extLst>
          </p:cNvPr>
          <p:cNvSpPr>
            <a:spLocks noGrp="1"/>
          </p:cNvSpPr>
          <p:nvPr>
            <p:ph idx="1"/>
          </p:nvPr>
        </p:nvSpPr>
        <p:spPr>
          <a:xfrm>
            <a:off x="1075520" y="3053688"/>
            <a:ext cx="15189221" cy="5571698"/>
          </a:xfrm>
        </p:spPr>
        <p:txBody>
          <a:bodyPr/>
          <a:lstStyle/>
          <a:p>
            <a:pPr marL="0" indent="0">
              <a:buNone/>
            </a:pPr>
            <a:r>
              <a:rPr lang="sv-SE" dirty="0"/>
              <a:t>Produkter in:</a:t>
            </a:r>
          </a:p>
          <a:p>
            <a:pPr lvl="1"/>
            <a:r>
              <a:rPr lang="sv-SE" dirty="0"/>
              <a:t>Det saknas energi, eller energiåtgången känns fel. Kanske rimligt ca 60-100 l diesel/ha åkermark.</a:t>
            </a:r>
          </a:p>
          <a:p>
            <a:pPr lvl="1"/>
            <a:r>
              <a:rPr lang="sv-SE" dirty="0"/>
              <a:t>Oväntade klimatavtryck, framför allt livdjur, och ”biprodukter” där transporter läggs på, d v s organisk gödsel och foder</a:t>
            </a:r>
          </a:p>
          <a:p>
            <a:pPr lvl="1"/>
            <a:r>
              <a:rPr lang="sv-SE" dirty="0"/>
              <a:t>Justera inköpt gödsel efter faktisk förbrukning enligt Odlingsfliken</a:t>
            </a:r>
          </a:p>
          <a:p>
            <a:pPr marL="650875" lvl="1" indent="0">
              <a:buNone/>
            </a:pPr>
            <a:r>
              <a:rPr lang="sv-SE" dirty="0"/>
              <a:t>Förslag: Om du saknar CF – kolla i Produktlistan efter liknande produkter. Dra ut resultatrapport och se om något sticker iväg (d v s stor andel av totala växthusgasutsläpp, oväntat mönster för driftsinriktningen)</a:t>
            </a:r>
          </a:p>
          <a:p>
            <a:pPr marL="82550" indent="0">
              <a:buNone/>
            </a:pPr>
            <a:r>
              <a:rPr lang="sv-SE" dirty="0"/>
              <a:t>Produkter ut: Påverkar bara resultatet om du allokerar.</a:t>
            </a:r>
          </a:p>
          <a:p>
            <a:pPr marL="1108075" lvl="1" indent="-457200"/>
            <a:r>
              <a:rPr lang="sv-SE" dirty="0"/>
              <a:t>Dubbelkolla mängd </a:t>
            </a:r>
            <a:r>
              <a:rPr lang="sv-SE" b="1" dirty="0"/>
              <a:t>sålda animalier mot djurkorten</a:t>
            </a:r>
            <a:r>
              <a:rPr lang="sv-SE" dirty="0"/>
              <a:t>! Justera där det behövs. T ex levererad mjölk måste vara mindre än producerad mjölk (kg ECM) </a:t>
            </a:r>
            <a:r>
              <a:rPr lang="sv-SE" dirty="0">
                <a:sym typeface="Wingdings" panose="05000000000000000000" pitchFamily="2" charset="2"/>
              </a:rPr>
              <a:t> behöver du justera </a:t>
            </a:r>
            <a:r>
              <a:rPr lang="sv-SE" dirty="0" err="1">
                <a:sym typeface="Wingdings" panose="05000000000000000000" pitchFamily="2" charset="2"/>
              </a:rPr>
              <a:t>koantal</a:t>
            </a:r>
            <a:r>
              <a:rPr lang="sv-SE" dirty="0">
                <a:sym typeface="Wingdings" panose="05000000000000000000" pitchFamily="2" charset="2"/>
              </a:rPr>
              <a:t> och/eller mjölkavkastning?</a:t>
            </a:r>
          </a:p>
          <a:p>
            <a:pPr marL="1108075" lvl="1" indent="-457200"/>
            <a:r>
              <a:rPr lang="sv-SE" dirty="0">
                <a:sym typeface="Wingdings" panose="05000000000000000000" pitchFamily="2" charset="2"/>
              </a:rPr>
              <a:t>Mängd grödor (kg per år) på Produkt ut och skörd (ha*kg/ha) på Odling: Skörd ≥ Mängd grödor.</a:t>
            </a:r>
          </a:p>
          <a:p>
            <a:pPr marL="1108075" lvl="1" indent="-457200"/>
            <a:r>
              <a:rPr lang="sv-SE" dirty="0">
                <a:sym typeface="Wingdings" panose="05000000000000000000" pitchFamily="2" charset="2"/>
              </a:rPr>
              <a:t>Priset används för ekonomisk allokering. Sätt samma om du inte vill dela upp t ex mellan kalvar till liv och utslagskor.  </a:t>
            </a:r>
          </a:p>
        </p:txBody>
      </p:sp>
    </p:spTree>
    <p:extLst>
      <p:ext uri="{BB962C8B-B14F-4D97-AF65-F5344CB8AC3E}">
        <p14:creationId xmlns:p14="http://schemas.microsoft.com/office/powerpoint/2010/main" val="387687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B25C66-10E7-7EDE-C157-C765C7D87F91}"/>
              </a:ext>
            </a:extLst>
          </p:cNvPr>
          <p:cNvSpPr>
            <a:spLocks noGrp="1"/>
          </p:cNvSpPr>
          <p:nvPr>
            <p:ph type="title"/>
          </p:nvPr>
        </p:nvSpPr>
        <p:spPr>
          <a:xfrm>
            <a:off x="1351867" y="1421785"/>
            <a:ext cx="15077478" cy="1357313"/>
          </a:xfrm>
        </p:spPr>
        <p:txBody>
          <a:bodyPr/>
          <a:lstStyle/>
          <a:p>
            <a:r>
              <a:rPr lang="sv-SE" dirty="0"/>
              <a:t>Djurhållning och stallgödsel</a:t>
            </a:r>
          </a:p>
        </p:txBody>
      </p:sp>
      <p:sp>
        <p:nvSpPr>
          <p:cNvPr id="3" name="Platshållare för innehåll 2">
            <a:extLst>
              <a:ext uri="{FF2B5EF4-FFF2-40B4-BE49-F238E27FC236}">
                <a16:creationId xmlns:a16="http://schemas.microsoft.com/office/drawing/2014/main" id="{3212D260-C860-5A6E-8043-6E8C85BF8BBA}"/>
              </a:ext>
            </a:extLst>
          </p:cNvPr>
          <p:cNvSpPr>
            <a:spLocks noGrp="1"/>
          </p:cNvSpPr>
          <p:nvPr>
            <p:ph idx="1"/>
          </p:nvPr>
        </p:nvSpPr>
        <p:spPr>
          <a:xfrm>
            <a:off x="1351867" y="2917209"/>
            <a:ext cx="15077478" cy="4826000"/>
          </a:xfrm>
        </p:spPr>
        <p:txBody>
          <a:bodyPr/>
          <a:lstStyle/>
          <a:p>
            <a:pPr marL="82550" indent="0">
              <a:buNone/>
            </a:pPr>
            <a:r>
              <a:rPr lang="sv-SE" sz="4000" dirty="0">
                <a:sym typeface="Wingdings" panose="05000000000000000000" pitchFamily="2" charset="2"/>
              </a:rPr>
              <a:t>Djurhållning</a:t>
            </a:r>
            <a:endParaRPr lang="sv-SE" dirty="0">
              <a:sym typeface="Wingdings" panose="05000000000000000000" pitchFamily="2" charset="2"/>
            </a:endParaRPr>
          </a:p>
          <a:p>
            <a:pPr marL="1108075" lvl="1" indent="-457200"/>
            <a:r>
              <a:rPr lang="sv-SE" sz="3200" dirty="0">
                <a:sym typeface="Wingdings" panose="05000000000000000000" pitchFamily="2" charset="2"/>
              </a:rPr>
              <a:t>Kolla </a:t>
            </a:r>
            <a:r>
              <a:rPr lang="sv-SE" sz="3200" b="1" dirty="0">
                <a:sym typeface="Wingdings" panose="05000000000000000000" pitchFamily="2" charset="2"/>
              </a:rPr>
              <a:t>antal platser</a:t>
            </a:r>
            <a:r>
              <a:rPr lang="sv-SE" sz="3200" dirty="0">
                <a:sym typeface="Wingdings" panose="05000000000000000000" pitchFamily="2" charset="2"/>
              </a:rPr>
              <a:t>! </a:t>
            </a:r>
          </a:p>
          <a:p>
            <a:pPr marL="1108075" lvl="1" indent="-457200"/>
            <a:r>
              <a:rPr lang="sv-SE" sz="3200" dirty="0">
                <a:sym typeface="Wingdings" panose="05000000000000000000" pitchFamily="2" charset="2"/>
              </a:rPr>
              <a:t>Och kolla Speciella data!! </a:t>
            </a:r>
            <a:r>
              <a:rPr lang="sv-SE" sz="3200" b="1" dirty="0">
                <a:sym typeface="Wingdings" panose="05000000000000000000" pitchFamily="2" charset="2"/>
              </a:rPr>
              <a:t>Särskilt ungdjur – vikter, åldrar.</a:t>
            </a:r>
          </a:p>
          <a:p>
            <a:pPr marL="1108075" lvl="1" indent="-457200"/>
            <a:r>
              <a:rPr lang="sv-SE" sz="3200" dirty="0">
                <a:sym typeface="Wingdings" panose="05000000000000000000" pitchFamily="2" charset="2"/>
              </a:rPr>
              <a:t>(Strömedel - helt ok använda defaultvärdena)</a:t>
            </a:r>
            <a:endParaRPr lang="sv-SE" sz="3200" dirty="0"/>
          </a:p>
          <a:p>
            <a:pPr marL="0" indent="0">
              <a:buNone/>
            </a:pPr>
            <a:r>
              <a:rPr lang="sv-SE" sz="2800" dirty="0">
                <a:solidFill>
                  <a:schemeClr val="tx2"/>
                </a:solidFill>
              </a:rPr>
              <a:t>Lagring – samma som i Stallgödselberäkning så därav fler frågor än vad som är nödvändigt för Klimatkollen. I klimatkollen används:</a:t>
            </a:r>
          </a:p>
          <a:p>
            <a:pPr lvl="1"/>
            <a:r>
              <a:rPr lang="sv-SE" sz="2000" dirty="0">
                <a:solidFill>
                  <a:schemeClr val="tx2"/>
                </a:solidFill>
              </a:rPr>
              <a:t>Täckning flytgödsel – påverkar metan och lustgas</a:t>
            </a:r>
          </a:p>
          <a:p>
            <a:pPr lvl="1"/>
            <a:r>
              <a:rPr lang="sv-SE" sz="2000" dirty="0"/>
              <a:t>Utgödslingsintervall för djupströ. Utgödslingsintervall &gt;1 mån </a:t>
            </a:r>
            <a:r>
              <a:rPr lang="sv-SE" sz="2000" dirty="0">
                <a:sym typeface="Wingdings" panose="05000000000000000000" pitchFamily="2" charset="2"/>
              </a:rPr>
              <a:t> högre metanutsläpp</a:t>
            </a:r>
            <a:r>
              <a:rPr lang="sv-SE" sz="2000" dirty="0"/>
              <a:t> </a:t>
            </a:r>
          </a:p>
          <a:p>
            <a:pPr marL="0" indent="0">
              <a:buNone/>
            </a:pPr>
            <a:r>
              <a:rPr lang="sv-SE" sz="2800" dirty="0">
                <a:solidFill>
                  <a:schemeClr val="tx2"/>
                </a:solidFill>
              </a:rPr>
              <a:t>Spridning – samma som i Stallgödselberäkning. Viktigast att få något rimligt spridningsalternativ på alla aktuella gödselslag än exakta fördelningen!</a:t>
            </a:r>
          </a:p>
        </p:txBody>
      </p:sp>
    </p:spTree>
    <p:extLst>
      <p:ext uri="{BB962C8B-B14F-4D97-AF65-F5344CB8AC3E}">
        <p14:creationId xmlns:p14="http://schemas.microsoft.com/office/powerpoint/2010/main" val="271611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A110B2-46A9-87E7-8FA6-B508B2D1466E}"/>
              </a:ext>
            </a:extLst>
          </p:cNvPr>
          <p:cNvSpPr>
            <a:spLocks noGrp="1"/>
          </p:cNvSpPr>
          <p:nvPr>
            <p:ph type="title"/>
          </p:nvPr>
        </p:nvSpPr>
        <p:spPr>
          <a:xfrm>
            <a:off x="1229038" y="630214"/>
            <a:ext cx="15077478" cy="1357313"/>
          </a:xfrm>
        </p:spPr>
        <p:txBody>
          <a:bodyPr/>
          <a:lstStyle/>
          <a:p>
            <a:r>
              <a:rPr lang="sv-SE" dirty="0"/>
              <a:t>Odling – kräver mest extraarbete vid allokering</a:t>
            </a:r>
          </a:p>
        </p:txBody>
      </p:sp>
      <p:sp>
        <p:nvSpPr>
          <p:cNvPr id="3" name="Platshållare för innehåll 2">
            <a:extLst>
              <a:ext uri="{FF2B5EF4-FFF2-40B4-BE49-F238E27FC236}">
                <a16:creationId xmlns:a16="http://schemas.microsoft.com/office/drawing/2014/main" id="{2E693CFF-6B8B-DD90-B964-BA2C278765CE}"/>
              </a:ext>
            </a:extLst>
          </p:cNvPr>
          <p:cNvSpPr>
            <a:spLocks noGrp="1"/>
          </p:cNvSpPr>
          <p:nvPr>
            <p:ph idx="1"/>
          </p:nvPr>
        </p:nvSpPr>
        <p:spPr>
          <a:xfrm>
            <a:off x="1229038" y="2344003"/>
            <a:ext cx="15077478" cy="6499746"/>
          </a:xfrm>
        </p:spPr>
        <p:txBody>
          <a:bodyPr>
            <a:normAutofit fontScale="92500" lnSpcReduction="10000"/>
          </a:bodyPr>
          <a:lstStyle/>
          <a:p>
            <a:pPr lvl="1"/>
            <a:r>
              <a:rPr lang="sv-SE" sz="3200" dirty="0"/>
              <a:t>Kolla </a:t>
            </a:r>
            <a:r>
              <a:rPr lang="sv-SE" sz="3200" b="1" dirty="0"/>
              <a:t>N-gödsling</a:t>
            </a:r>
            <a:r>
              <a:rPr lang="sv-SE" sz="3200" dirty="0"/>
              <a:t>, särskilt organiska gödselmedel som ska vara </a:t>
            </a:r>
            <a:r>
              <a:rPr lang="sv-SE" sz="3200" u="sng" dirty="0"/>
              <a:t>kg N-</a:t>
            </a:r>
            <a:r>
              <a:rPr lang="sv-SE" sz="3200" u="sng" dirty="0" err="1"/>
              <a:t>tot</a:t>
            </a:r>
            <a:r>
              <a:rPr lang="sv-SE" sz="3200" dirty="0"/>
              <a:t>/ha!</a:t>
            </a:r>
          </a:p>
          <a:p>
            <a:pPr lvl="1"/>
            <a:r>
              <a:rPr lang="sv-SE" sz="3200" dirty="0"/>
              <a:t>Viktigast att ni får vettig </a:t>
            </a:r>
            <a:r>
              <a:rPr lang="sv-SE" sz="3200" b="1" dirty="0"/>
              <a:t>dieselförbrukning</a:t>
            </a:r>
            <a:r>
              <a:rPr lang="sv-SE" sz="3200" dirty="0"/>
              <a:t> (l/ha) och </a:t>
            </a:r>
            <a:r>
              <a:rPr lang="sv-SE" sz="3200" dirty="0" err="1"/>
              <a:t>ev</a:t>
            </a:r>
            <a:r>
              <a:rPr lang="sv-SE" sz="3200" dirty="0"/>
              <a:t> torkning (</a:t>
            </a:r>
            <a:r>
              <a:rPr lang="sv-SE" sz="3200" dirty="0" err="1"/>
              <a:t>vh</a:t>
            </a:r>
            <a:r>
              <a:rPr lang="sv-SE" sz="3200" dirty="0"/>
              <a:t> före och efter torkning) för </a:t>
            </a:r>
            <a:r>
              <a:rPr lang="sv-SE" sz="3200" dirty="0" err="1"/>
              <a:t>avsalugrödor</a:t>
            </a:r>
            <a:r>
              <a:rPr lang="sv-SE" sz="3200" dirty="0"/>
              <a:t>. Detta gäller även alla grödor som blir eget foder </a:t>
            </a:r>
            <a:r>
              <a:rPr lang="sv-SE" sz="3200" u="sng" dirty="0"/>
              <a:t>OM</a:t>
            </a:r>
            <a:r>
              <a:rPr lang="sv-SE" sz="3200" dirty="0"/>
              <a:t> det finns fler än en djurkategori på gården (t ex både nötkreatur och grisar)</a:t>
            </a:r>
          </a:p>
          <a:p>
            <a:pPr lvl="1"/>
            <a:r>
              <a:rPr lang="sv-SE" sz="3200" dirty="0"/>
              <a:t>Liggtid: År mellan insådd och </a:t>
            </a:r>
            <a:r>
              <a:rPr lang="sv-SE" sz="3200" dirty="0" err="1"/>
              <a:t>vallbrott</a:t>
            </a:r>
            <a:r>
              <a:rPr lang="sv-SE" sz="3200" dirty="0"/>
              <a:t>. Om långliggande vallar eller gamla vallar spelar det liten roll om ni t ex skriver 6 eller 8 år. </a:t>
            </a:r>
          </a:p>
          <a:p>
            <a:pPr lvl="1"/>
            <a:r>
              <a:rPr lang="sv-SE" sz="3200" dirty="0"/>
              <a:t>Betesvallar – hur gör ni?! Viktigast lägga till </a:t>
            </a:r>
            <a:r>
              <a:rPr lang="sv-SE" sz="3200" dirty="0" err="1"/>
              <a:t>ev</a:t>
            </a:r>
            <a:r>
              <a:rPr lang="sv-SE" sz="3200" dirty="0"/>
              <a:t> gödsling. Om långliggande vallar har skördenivån liten betydelse – det viktiga att den matchar mängden bete på Produkter ut (Vegetabilier/Grovfoder Bete/).</a:t>
            </a:r>
          </a:p>
          <a:p>
            <a:pPr lvl="1"/>
            <a:endParaRPr lang="sv-SE" sz="3200" dirty="0"/>
          </a:p>
          <a:p>
            <a:pPr lvl="1"/>
            <a:r>
              <a:rPr lang="sv-SE" sz="3200" dirty="0"/>
              <a:t>Skörd ska anges som ton, inte kg. För grovfoder ton </a:t>
            </a:r>
            <a:r>
              <a:rPr lang="sv-SE" sz="3200" dirty="0" err="1"/>
              <a:t>ts</a:t>
            </a:r>
            <a:r>
              <a:rPr lang="sv-SE" sz="3200" dirty="0"/>
              <a:t>. </a:t>
            </a:r>
          </a:p>
          <a:p>
            <a:pPr lvl="1"/>
            <a:r>
              <a:rPr lang="sv-SE" sz="3200" dirty="0"/>
              <a:t>Ni behöver inte ändra baljväxtandel. Används inte i Klimatkollen</a:t>
            </a:r>
          </a:p>
          <a:p>
            <a:pPr lvl="1"/>
            <a:r>
              <a:rPr lang="sv-SE" sz="3200" dirty="0"/>
              <a:t>Bärgning halm – ändra om det behövs.</a:t>
            </a:r>
          </a:p>
          <a:p>
            <a:pPr lvl="1"/>
            <a:endParaRPr lang="sv-SE" sz="3200" dirty="0"/>
          </a:p>
          <a:p>
            <a:pPr lvl="1"/>
            <a:endParaRPr lang="sv-SE" sz="3200" dirty="0"/>
          </a:p>
          <a:p>
            <a:endParaRPr lang="sv-SE" sz="4000" dirty="0"/>
          </a:p>
          <a:p>
            <a:endParaRPr lang="sv-SE" sz="4000" dirty="0"/>
          </a:p>
        </p:txBody>
      </p:sp>
    </p:spTree>
    <p:extLst>
      <p:ext uri="{BB962C8B-B14F-4D97-AF65-F5344CB8AC3E}">
        <p14:creationId xmlns:p14="http://schemas.microsoft.com/office/powerpoint/2010/main" val="27271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73990-0864-63CC-4793-9977FE8D3C35}"/>
              </a:ext>
            </a:extLst>
          </p:cNvPr>
          <p:cNvSpPr>
            <a:spLocks noGrp="1"/>
          </p:cNvSpPr>
          <p:nvPr>
            <p:ph type="title"/>
          </p:nvPr>
        </p:nvSpPr>
        <p:spPr>
          <a:xfrm>
            <a:off x="1131392" y="1667445"/>
            <a:ext cx="15077478" cy="1357313"/>
          </a:xfrm>
        </p:spPr>
        <p:txBody>
          <a:bodyPr/>
          <a:lstStyle/>
          <a:p>
            <a:r>
              <a:rPr lang="sv-SE" dirty="0"/>
              <a:t>Nya blad: Koppla… och Energi</a:t>
            </a:r>
          </a:p>
        </p:txBody>
      </p:sp>
      <p:sp>
        <p:nvSpPr>
          <p:cNvPr id="3" name="Platshållare för innehåll 2">
            <a:extLst>
              <a:ext uri="{FF2B5EF4-FFF2-40B4-BE49-F238E27FC236}">
                <a16:creationId xmlns:a16="http://schemas.microsoft.com/office/drawing/2014/main" id="{CB474E67-D603-6B7A-97B2-784C06ADC171}"/>
              </a:ext>
            </a:extLst>
          </p:cNvPr>
          <p:cNvSpPr>
            <a:spLocks noGrp="1"/>
          </p:cNvSpPr>
          <p:nvPr>
            <p:ph idx="1"/>
          </p:nvPr>
        </p:nvSpPr>
        <p:spPr>
          <a:xfrm>
            <a:off x="1131392" y="3162869"/>
            <a:ext cx="15077478" cy="4826000"/>
          </a:xfrm>
        </p:spPr>
        <p:txBody>
          <a:bodyPr/>
          <a:lstStyle/>
          <a:p>
            <a:r>
              <a:rPr lang="sv-SE" dirty="0"/>
              <a:t>Energi</a:t>
            </a:r>
          </a:p>
          <a:p>
            <a:pPr lvl="1"/>
            <a:r>
              <a:rPr lang="sv-SE" dirty="0"/>
              <a:t>Räkna bort </a:t>
            </a:r>
            <a:r>
              <a:rPr lang="sv-SE" dirty="0" err="1"/>
              <a:t>ev</a:t>
            </a:r>
            <a:r>
              <a:rPr lang="sv-SE" dirty="0"/>
              <a:t> utförd entreprenad och privat förbrukning innan du fördelar (justera Produkt In-kort).</a:t>
            </a:r>
          </a:p>
          <a:p>
            <a:pPr lvl="1"/>
            <a:r>
              <a:rPr lang="sv-SE" dirty="0"/>
              <a:t>Dela </a:t>
            </a:r>
            <a:r>
              <a:rPr lang="sv-SE" dirty="0" err="1"/>
              <a:t>ev</a:t>
            </a:r>
            <a:r>
              <a:rPr lang="sv-SE" dirty="0"/>
              <a:t> upp drivmedel till halmbärgning och naturbete på egna Produkt In-kort så blir det enklare att fördela.</a:t>
            </a:r>
          </a:p>
          <a:p>
            <a:pPr lvl="1"/>
            <a:r>
              <a:rPr lang="sv-SE" dirty="0"/>
              <a:t>Om halm eller naturbete får mycket höga klimatavtryck kan det bero på att ni fördelat drivmedel skevt. </a:t>
            </a:r>
          </a:p>
          <a:p>
            <a:r>
              <a:rPr lang="sv-SE" dirty="0"/>
              <a:t>Koppla Gröda </a:t>
            </a:r>
          </a:p>
          <a:p>
            <a:r>
              <a:rPr lang="sv-SE" dirty="0"/>
              <a:t>Koppla Djur – foder har betydelse för animalieprodukternas CF, särskilt för </a:t>
            </a:r>
            <a:r>
              <a:rPr lang="sv-SE" dirty="0" err="1"/>
              <a:t>enkelmagade</a:t>
            </a:r>
            <a:r>
              <a:rPr lang="sv-SE" dirty="0"/>
              <a:t> djur</a:t>
            </a:r>
          </a:p>
          <a:p>
            <a:pPr lvl="1"/>
            <a:r>
              <a:rPr lang="sv-SE" dirty="0"/>
              <a:t>Använd nyckeltalen kg foder/DE för kontrollera om mängden foder är rimlig.</a:t>
            </a:r>
          </a:p>
          <a:p>
            <a:pPr lvl="1"/>
            <a:r>
              <a:rPr lang="sv-SE" dirty="0"/>
              <a:t>Om det finns flera djurkategorier bör mängden levererade animalier rapporteras på olika produkt </a:t>
            </a:r>
            <a:r>
              <a:rPr lang="sv-SE" dirty="0" err="1"/>
              <a:t>ut-kort</a:t>
            </a:r>
            <a:endParaRPr lang="sv-SE" dirty="0"/>
          </a:p>
        </p:txBody>
      </p:sp>
    </p:spTree>
    <p:extLst>
      <p:ext uri="{BB962C8B-B14F-4D97-AF65-F5344CB8AC3E}">
        <p14:creationId xmlns:p14="http://schemas.microsoft.com/office/powerpoint/2010/main" val="241859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EC2250-962A-2649-9802-7EF16CB5C1A0}"/>
              </a:ext>
            </a:extLst>
          </p:cNvPr>
          <p:cNvSpPr>
            <a:spLocks noGrp="1"/>
          </p:cNvSpPr>
          <p:nvPr>
            <p:ph type="title"/>
          </p:nvPr>
        </p:nvSpPr>
        <p:spPr/>
        <p:txBody>
          <a:bodyPr/>
          <a:lstStyle/>
          <a:p>
            <a:r>
              <a:rPr lang="sv-SE" dirty="0"/>
              <a:t>Var brukar det bli fel?!</a:t>
            </a:r>
          </a:p>
        </p:txBody>
      </p:sp>
    </p:spTree>
    <p:extLst>
      <p:ext uri="{BB962C8B-B14F-4D97-AF65-F5344CB8AC3E}">
        <p14:creationId xmlns:p14="http://schemas.microsoft.com/office/powerpoint/2010/main" val="264251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8F1EB26-30A1-FF8B-811B-1B194DD97CBE}"/>
              </a:ext>
            </a:extLst>
          </p:cNvPr>
          <p:cNvSpPr>
            <a:spLocks noGrp="1"/>
          </p:cNvSpPr>
          <p:nvPr>
            <p:ph type="title"/>
          </p:nvPr>
        </p:nvSpPr>
        <p:spPr/>
        <p:txBody>
          <a:bodyPr/>
          <a:lstStyle/>
          <a:p>
            <a:r>
              <a:rPr lang="sv-SE" dirty="0"/>
              <a:t>Idag</a:t>
            </a:r>
          </a:p>
        </p:txBody>
      </p:sp>
      <p:sp>
        <p:nvSpPr>
          <p:cNvPr id="6" name="Platshållare för innehåll 5">
            <a:extLst>
              <a:ext uri="{FF2B5EF4-FFF2-40B4-BE49-F238E27FC236}">
                <a16:creationId xmlns:a16="http://schemas.microsoft.com/office/drawing/2014/main" id="{7F8CFE4D-BD6D-6FD7-807E-08CC0054BBF2}"/>
              </a:ext>
            </a:extLst>
          </p:cNvPr>
          <p:cNvSpPr>
            <a:spLocks noGrp="1"/>
          </p:cNvSpPr>
          <p:nvPr>
            <p:ph idx="1"/>
          </p:nvPr>
        </p:nvSpPr>
        <p:spPr>
          <a:xfrm>
            <a:off x="1392810" y="3886200"/>
            <a:ext cx="14545690" cy="4826000"/>
          </a:xfrm>
        </p:spPr>
        <p:txBody>
          <a:bodyPr/>
          <a:lstStyle/>
          <a:p>
            <a:pPr marL="0" indent="0">
              <a:buNone/>
            </a:pPr>
            <a:r>
              <a:rPr lang="sv-SE" b="0" i="0" dirty="0" err="1">
                <a:effectLst/>
              </a:rPr>
              <a:t>Erfa</a:t>
            </a:r>
            <a:r>
              <a:rPr lang="sv-SE" b="0" i="0" dirty="0">
                <a:effectLst/>
              </a:rPr>
              <a:t>-möte för dig som redan använt allokering i Klimatkollen i Vera, men som undrat ”Varför blev det så här?!” eller ”Har jag gjort rätt?!”. Vi går igenom några exempel och tittar närmare på varför resultatet blev som det blev. Det kommer finnas tid för erfarenhetsutbyte och frågor. </a:t>
            </a:r>
          </a:p>
          <a:p>
            <a:pPr marL="0" indent="0">
              <a:buNone/>
            </a:pPr>
            <a:endParaRPr lang="sv-SE" b="0" i="0" dirty="0">
              <a:effectLst/>
            </a:endParaRPr>
          </a:p>
          <a:p>
            <a:pPr marL="0" indent="0">
              <a:buNone/>
            </a:pPr>
            <a:r>
              <a:rPr lang="sv-SE" b="0" i="0" dirty="0">
                <a:effectLst/>
              </a:rPr>
              <a:t>Vi kommer </a:t>
            </a:r>
            <a:r>
              <a:rPr lang="sv-SE" b="0" i="0" u="sng" dirty="0">
                <a:effectLst/>
              </a:rPr>
              <a:t>inte</a:t>
            </a:r>
            <a:r>
              <a:rPr lang="sv-SE" b="0" i="0" dirty="0">
                <a:effectLst/>
              </a:rPr>
              <a:t> gå igenom grunderna i hur allokering görs i Klimatkollen, så därför är det bra om du t ex gått igenom material från del 1 Grunderna i förväg.</a:t>
            </a:r>
          </a:p>
          <a:p>
            <a:pPr marL="0" indent="0">
              <a:buNone/>
            </a:pPr>
            <a:endParaRPr lang="sv-SE" dirty="0"/>
          </a:p>
          <a:p>
            <a:pPr marL="0" indent="0">
              <a:buNone/>
            </a:pPr>
            <a:r>
              <a:rPr lang="sv-SE" i="1" dirty="0"/>
              <a:t>Det är mycket text i denna PowerPoint-fil i syfte att vara ett stöd för er framöver</a:t>
            </a:r>
          </a:p>
        </p:txBody>
      </p:sp>
    </p:spTree>
    <p:extLst>
      <p:ext uri="{BB962C8B-B14F-4D97-AF65-F5344CB8AC3E}">
        <p14:creationId xmlns:p14="http://schemas.microsoft.com/office/powerpoint/2010/main" val="71253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DD7BA-419A-8326-0BCA-5302AB572D1C}"/>
              </a:ext>
            </a:extLst>
          </p:cNvPr>
          <p:cNvSpPr>
            <a:spLocks noGrp="1"/>
          </p:cNvSpPr>
          <p:nvPr>
            <p:ph type="ctrTitle"/>
          </p:nvPr>
        </p:nvSpPr>
        <p:spPr/>
        <p:txBody>
          <a:bodyPr/>
          <a:lstStyle/>
          <a:p>
            <a:r>
              <a:rPr lang="sv-SE" dirty="0"/>
              <a:t>Allokeringsfaktorer</a:t>
            </a:r>
          </a:p>
        </p:txBody>
      </p:sp>
      <p:sp>
        <p:nvSpPr>
          <p:cNvPr id="3" name="Underrubrik 2">
            <a:extLst>
              <a:ext uri="{FF2B5EF4-FFF2-40B4-BE49-F238E27FC236}">
                <a16:creationId xmlns:a16="http://schemas.microsoft.com/office/drawing/2014/main" id="{C49349FC-5362-5594-ED2D-E62C9937FD7C}"/>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85437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2ACB4F-C0EF-FCE7-25AB-1FABDD607614}"/>
              </a:ext>
            </a:extLst>
          </p:cNvPr>
          <p:cNvSpPr>
            <a:spLocks noGrp="1"/>
          </p:cNvSpPr>
          <p:nvPr>
            <p:ph type="title"/>
          </p:nvPr>
        </p:nvSpPr>
        <p:spPr>
          <a:xfrm>
            <a:off x="1354710" y="1184276"/>
            <a:ext cx="15077478" cy="1357313"/>
          </a:xfrm>
        </p:spPr>
        <p:txBody>
          <a:bodyPr/>
          <a:lstStyle/>
          <a:p>
            <a:r>
              <a:rPr lang="sv-SE" dirty="0"/>
              <a:t>Allokering mellan mjölk och nötkött</a:t>
            </a: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615A9AF5-C340-615E-68D2-2DAF4C6D07F7}"/>
                  </a:ext>
                </a:extLst>
              </p:cNvPr>
              <p:cNvSpPr>
                <a:spLocks noGrp="1"/>
              </p:cNvSpPr>
              <p:nvPr>
                <p:ph idx="1"/>
              </p:nvPr>
            </p:nvSpPr>
            <p:spPr>
              <a:xfrm>
                <a:off x="1354710" y="2857500"/>
                <a:ext cx="15077478" cy="6172200"/>
              </a:xfrm>
            </p:spPr>
            <p:txBody>
              <a:bodyPr/>
              <a:lstStyle/>
              <a:p>
                <a:pPr marL="0" indent="0">
                  <a:buNone/>
                </a:pPr>
                <a:r>
                  <a:rPr lang="sv-SE" sz="2800" dirty="0"/>
                  <a:t>Allokeringsfaktorn mjölk, </a:t>
                </a:r>
                <a:r>
                  <a:rPr lang="sv-SE" sz="2800" dirty="0" err="1"/>
                  <a:t>AFmjölk</a:t>
                </a:r>
                <a:r>
                  <a:rPr lang="sv-SE" sz="2800" dirty="0"/>
                  <a:t>, anger hur stor del av växthusgasutsläppen från mjölkproduktionen som ska läggas på mjölk. Resten läggs på kött (liv- och slaktdjur)</a:t>
                </a:r>
              </a:p>
              <a:p>
                <a:pPr marL="0" indent="0">
                  <a:buNone/>
                </a:pPr>
                <a:r>
                  <a:rPr lang="sv-SE" sz="2800" dirty="0"/>
                  <a:t> </a:t>
                </a:r>
              </a:p>
              <a:p>
                <a:pPr marL="0" indent="0">
                  <a:buNone/>
                </a:pPr>
                <a14:m>
                  <m:oMathPara xmlns:m="http://schemas.openxmlformats.org/officeDocument/2006/math">
                    <m:oMathParaPr>
                      <m:jc m:val="centerGroup"/>
                    </m:oMathParaPr>
                    <m:oMath xmlns:m="http://schemas.openxmlformats.org/officeDocument/2006/math">
                      <m:r>
                        <a:rPr lang="sv-SE" sz="2800" b="0" i="1" smtClean="0">
                          <a:latin typeface="Cambria Math" panose="02040503050406030204" pitchFamily="18" charset="0"/>
                        </a:rPr>
                        <m:t>𝐴</m:t>
                      </m:r>
                      <m:sSub>
                        <m:sSubPr>
                          <m:ctrlPr>
                            <a:rPr lang="sv-SE" sz="2800" b="0" i="1" smtClean="0">
                              <a:latin typeface="Cambria Math" panose="02040503050406030204" pitchFamily="18" charset="0"/>
                            </a:rPr>
                          </m:ctrlPr>
                        </m:sSubPr>
                        <m:e>
                          <m:r>
                            <a:rPr lang="sv-SE" sz="2800" b="0" i="1" smtClean="0">
                              <a:latin typeface="Cambria Math" panose="02040503050406030204" pitchFamily="18" charset="0"/>
                            </a:rPr>
                            <m:t>𝐹</m:t>
                          </m:r>
                        </m:e>
                        <m:sub>
                          <m:r>
                            <a:rPr lang="sv-SE" sz="2800" b="0" i="1" smtClean="0">
                              <a:latin typeface="Cambria Math" panose="02040503050406030204" pitchFamily="18" charset="0"/>
                            </a:rPr>
                            <m:t>𝑚𝑗</m:t>
                          </m:r>
                          <m:r>
                            <a:rPr lang="sv-SE" sz="2800" b="0" i="1" smtClean="0">
                              <a:latin typeface="Cambria Math" panose="02040503050406030204" pitchFamily="18" charset="0"/>
                            </a:rPr>
                            <m:t>ö</m:t>
                          </m:r>
                          <m:r>
                            <a:rPr lang="sv-SE" sz="2800" b="0" i="1" smtClean="0">
                              <a:latin typeface="Cambria Math" panose="02040503050406030204" pitchFamily="18" charset="0"/>
                            </a:rPr>
                            <m:t>𝑙𝑘</m:t>
                          </m:r>
                        </m:sub>
                      </m:sSub>
                      <m:r>
                        <a:rPr lang="sv-SE" sz="2800" b="0" i="1" smtClean="0">
                          <a:latin typeface="Cambria Math" panose="02040503050406030204" pitchFamily="18" charset="0"/>
                        </a:rPr>
                        <m:t>=1−6,04×</m:t>
                      </m:r>
                      <m:f>
                        <m:fPr>
                          <m:ctrlPr>
                            <a:rPr lang="sv-SE" sz="2800" b="0" i="1" smtClean="0">
                              <a:latin typeface="Cambria Math" panose="02040503050406030204" pitchFamily="18" charset="0"/>
                            </a:rPr>
                          </m:ctrlPr>
                        </m:fPr>
                        <m:num>
                          <m:r>
                            <a:rPr lang="sv-SE" sz="2800" i="1">
                              <a:latin typeface="Cambria Math" panose="02040503050406030204" pitchFamily="18" charset="0"/>
                            </a:rPr>
                            <m:t>𝑠𝑙𝑎𝑘𝑡</m:t>
                          </m:r>
                          <m:r>
                            <a:rPr lang="sv-SE" sz="2800" i="1">
                              <a:latin typeface="Cambria Math" panose="02040503050406030204" pitchFamily="18" charset="0"/>
                            </a:rPr>
                            <m:t>− </m:t>
                          </m:r>
                          <m:r>
                            <a:rPr lang="sv-SE" sz="2800" i="1">
                              <a:latin typeface="Cambria Math" panose="02040503050406030204" pitchFamily="18" charset="0"/>
                            </a:rPr>
                            <m:t>𝑜𝑐h</m:t>
                          </m:r>
                          <m:r>
                            <a:rPr lang="sv-SE" sz="2800" i="1">
                              <a:latin typeface="Cambria Math" panose="02040503050406030204" pitchFamily="18" charset="0"/>
                            </a:rPr>
                            <m:t> </m:t>
                          </m:r>
                          <m:r>
                            <a:rPr lang="sv-SE" sz="2800" i="1">
                              <a:latin typeface="Cambria Math" panose="02040503050406030204" pitchFamily="18" charset="0"/>
                            </a:rPr>
                            <m:t>𝑙𝑖𝑣𝑑𝑗𝑢𝑟</m:t>
                          </m:r>
                          <m:r>
                            <a:rPr lang="sv-SE" sz="2800" i="1">
                              <a:latin typeface="Cambria Math" panose="02040503050406030204" pitchFamily="18" charset="0"/>
                            </a:rPr>
                            <m:t> </m:t>
                          </m:r>
                          <m:d>
                            <m:dPr>
                              <m:begChr m:val="["/>
                              <m:endChr m:val="]"/>
                              <m:ctrlPr>
                                <a:rPr lang="sv-SE" sz="2800" i="1" smtClean="0">
                                  <a:latin typeface="Cambria Math" panose="02040503050406030204" pitchFamily="18" charset="0"/>
                                </a:rPr>
                              </m:ctrlPr>
                            </m:dPr>
                            <m:e>
                              <m:r>
                                <a:rPr lang="sv-SE" sz="2800" i="1">
                                  <a:latin typeface="Cambria Math" panose="02040503050406030204" pitchFamily="18" charset="0"/>
                                </a:rPr>
                                <m:t>𝑘𝑔</m:t>
                              </m:r>
                              <m:r>
                                <a:rPr lang="sv-SE" sz="2800" i="1">
                                  <a:latin typeface="Cambria Math" panose="02040503050406030204" pitchFamily="18" charset="0"/>
                                </a:rPr>
                                <m:t> </m:t>
                              </m:r>
                              <m:r>
                                <a:rPr lang="sv-SE" sz="2800" i="1">
                                  <a:latin typeface="Cambria Math" panose="02040503050406030204" pitchFamily="18" charset="0"/>
                                </a:rPr>
                                <m:t>𝑙𝑒𝑣𝑎𝑛𝑑𝑒𝑣𝑖𝑘𝑡</m:t>
                              </m:r>
                            </m:e>
                          </m:d>
                        </m:num>
                        <m:den>
                          <m:r>
                            <a:rPr lang="sv-SE" sz="2800" b="0" i="1" smtClean="0">
                              <a:latin typeface="Cambria Math" panose="02040503050406030204" pitchFamily="18" charset="0"/>
                            </a:rPr>
                            <m:t>𝑙𝑒𝑣𝑒𝑟𝑒𝑟𝑎𝑑</m:t>
                          </m:r>
                          <m:r>
                            <a:rPr lang="sv-SE" sz="2800" b="0" i="1" smtClean="0">
                              <a:latin typeface="Cambria Math" panose="02040503050406030204" pitchFamily="18" charset="0"/>
                            </a:rPr>
                            <m:t> </m:t>
                          </m:r>
                          <m:r>
                            <a:rPr lang="sv-SE" sz="2800" b="0" i="1" smtClean="0">
                              <a:latin typeface="Cambria Math" panose="02040503050406030204" pitchFamily="18" charset="0"/>
                            </a:rPr>
                            <m:t>𝑚𝑗</m:t>
                          </m:r>
                          <m:r>
                            <a:rPr lang="sv-SE" sz="2800" b="0" i="1" smtClean="0">
                              <a:latin typeface="Cambria Math" panose="02040503050406030204" pitchFamily="18" charset="0"/>
                            </a:rPr>
                            <m:t>ö</m:t>
                          </m:r>
                          <m:r>
                            <a:rPr lang="sv-SE" sz="2800" b="0" i="1" smtClean="0">
                              <a:latin typeface="Cambria Math" panose="02040503050406030204" pitchFamily="18" charset="0"/>
                            </a:rPr>
                            <m:t>𝑙𝑘</m:t>
                          </m:r>
                          <m:r>
                            <a:rPr lang="sv-SE" sz="2800" b="0" i="1" smtClean="0">
                              <a:latin typeface="Cambria Math" panose="02040503050406030204" pitchFamily="18" charset="0"/>
                            </a:rPr>
                            <m:t> </m:t>
                          </m:r>
                          <m:d>
                            <m:dPr>
                              <m:begChr m:val="["/>
                              <m:endChr m:val="]"/>
                              <m:ctrlPr>
                                <a:rPr lang="sv-SE" sz="2800" b="0" i="1" smtClean="0">
                                  <a:latin typeface="Cambria Math" panose="02040503050406030204" pitchFamily="18" charset="0"/>
                                </a:rPr>
                              </m:ctrlPr>
                            </m:dPr>
                            <m:e>
                              <m:r>
                                <a:rPr lang="sv-SE" sz="2800" b="0" i="1" smtClean="0">
                                  <a:latin typeface="Cambria Math" panose="02040503050406030204" pitchFamily="18" charset="0"/>
                                </a:rPr>
                                <m:t>𝑘𝑔</m:t>
                              </m:r>
                              <m:r>
                                <a:rPr lang="sv-SE" sz="2800" b="0" i="1" smtClean="0">
                                  <a:latin typeface="Cambria Math" panose="02040503050406030204" pitchFamily="18" charset="0"/>
                                </a:rPr>
                                <m:t> </m:t>
                              </m:r>
                              <m:r>
                                <a:rPr lang="sv-SE" sz="2800" b="0" i="1" smtClean="0">
                                  <a:latin typeface="Cambria Math" panose="02040503050406030204" pitchFamily="18" charset="0"/>
                                </a:rPr>
                                <m:t>𝐸𝐶𝑀</m:t>
                              </m:r>
                            </m:e>
                          </m:d>
                        </m:den>
                      </m:f>
                    </m:oMath>
                  </m:oMathPara>
                </a14:m>
                <a:endParaRPr lang="sv-SE" sz="2800" dirty="0"/>
              </a:p>
              <a:p>
                <a:pPr marL="0" indent="0">
                  <a:buNone/>
                </a:pPr>
                <a:endParaRPr lang="sv-SE" sz="2800" dirty="0"/>
              </a:p>
              <a:p>
                <a:pPr marL="0" indent="0">
                  <a:buNone/>
                </a:pPr>
                <a:endParaRPr lang="sv-SE" sz="2800" dirty="0"/>
              </a:p>
              <a:p>
                <a:pPr marL="0" indent="0">
                  <a:buNone/>
                </a:pPr>
                <a:r>
                  <a:rPr lang="sv-SE" sz="2800" dirty="0"/>
                  <a:t>Kommentarer om allokeringsfaktorn:</a:t>
                </a:r>
              </a:p>
              <a:p>
                <a:r>
                  <a:rPr lang="sv-SE" sz="2400" dirty="0"/>
                  <a:t>Ju mer mjölk i förhållande till kött, desto högre AF mjölk</a:t>
                </a:r>
              </a:p>
              <a:p>
                <a:r>
                  <a:rPr lang="sv-SE" sz="2400" dirty="0"/>
                  <a:t>Om mängden kött ändras (t ex fler/färre döda djur), allt annat lika, ändras </a:t>
                </a:r>
                <a:r>
                  <a:rPr lang="sv-SE" sz="2400" u="sng" dirty="0"/>
                  <a:t>bara</a:t>
                </a:r>
                <a:r>
                  <a:rPr lang="sv-SE" sz="2400" dirty="0"/>
                  <a:t> klimatavtrycket (CF) </a:t>
                </a:r>
                <a:r>
                  <a:rPr lang="sv-SE" sz="2400" u="sng" dirty="0"/>
                  <a:t>av mjölk </a:t>
                </a:r>
                <a:r>
                  <a:rPr lang="sv-SE" sz="2400" dirty="0"/>
                  <a:t> medan CF av kött är konstant</a:t>
                </a:r>
              </a:p>
              <a:p>
                <a:r>
                  <a:rPr lang="sv-SE" sz="2400" dirty="0"/>
                  <a:t>Om mängden mjölk ändras (t ex mer/mindre kasserad mjölk), allt annat lika, kommer </a:t>
                </a:r>
                <a:r>
                  <a:rPr lang="sv-SE" sz="2400" u="sng" dirty="0"/>
                  <a:t>både</a:t>
                </a:r>
                <a:r>
                  <a:rPr lang="sv-SE" sz="2400" dirty="0"/>
                  <a:t> CF av mjölk och kött att ändras</a:t>
                </a:r>
              </a:p>
              <a:p>
                <a:pPr marL="0" indent="0">
                  <a:buNone/>
                </a:pPr>
                <a:endParaRPr lang="sv-SE" sz="2800" dirty="0"/>
              </a:p>
              <a:p>
                <a:pPr marL="0" indent="0">
                  <a:buNone/>
                </a:pPr>
                <a:endParaRPr lang="sv-SE" sz="2800" dirty="0"/>
              </a:p>
            </p:txBody>
          </p:sp>
        </mc:Choice>
        <mc:Fallback xmlns="">
          <p:sp>
            <p:nvSpPr>
              <p:cNvPr id="3" name="Platshållare för innehåll 2">
                <a:extLst>
                  <a:ext uri="{FF2B5EF4-FFF2-40B4-BE49-F238E27FC236}">
                    <a16:creationId xmlns:a16="http://schemas.microsoft.com/office/drawing/2014/main" id="{615A9AF5-C340-615E-68D2-2DAF4C6D07F7}"/>
                  </a:ext>
                </a:extLst>
              </p:cNvPr>
              <p:cNvSpPr>
                <a:spLocks noGrp="1" noRot="1" noChangeAspect="1" noMove="1" noResize="1" noEditPoints="1" noAdjustHandles="1" noChangeArrowheads="1" noChangeShapeType="1" noTextEdit="1"/>
              </p:cNvSpPr>
              <p:nvPr>
                <p:ph idx="1"/>
              </p:nvPr>
            </p:nvSpPr>
            <p:spPr>
              <a:xfrm>
                <a:off x="1354710" y="2857500"/>
                <a:ext cx="15077478" cy="6172200"/>
              </a:xfrm>
              <a:blipFill>
                <a:blip r:embed="rId2"/>
                <a:stretch>
                  <a:fillRect l="-1415" t="-1779" r="-1334"/>
                </a:stretch>
              </a:blipFill>
            </p:spPr>
            <p:txBody>
              <a:bodyPr/>
              <a:lstStyle/>
              <a:p>
                <a:r>
                  <a:rPr lang="sv-SE">
                    <a:noFill/>
                  </a:rPr>
                  <a:t> </a:t>
                </a:r>
              </a:p>
            </p:txBody>
          </p:sp>
        </mc:Fallback>
      </mc:AlternateContent>
    </p:spTree>
    <p:extLst>
      <p:ext uri="{BB962C8B-B14F-4D97-AF65-F5344CB8AC3E}">
        <p14:creationId xmlns:p14="http://schemas.microsoft.com/office/powerpoint/2010/main" val="51119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F65D6F-3255-491A-6B5A-A9B3F60F966E}"/>
              </a:ext>
            </a:extLst>
          </p:cNvPr>
          <p:cNvSpPr>
            <a:spLocks noGrp="1"/>
          </p:cNvSpPr>
          <p:nvPr>
            <p:ph type="title"/>
          </p:nvPr>
        </p:nvSpPr>
        <p:spPr>
          <a:xfrm>
            <a:off x="888504" y="1180177"/>
            <a:ext cx="15077478" cy="1357313"/>
          </a:xfrm>
        </p:spPr>
        <p:txBody>
          <a:bodyPr/>
          <a:lstStyle/>
          <a:p>
            <a:r>
              <a:rPr lang="sv-SE" dirty="0"/>
              <a:t>Allokering i grisproduktion </a:t>
            </a:r>
          </a:p>
        </p:txBody>
      </p:sp>
      <p:pic>
        <p:nvPicPr>
          <p:cNvPr id="5" name="Platshållare för innehåll 4">
            <a:extLst>
              <a:ext uri="{FF2B5EF4-FFF2-40B4-BE49-F238E27FC236}">
                <a16:creationId xmlns:a16="http://schemas.microsoft.com/office/drawing/2014/main" id="{037A896F-C051-57BF-F3A9-33741ADE1682}"/>
              </a:ext>
            </a:extLst>
          </p:cNvPr>
          <p:cNvPicPr>
            <a:picLocks noGrp="1" noChangeAspect="1"/>
          </p:cNvPicPr>
          <p:nvPr>
            <p:ph idx="1"/>
          </p:nvPr>
        </p:nvPicPr>
        <p:blipFill rotWithShape="1">
          <a:blip r:embed="rId2"/>
          <a:srcRect l="1096" t="4155" r="1637" b="3195"/>
          <a:stretch/>
        </p:blipFill>
        <p:spPr>
          <a:xfrm>
            <a:off x="9238148" y="2594745"/>
            <a:ext cx="7748090" cy="4564109"/>
          </a:xfrm>
        </p:spPr>
      </p:pic>
      <p:sp>
        <p:nvSpPr>
          <p:cNvPr id="6" name="textruta 5">
            <a:extLst>
              <a:ext uri="{FF2B5EF4-FFF2-40B4-BE49-F238E27FC236}">
                <a16:creationId xmlns:a16="http://schemas.microsoft.com/office/drawing/2014/main" id="{77464C92-9D25-87E7-2779-42345F4FE836}"/>
              </a:ext>
            </a:extLst>
          </p:cNvPr>
          <p:cNvSpPr txBox="1"/>
          <p:nvPr/>
        </p:nvSpPr>
        <p:spPr>
          <a:xfrm>
            <a:off x="10072687" y="7470156"/>
            <a:ext cx="6913551" cy="1692771"/>
          </a:xfrm>
          <a:prstGeom prst="rect">
            <a:avLst/>
          </a:prstGeom>
          <a:noFill/>
        </p:spPr>
        <p:txBody>
          <a:bodyPr wrap="square" rtlCol="0">
            <a:spAutoFit/>
          </a:bodyPr>
          <a:lstStyle/>
          <a:p>
            <a:r>
              <a:rPr lang="sv-SE" dirty="0"/>
              <a:t>Exempel klimatavtryck för gris från Greppas exempelgård gris</a:t>
            </a:r>
          </a:p>
          <a:p>
            <a:r>
              <a:rPr lang="sv-SE" dirty="0">
                <a:hlinkClick r:id="rId3"/>
              </a:rPr>
              <a:t>https://adm.greppa.nu/radgivning/klimatkollenupprepningdjurgarden/underbesoket20d</a:t>
            </a:r>
            <a:r>
              <a:rPr lang="sv-SE" dirty="0"/>
              <a:t> </a:t>
            </a:r>
          </a:p>
        </p:txBody>
      </p:sp>
      <p:sp>
        <p:nvSpPr>
          <p:cNvPr id="7" name="textruta 6">
            <a:extLst>
              <a:ext uri="{FF2B5EF4-FFF2-40B4-BE49-F238E27FC236}">
                <a16:creationId xmlns:a16="http://schemas.microsoft.com/office/drawing/2014/main" id="{D13D8C0F-0F9D-CDAE-655E-B28063B331F5}"/>
              </a:ext>
            </a:extLst>
          </p:cNvPr>
          <p:cNvSpPr txBox="1"/>
          <p:nvPr/>
        </p:nvSpPr>
        <p:spPr>
          <a:xfrm>
            <a:off x="888504" y="2668842"/>
            <a:ext cx="8184059" cy="6494085"/>
          </a:xfrm>
          <a:prstGeom prst="rect">
            <a:avLst/>
          </a:prstGeom>
          <a:noFill/>
        </p:spPr>
        <p:txBody>
          <a:bodyPr wrap="square" rtlCol="0">
            <a:spAutoFit/>
          </a:bodyPr>
          <a:lstStyle/>
          <a:p>
            <a:r>
              <a:rPr lang="sv-SE" sz="3200" dirty="0">
                <a:latin typeface="+mj-lt"/>
              </a:rPr>
              <a:t>Det finns ingen särskild allokeringsprincip för gris. </a:t>
            </a:r>
          </a:p>
          <a:p>
            <a:endParaRPr lang="sv-SE" sz="3200" dirty="0">
              <a:latin typeface="+mj-lt"/>
            </a:endParaRPr>
          </a:p>
          <a:p>
            <a:r>
              <a:rPr lang="sv-SE" sz="3200" dirty="0">
                <a:latin typeface="+mj-lt"/>
              </a:rPr>
              <a:t>Växthusgasutsläppen från grisproduktionen fördelas utifrån ekonomiskt värde.</a:t>
            </a:r>
          </a:p>
          <a:p>
            <a:endParaRPr lang="sv-SE" sz="3200" dirty="0">
              <a:latin typeface="+mj-lt"/>
            </a:endParaRPr>
          </a:p>
          <a:p>
            <a:r>
              <a:rPr lang="sv-SE" sz="3200" b="1" dirty="0">
                <a:latin typeface="+mj-lt"/>
              </a:rPr>
              <a:t>Förslag</a:t>
            </a:r>
            <a:r>
              <a:rPr lang="sv-SE" sz="3200" dirty="0">
                <a:latin typeface="+mj-lt"/>
              </a:rPr>
              <a:t>: Sätt 0 kr på suggor. Sätt samma värde på smågris och slaktgris. </a:t>
            </a:r>
            <a:r>
              <a:rPr lang="sv-SE" sz="3200" dirty="0">
                <a:latin typeface="+mj-lt"/>
                <a:sym typeface="Wingdings" panose="05000000000000000000" pitchFamily="2" charset="2"/>
              </a:rPr>
              <a:t> samma CF för både slakt- och smågris</a:t>
            </a:r>
            <a:endParaRPr lang="sv-SE" sz="3200" dirty="0">
              <a:latin typeface="+mj-lt"/>
            </a:endParaRPr>
          </a:p>
          <a:p>
            <a:r>
              <a:rPr lang="sv-SE" sz="3200" dirty="0">
                <a:latin typeface="+mj-lt"/>
              </a:rPr>
              <a:t>OM du vill göra mer detaljerat – dela upp i två alternativ (smågris- </a:t>
            </a:r>
            <a:r>
              <a:rPr lang="sv-SE" sz="3200" dirty="0" err="1">
                <a:latin typeface="+mj-lt"/>
              </a:rPr>
              <a:t>resp</a:t>
            </a:r>
            <a:r>
              <a:rPr lang="sv-SE" sz="3200" dirty="0">
                <a:latin typeface="+mj-lt"/>
              </a:rPr>
              <a:t> slaktgris). Kom ihåg att lägga smågris och dess CF som Produkt IN i slaktgrisalternativet</a:t>
            </a:r>
          </a:p>
        </p:txBody>
      </p:sp>
    </p:spTree>
    <p:extLst>
      <p:ext uri="{BB962C8B-B14F-4D97-AF65-F5344CB8AC3E}">
        <p14:creationId xmlns:p14="http://schemas.microsoft.com/office/powerpoint/2010/main" val="270461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BEE5993-1B44-5CF2-F762-37B6BE1AF782}"/>
              </a:ext>
            </a:extLst>
          </p:cNvPr>
          <p:cNvSpPr>
            <a:spLocks noGrp="1"/>
          </p:cNvSpPr>
          <p:nvPr>
            <p:ph type="ctrTitle"/>
          </p:nvPr>
        </p:nvSpPr>
        <p:spPr/>
        <p:txBody>
          <a:bodyPr/>
          <a:lstStyle/>
          <a:p>
            <a:r>
              <a:rPr lang="sv-SE" dirty="0"/>
              <a:t>Sol, vind och biogas</a:t>
            </a:r>
          </a:p>
        </p:txBody>
      </p:sp>
      <p:sp>
        <p:nvSpPr>
          <p:cNvPr id="5" name="Underrubrik 4">
            <a:extLst>
              <a:ext uri="{FF2B5EF4-FFF2-40B4-BE49-F238E27FC236}">
                <a16:creationId xmlns:a16="http://schemas.microsoft.com/office/drawing/2014/main" id="{E2B75F64-A4D6-BF8C-A7FC-661EC16D5669}"/>
              </a:ext>
            </a:extLst>
          </p:cNvPr>
          <p:cNvSpPr>
            <a:spLocks noGrp="1"/>
          </p:cNvSpPr>
          <p:nvPr>
            <p:ph type="subTitle" idx="1"/>
          </p:nvPr>
        </p:nvSpPr>
        <p:spPr/>
        <p:txBody>
          <a:bodyPr/>
          <a:lstStyle/>
          <a:p>
            <a:r>
              <a:rPr lang="sv-SE" dirty="0"/>
              <a:t>Gäller även andra ”icke-agrara” produktionsgrenar</a:t>
            </a:r>
          </a:p>
        </p:txBody>
      </p:sp>
    </p:spTree>
    <p:extLst>
      <p:ext uri="{BB962C8B-B14F-4D97-AF65-F5344CB8AC3E}">
        <p14:creationId xmlns:p14="http://schemas.microsoft.com/office/powerpoint/2010/main" val="1224004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DBEAE-DB71-7648-8817-171975D2BEC6}"/>
              </a:ext>
            </a:extLst>
          </p:cNvPr>
          <p:cNvSpPr>
            <a:spLocks noGrp="1"/>
          </p:cNvSpPr>
          <p:nvPr>
            <p:ph type="title"/>
          </p:nvPr>
        </p:nvSpPr>
        <p:spPr>
          <a:xfrm>
            <a:off x="1131392" y="747713"/>
            <a:ext cx="15077478" cy="1357313"/>
          </a:xfrm>
        </p:spPr>
        <p:txBody>
          <a:bodyPr/>
          <a:lstStyle/>
          <a:p>
            <a:r>
              <a:rPr lang="sv-SE" sz="4400" dirty="0"/>
              <a:t>Grundprincip – alla produktionsgrenar står på egna ben</a:t>
            </a:r>
          </a:p>
        </p:txBody>
      </p:sp>
      <p:sp>
        <p:nvSpPr>
          <p:cNvPr id="3" name="Platshållare för innehåll 2">
            <a:extLst>
              <a:ext uri="{FF2B5EF4-FFF2-40B4-BE49-F238E27FC236}">
                <a16:creationId xmlns:a16="http://schemas.microsoft.com/office/drawing/2014/main" id="{B029A210-B515-A5E9-1320-A3F610A4C0B1}"/>
              </a:ext>
            </a:extLst>
          </p:cNvPr>
          <p:cNvSpPr>
            <a:spLocks noGrp="1"/>
          </p:cNvSpPr>
          <p:nvPr>
            <p:ph idx="1"/>
          </p:nvPr>
        </p:nvSpPr>
        <p:spPr>
          <a:xfrm>
            <a:off x="1392810" y="2671763"/>
            <a:ext cx="15077478" cy="6040437"/>
          </a:xfrm>
        </p:spPr>
        <p:txBody>
          <a:bodyPr/>
          <a:lstStyle/>
          <a:p>
            <a:r>
              <a:rPr lang="sv-SE" dirty="0"/>
              <a:t>Klimatkollen i Vera är utvecklad för växtodling och djurhållning. Växtodlingen delas upp i olika grödor. Djurhållningen i olika djurslag.</a:t>
            </a:r>
          </a:p>
          <a:p>
            <a:r>
              <a:rPr lang="sv-SE" dirty="0"/>
              <a:t>Annan verksamhet som entreprenad, skog, gårdsbutik etc. hålls utanför.</a:t>
            </a:r>
          </a:p>
          <a:p>
            <a:r>
              <a:rPr lang="sv-SE" dirty="0"/>
              <a:t>När en produkt lämnar sin produktionsgren, antingen när den säljs externt till mejeri, slakt, kvarn etc. eller internt t ex foder från växtodling till djurhållning…</a:t>
            </a:r>
          </a:p>
          <a:p>
            <a:pPr marL="650875" lvl="1" indent="0">
              <a:buNone/>
            </a:pPr>
            <a:r>
              <a:rPr lang="sv-SE" dirty="0"/>
              <a:t>… bär produkten med sig sin klimatkostnad och för över den till nästa led, precis på samma sätt som i produktionsuppföljning. Produktionsgrenens utsläpp nollas då.</a:t>
            </a:r>
          </a:p>
          <a:p>
            <a:pPr marL="650875" lvl="1" indent="0">
              <a:buNone/>
            </a:pPr>
            <a:r>
              <a:rPr lang="sv-SE" dirty="0"/>
              <a:t>… tappar produktionsgrenen rådighet över vad som händer med produkten. Produktionsgrenen ska då inte få ”</a:t>
            </a:r>
            <a:r>
              <a:rPr lang="sv-SE" dirty="0" err="1"/>
              <a:t>kred</a:t>
            </a:r>
            <a:r>
              <a:rPr lang="sv-SE" dirty="0"/>
              <a:t>” för det produkten används till eller ersätter.</a:t>
            </a:r>
          </a:p>
          <a:p>
            <a:r>
              <a:rPr lang="sv-SE" dirty="0"/>
              <a:t>Alla produktionsgrenar står på egna ben på så sätt att de får bära sina egna utsläpp. </a:t>
            </a:r>
          </a:p>
        </p:txBody>
      </p:sp>
    </p:spTree>
    <p:extLst>
      <p:ext uri="{BB962C8B-B14F-4D97-AF65-F5344CB8AC3E}">
        <p14:creationId xmlns:p14="http://schemas.microsoft.com/office/powerpoint/2010/main" val="422204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D9840-ED02-994A-8586-0D2D5AFB0E95}"/>
              </a:ext>
            </a:extLst>
          </p:cNvPr>
          <p:cNvSpPr>
            <a:spLocks noGrp="1"/>
          </p:cNvSpPr>
          <p:nvPr>
            <p:ph type="title"/>
          </p:nvPr>
        </p:nvSpPr>
        <p:spPr>
          <a:xfrm>
            <a:off x="1307085" y="1647826"/>
            <a:ext cx="15077478" cy="1357313"/>
          </a:xfrm>
        </p:spPr>
        <p:txBody>
          <a:bodyPr/>
          <a:lstStyle/>
          <a:p>
            <a:r>
              <a:rPr lang="sv-SE" dirty="0"/>
              <a:t>Vad innebär det för energi</a:t>
            </a:r>
            <a:r>
              <a:rPr lang="sv-SE" u="sng" dirty="0"/>
              <a:t>produktion</a:t>
            </a:r>
            <a:r>
              <a:rPr lang="sv-SE" dirty="0"/>
              <a:t>? Olika svar</a:t>
            </a:r>
          </a:p>
        </p:txBody>
      </p:sp>
      <p:sp>
        <p:nvSpPr>
          <p:cNvPr id="3" name="Platshållare för innehåll 2">
            <a:extLst>
              <a:ext uri="{FF2B5EF4-FFF2-40B4-BE49-F238E27FC236}">
                <a16:creationId xmlns:a16="http://schemas.microsoft.com/office/drawing/2014/main" id="{D9002A33-896D-519F-6840-3454458BF6DE}"/>
              </a:ext>
            </a:extLst>
          </p:cNvPr>
          <p:cNvSpPr>
            <a:spLocks noGrp="1"/>
          </p:cNvSpPr>
          <p:nvPr>
            <p:ph idx="1"/>
          </p:nvPr>
        </p:nvSpPr>
        <p:spPr>
          <a:xfrm>
            <a:off x="1307085" y="3143250"/>
            <a:ext cx="15077478" cy="5600700"/>
          </a:xfrm>
        </p:spPr>
        <p:txBody>
          <a:bodyPr/>
          <a:lstStyle/>
          <a:p>
            <a:pPr marL="0" indent="0">
              <a:buNone/>
            </a:pPr>
            <a:r>
              <a:rPr lang="sv-SE" dirty="0"/>
              <a:t>Jordbruksföretaget kan producera flera olika energislag</a:t>
            </a:r>
          </a:p>
          <a:p>
            <a:r>
              <a:rPr lang="sv-SE" dirty="0"/>
              <a:t>Grödor (halm, etanolvete, Salix): Ska ses på samma sätt som alla andra grödor, d v s ingen ”</a:t>
            </a:r>
            <a:r>
              <a:rPr lang="sv-SE" dirty="0" err="1"/>
              <a:t>kred</a:t>
            </a:r>
            <a:r>
              <a:rPr lang="sv-SE" dirty="0"/>
              <a:t>” för att biobränsle ersätter fossil energi. Vi kan inte heller säkert veta vad grödan ska användas till, t ex om halmen blir strö eller värme.</a:t>
            </a:r>
          </a:p>
          <a:p>
            <a:r>
              <a:rPr lang="sv-SE" dirty="0"/>
              <a:t>Sol- och vindkraft: Se det som separat från växtodling- och djurhållning – De är inte beroende av varandra. </a:t>
            </a:r>
          </a:p>
          <a:p>
            <a:r>
              <a:rPr lang="sv-SE" dirty="0"/>
              <a:t>Biogas (gödselbaserad) – Förslag för Klimatkollen: </a:t>
            </a:r>
          </a:p>
          <a:p>
            <a:pPr lvl="1"/>
            <a:r>
              <a:rPr lang="sv-SE" dirty="0"/>
              <a:t>Se biogas som en separat produktionsgren, och att biogasproduktionen i sig inte ingår i Klimatkollen.</a:t>
            </a:r>
          </a:p>
          <a:p>
            <a:pPr lvl="1"/>
            <a:r>
              <a:rPr lang="sv-SE" dirty="0"/>
              <a:t>Stallgödsel ses som restprodukt och har klimatavtrycket 0 när den lämnar djurhållningen. </a:t>
            </a:r>
          </a:p>
          <a:p>
            <a:pPr lvl="1"/>
            <a:r>
              <a:rPr lang="sv-SE" dirty="0">
                <a:solidFill>
                  <a:schemeClr val="tx2"/>
                </a:solidFill>
              </a:rPr>
              <a:t>Du kan argumentera för att emissioner från lagring av stallgödsel ska dras bort från djurhållningen. Stallgödsel rötas i princip direkt efter stall och man ”slipper” lagring av obehandlad gödsel. Dock risk att biogassystemet också vill få </a:t>
            </a:r>
            <a:r>
              <a:rPr lang="sv-SE" dirty="0" err="1">
                <a:solidFill>
                  <a:schemeClr val="tx2"/>
                </a:solidFill>
              </a:rPr>
              <a:t>kred</a:t>
            </a:r>
            <a:r>
              <a:rPr lang="sv-SE" dirty="0">
                <a:solidFill>
                  <a:schemeClr val="tx2"/>
                </a:solidFill>
              </a:rPr>
              <a:t> för minskade emissioner från gödselhanteringen.</a:t>
            </a:r>
          </a:p>
          <a:p>
            <a:pPr lvl="1"/>
            <a:endParaRPr lang="sv-SE" dirty="0"/>
          </a:p>
        </p:txBody>
      </p:sp>
    </p:spTree>
    <p:extLst>
      <p:ext uri="{BB962C8B-B14F-4D97-AF65-F5344CB8AC3E}">
        <p14:creationId xmlns:p14="http://schemas.microsoft.com/office/powerpoint/2010/main" val="240869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8B5A9E-6D44-E301-7643-A78689C9D104}"/>
              </a:ext>
            </a:extLst>
          </p:cNvPr>
          <p:cNvSpPr>
            <a:spLocks noGrp="1"/>
          </p:cNvSpPr>
          <p:nvPr>
            <p:ph type="title"/>
          </p:nvPr>
        </p:nvSpPr>
        <p:spPr>
          <a:xfrm>
            <a:off x="1392810" y="1353546"/>
            <a:ext cx="15077478" cy="1357313"/>
          </a:xfrm>
        </p:spPr>
        <p:txBody>
          <a:bodyPr/>
          <a:lstStyle/>
          <a:p>
            <a:r>
              <a:rPr lang="sv-SE" dirty="0"/>
              <a:t>Vad innebär det för </a:t>
            </a:r>
            <a:r>
              <a:rPr lang="sv-SE" u="sng" dirty="0"/>
              <a:t>användning</a:t>
            </a:r>
            <a:r>
              <a:rPr lang="sv-SE" dirty="0"/>
              <a:t> av (egen) energi</a:t>
            </a:r>
          </a:p>
        </p:txBody>
      </p:sp>
      <p:sp>
        <p:nvSpPr>
          <p:cNvPr id="3" name="Platshållare för innehåll 2">
            <a:extLst>
              <a:ext uri="{FF2B5EF4-FFF2-40B4-BE49-F238E27FC236}">
                <a16:creationId xmlns:a16="http://schemas.microsoft.com/office/drawing/2014/main" id="{1BA1F3AB-631D-3859-B6B2-D50B93478354}"/>
              </a:ext>
            </a:extLst>
          </p:cNvPr>
          <p:cNvSpPr>
            <a:spLocks noGrp="1"/>
          </p:cNvSpPr>
          <p:nvPr>
            <p:ph idx="1"/>
          </p:nvPr>
        </p:nvSpPr>
        <p:spPr>
          <a:xfrm>
            <a:off x="1392810" y="2848969"/>
            <a:ext cx="15077478" cy="5790063"/>
          </a:xfrm>
        </p:spPr>
        <p:txBody>
          <a:bodyPr/>
          <a:lstStyle/>
          <a:p>
            <a:r>
              <a:rPr lang="sv-SE" dirty="0"/>
              <a:t>Grödor (t ex halm till </a:t>
            </a:r>
            <a:r>
              <a:rPr lang="sv-SE" dirty="0" err="1"/>
              <a:t>halmpanna</a:t>
            </a:r>
            <a:r>
              <a:rPr lang="sv-SE" dirty="0"/>
              <a:t>): Sätt grödan/halmen som Produkt ut/ut från gården, d v s exportera den från växtodlingen. Ta sedan tillbaka halm som Produkt In/Energi/Värme</a:t>
            </a:r>
          </a:p>
          <a:p>
            <a:r>
              <a:rPr lang="sv-SE" dirty="0"/>
              <a:t>Sol- och vindel: Sätts som en produkt in likt annan inköpt el. Sol- och vindkraft har låga klimatavtryck</a:t>
            </a:r>
          </a:p>
          <a:p>
            <a:r>
              <a:rPr lang="sv-SE" dirty="0" err="1"/>
              <a:t>Biogasel</a:t>
            </a:r>
            <a:r>
              <a:rPr lang="sv-SE" dirty="0"/>
              <a:t>: Om du har fått ett klimatavtryck för biogaselen, använd det. Men var försiktigt om det är ett negativt värde!</a:t>
            </a:r>
            <a:br>
              <a:rPr lang="sv-SE" dirty="0"/>
            </a:br>
            <a:r>
              <a:rPr lang="sv-SE" dirty="0"/>
              <a:t>Biogasens klimatavtryck räknas ofta med </a:t>
            </a:r>
            <a:r>
              <a:rPr lang="sv-SE" i="1" dirty="0" err="1"/>
              <a:t>consequential</a:t>
            </a:r>
            <a:r>
              <a:rPr lang="sv-SE" dirty="0"/>
              <a:t> </a:t>
            </a:r>
            <a:r>
              <a:rPr lang="sv-SE" i="1" dirty="0"/>
              <a:t>approach </a:t>
            </a:r>
            <a:r>
              <a:rPr lang="sv-SE" dirty="0"/>
              <a:t>(</a:t>
            </a:r>
            <a:r>
              <a:rPr lang="sv-SE" dirty="0" err="1"/>
              <a:t>cLCA</a:t>
            </a:r>
            <a:r>
              <a:rPr lang="sv-SE" dirty="0"/>
              <a:t> </a:t>
            </a:r>
            <a:r>
              <a:rPr lang="sv-SE" dirty="0" err="1"/>
              <a:t>bl</a:t>
            </a:r>
            <a:r>
              <a:rPr lang="sv-SE" dirty="0"/>
              <a:t> a med systemexpansion och substitution), medan Klimatkollen har en </a:t>
            </a:r>
            <a:r>
              <a:rPr lang="sv-SE" i="1" dirty="0" err="1"/>
              <a:t>attributional</a:t>
            </a:r>
            <a:r>
              <a:rPr lang="sv-SE" i="1" dirty="0"/>
              <a:t> approach </a:t>
            </a:r>
            <a:r>
              <a:rPr lang="sv-SE" dirty="0"/>
              <a:t>(</a:t>
            </a:r>
            <a:r>
              <a:rPr lang="sv-SE" dirty="0" err="1"/>
              <a:t>aLCA</a:t>
            </a:r>
            <a:r>
              <a:rPr lang="sv-SE" dirty="0"/>
              <a:t> </a:t>
            </a:r>
            <a:r>
              <a:rPr lang="sv-SE" dirty="0" err="1"/>
              <a:t>bl</a:t>
            </a:r>
            <a:r>
              <a:rPr lang="sv-SE" dirty="0"/>
              <a:t> a med allokering genom fördelning). Metoderna är inte helt kompatibla, och resultaten från </a:t>
            </a:r>
            <a:r>
              <a:rPr lang="sv-SE" dirty="0" err="1"/>
              <a:t>cLCA</a:t>
            </a:r>
            <a:r>
              <a:rPr lang="sv-SE" dirty="0"/>
              <a:t> kan inte användas rakt av i Klimatkollen.</a:t>
            </a:r>
          </a:p>
          <a:p>
            <a:endParaRPr lang="sv-SE" dirty="0"/>
          </a:p>
        </p:txBody>
      </p:sp>
    </p:spTree>
    <p:extLst>
      <p:ext uri="{BB962C8B-B14F-4D97-AF65-F5344CB8AC3E}">
        <p14:creationId xmlns:p14="http://schemas.microsoft.com/office/powerpoint/2010/main" val="5873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F56AA0-75ED-BB87-139E-26916D291490}"/>
              </a:ext>
            </a:extLst>
          </p:cNvPr>
          <p:cNvSpPr>
            <a:spLocks noGrp="1"/>
          </p:cNvSpPr>
          <p:nvPr>
            <p:ph type="title"/>
          </p:nvPr>
        </p:nvSpPr>
        <p:spPr>
          <a:xfrm>
            <a:off x="1521398" y="333376"/>
            <a:ext cx="15077478" cy="1357313"/>
          </a:xfrm>
        </p:spPr>
        <p:txBody>
          <a:bodyPr/>
          <a:lstStyle/>
          <a:p>
            <a:r>
              <a:rPr lang="sv-SE" sz="4800" dirty="0"/>
              <a:t>Inkomna frågor (eller sånt jag ändå tänkte ta upp…)</a:t>
            </a:r>
          </a:p>
        </p:txBody>
      </p:sp>
      <p:sp>
        <p:nvSpPr>
          <p:cNvPr id="3" name="Platshållare för innehåll 2">
            <a:extLst>
              <a:ext uri="{FF2B5EF4-FFF2-40B4-BE49-F238E27FC236}">
                <a16:creationId xmlns:a16="http://schemas.microsoft.com/office/drawing/2014/main" id="{880379FD-64ED-BC02-7834-47955B8D9711}"/>
              </a:ext>
            </a:extLst>
          </p:cNvPr>
          <p:cNvSpPr>
            <a:spLocks noGrp="1"/>
          </p:cNvSpPr>
          <p:nvPr>
            <p:ph idx="1"/>
          </p:nvPr>
        </p:nvSpPr>
        <p:spPr>
          <a:xfrm>
            <a:off x="1521398" y="1828800"/>
            <a:ext cx="15077478" cy="4826000"/>
          </a:xfrm>
        </p:spPr>
        <p:txBody>
          <a:bodyPr/>
          <a:lstStyle/>
          <a:p>
            <a:r>
              <a:rPr lang="sv-SE" dirty="0"/>
              <a:t>Rätt perspektiv och tyngdpunkt vid allokering (jämfört med Gårdens totala utsläpp)</a:t>
            </a:r>
          </a:p>
          <a:p>
            <a:r>
              <a:rPr lang="sv-SE" dirty="0"/>
              <a:t>Tänk på i Klimatkollen</a:t>
            </a:r>
          </a:p>
          <a:p>
            <a:pPr lvl="1"/>
            <a:r>
              <a:rPr lang="sv-SE" dirty="0"/>
              <a:t>Räkna ut antalet djur på </a:t>
            </a:r>
            <a:r>
              <a:rPr lang="sv-SE" dirty="0" err="1"/>
              <a:t>djurkort</a:t>
            </a:r>
            <a:endParaRPr lang="sv-SE" dirty="0"/>
          </a:p>
          <a:p>
            <a:pPr lvl="1"/>
            <a:r>
              <a:rPr lang="sv-SE" dirty="0"/>
              <a:t>Kvävet i Odlingsfliken</a:t>
            </a:r>
          </a:p>
          <a:p>
            <a:pPr lvl="1"/>
            <a:r>
              <a:rPr lang="sv-SE" dirty="0"/>
              <a:t>Vad ska man med alla rapporter till, Nyckeltal som stöd</a:t>
            </a:r>
          </a:p>
          <a:p>
            <a:r>
              <a:rPr lang="sv-SE" dirty="0"/>
              <a:t>Felsökning</a:t>
            </a:r>
          </a:p>
          <a:p>
            <a:r>
              <a:rPr lang="sv-SE" dirty="0"/>
              <a:t>Allokeringsfaktor </a:t>
            </a:r>
          </a:p>
          <a:p>
            <a:pPr lvl="1"/>
            <a:r>
              <a:rPr lang="sv-SE" dirty="0"/>
              <a:t>för mjölk och nötkött</a:t>
            </a:r>
          </a:p>
          <a:p>
            <a:pPr lvl="1"/>
            <a:r>
              <a:rPr lang="sv-SE" dirty="0"/>
              <a:t>för gris</a:t>
            </a:r>
          </a:p>
          <a:p>
            <a:r>
              <a:rPr lang="sv-SE" dirty="0"/>
              <a:t>Energi</a:t>
            </a:r>
          </a:p>
          <a:p>
            <a:pPr lvl="1"/>
            <a:r>
              <a:rPr lang="sv-SE" dirty="0"/>
              <a:t>Egen elproduktion (sol, biogas)</a:t>
            </a:r>
          </a:p>
          <a:p>
            <a:pPr lvl="1"/>
            <a:r>
              <a:rPr lang="sv-SE" dirty="0"/>
              <a:t>Biogasproduktion – egen gårdsanläggning respektive samrötning (levererar gödsel, tar tillbaka biogödsel)</a:t>
            </a:r>
          </a:p>
          <a:p>
            <a:pPr lvl="1"/>
            <a:endParaRPr lang="sv-SE" dirty="0"/>
          </a:p>
        </p:txBody>
      </p:sp>
    </p:spTree>
    <p:extLst>
      <p:ext uri="{BB962C8B-B14F-4D97-AF65-F5344CB8AC3E}">
        <p14:creationId xmlns:p14="http://schemas.microsoft.com/office/powerpoint/2010/main" val="74515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D95C76F-B0EF-C57A-9B2E-8512E50A53E6}"/>
              </a:ext>
            </a:extLst>
          </p:cNvPr>
          <p:cNvSpPr>
            <a:spLocks noGrp="1"/>
          </p:cNvSpPr>
          <p:nvPr>
            <p:ph type="ctrTitle"/>
          </p:nvPr>
        </p:nvSpPr>
        <p:spPr/>
        <p:txBody>
          <a:bodyPr/>
          <a:lstStyle/>
          <a:p>
            <a:r>
              <a:rPr lang="sv-SE" dirty="0"/>
              <a:t>Perspektiv och tyngdpunkt </a:t>
            </a:r>
          </a:p>
        </p:txBody>
      </p:sp>
      <p:sp>
        <p:nvSpPr>
          <p:cNvPr id="5" name="Underrubrik 4">
            <a:extLst>
              <a:ext uri="{FF2B5EF4-FFF2-40B4-BE49-F238E27FC236}">
                <a16:creationId xmlns:a16="http://schemas.microsoft.com/office/drawing/2014/main" id="{6FFFD86B-7F23-E5C6-98F6-AB5E8D346CE1}"/>
              </a:ext>
            </a:extLst>
          </p:cNvPr>
          <p:cNvSpPr>
            <a:spLocks noGrp="1"/>
          </p:cNvSpPr>
          <p:nvPr>
            <p:ph type="subTitle" idx="1"/>
          </p:nvPr>
        </p:nvSpPr>
        <p:spPr/>
        <p:txBody>
          <a:bodyPr/>
          <a:lstStyle/>
          <a:p>
            <a:r>
              <a:rPr lang="sv-SE" dirty="0"/>
              <a:t>När man ska beräkna produkternas klimatavtryck </a:t>
            </a:r>
            <a:br>
              <a:rPr lang="sv-SE" dirty="0"/>
            </a:br>
            <a:r>
              <a:rPr lang="sv-SE" dirty="0"/>
              <a:t>och inte bara gårdens totala växthusgasutsläpp </a:t>
            </a:r>
          </a:p>
        </p:txBody>
      </p:sp>
    </p:spTree>
    <p:extLst>
      <p:ext uri="{BB962C8B-B14F-4D97-AF65-F5344CB8AC3E}">
        <p14:creationId xmlns:p14="http://schemas.microsoft.com/office/powerpoint/2010/main" val="396071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524BD7C-D487-C3EF-BA34-A868FF5F7380}"/>
              </a:ext>
            </a:extLst>
          </p:cNvPr>
          <p:cNvSpPr>
            <a:spLocks noGrp="1"/>
          </p:cNvSpPr>
          <p:nvPr>
            <p:ph type="title"/>
          </p:nvPr>
        </p:nvSpPr>
        <p:spPr>
          <a:xfrm>
            <a:off x="1392811" y="1184284"/>
            <a:ext cx="15077478" cy="1357313"/>
          </a:xfrm>
        </p:spPr>
        <p:txBody>
          <a:bodyPr/>
          <a:lstStyle/>
          <a:p>
            <a:r>
              <a:rPr lang="sv-SE" dirty="0"/>
              <a:t>Vid allokering ligger fokus på Produkt UT</a:t>
            </a:r>
          </a:p>
        </p:txBody>
      </p:sp>
      <p:sp>
        <p:nvSpPr>
          <p:cNvPr id="3" name="Platshållare för innehåll 2">
            <a:extLst>
              <a:ext uri="{FF2B5EF4-FFF2-40B4-BE49-F238E27FC236}">
                <a16:creationId xmlns:a16="http://schemas.microsoft.com/office/drawing/2014/main" id="{E55F47BC-F50A-A8B5-DDD0-8FB9EBF47AB2}"/>
              </a:ext>
            </a:extLst>
          </p:cNvPr>
          <p:cNvSpPr>
            <a:spLocks noGrp="1"/>
          </p:cNvSpPr>
          <p:nvPr>
            <p:ph idx="1"/>
          </p:nvPr>
        </p:nvSpPr>
        <p:spPr>
          <a:xfrm>
            <a:off x="1392811" y="3111500"/>
            <a:ext cx="15077478" cy="4826000"/>
          </a:xfrm>
        </p:spPr>
        <p:txBody>
          <a:bodyPr/>
          <a:lstStyle/>
          <a:p>
            <a:r>
              <a:rPr lang="sv-SE" dirty="0"/>
              <a:t>De animalieprodukter som producerats under året </a:t>
            </a:r>
          </a:p>
          <a:p>
            <a:r>
              <a:rPr lang="sv-SE" dirty="0"/>
              <a:t>De grödor som skördats under året</a:t>
            </a:r>
          </a:p>
          <a:p>
            <a:r>
              <a:rPr lang="sv-SE" dirty="0"/>
              <a:t>De insatsvaror som förbrukats i animalieproduktionen </a:t>
            </a:r>
            <a:r>
              <a:rPr lang="sv-SE" u="sng" dirty="0"/>
              <a:t>i år </a:t>
            </a:r>
            <a:r>
              <a:rPr lang="sv-SE" dirty="0"/>
              <a:t>respektive under växtodlingsåret för grödor som </a:t>
            </a:r>
            <a:r>
              <a:rPr lang="sv-SE" u="sng" dirty="0"/>
              <a:t>skördats i år </a:t>
            </a:r>
            <a:r>
              <a:rPr lang="sv-SE" dirty="0"/>
              <a:t>(från sådd till skörd) </a:t>
            </a:r>
            <a:r>
              <a:rPr lang="sv-SE" dirty="0">
                <a:sym typeface="Wingdings" panose="05000000000000000000" pitchFamily="2" charset="2"/>
              </a:rPr>
              <a:t> dra bort diesel till entreprenad, överlagring av mineralgödsel</a:t>
            </a:r>
            <a:endParaRPr lang="sv-SE" dirty="0"/>
          </a:p>
          <a:p>
            <a:endParaRPr lang="sv-SE" dirty="0"/>
          </a:p>
          <a:p>
            <a:pPr marL="0" indent="0">
              <a:buNone/>
            </a:pPr>
            <a:r>
              <a:rPr lang="sv-SE" dirty="0"/>
              <a:t>Kan vara skillnad mot gårdsperspektiv (ton CO2e per år) eller rapportering av en verksamhets växthusgasutsläpp enligt t ex Greenhouse gas </a:t>
            </a:r>
            <a:r>
              <a:rPr lang="sv-SE" dirty="0" err="1"/>
              <a:t>protocol</a:t>
            </a:r>
            <a:r>
              <a:rPr lang="sv-SE" dirty="0"/>
              <a:t> och Science </a:t>
            </a:r>
            <a:r>
              <a:rPr lang="sv-SE" dirty="0" err="1"/>
              <a:t>Based</a:t>
            </a:r>
            <a:r>
              <a:rPr lang="sv-SE" dirty="0"/>
              <a:t> Targets där man kan ta med det som köpts in, inte nödvändigtvis förbrukats, under ett år, och även andra tjänster (t ex entreprenad) som företaget utfört. </a:t>
            </a:r>
          </a:p>
        </p:txBody>
      </p:sp>
    </p:spTree>
    <p:extLst>
      <p:ext uri="{BB962C8B-B14F-4D97-AF65-F5344CB8AC3E}">
        <p14:creationId xmlns:p14="http://schemas.microsoft.com/office/powerpoint/2010/main" val="161771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2BB707-C3A2-C278-6C4F-06420D3FD560}"/>
              </a:ext>
            </a:extLst>
          </p:cNvPr>
          <p:cNvSpPr>
            <a:spLocks noGrp="1"/>
          </p:cNvSpPr>
          <p:nvPr>
            <p:ph type="title"/>
          </p:nvPr>
        </p:nvSpPr>
        <p:spPr>
          <a:xfrm>
            <a:off x="1392810" y="2162176"/>
            <a:ext cx="15077478" cy="1357313"/>
          </a:xfrm>
        </p:spPr>
        <p:txBody>
          <a:bodyPr/>
          <a:lstStyle/>
          <a:p>
            <a:r>
              <a:rPr lang="sv-SE" sz="4800" dirty="0">
                <a:sym typeface="Wingdings" panose="05000000000000000000" pitchFamily="2" charset="2"/>
              </a:rPr>
              <a:t>Fokus: De animalier som har producerats under året</a:t>
            </a:r>
            <a:endParaRPr lang="sv-SE" sz="4800" dirty="0"/>
          </a:p>
        </p:txBody>
      </p:sp>
      <p:sp>
        <p:nvSpPr>
          <p:cNvPr id="3" name="Platshållare för innehåll 2">
            <a:extLst>
              <a:ext uri="{FF2B5EF4-FFF2-40B4-BE49-F238E27FC236}">
                <a16:creationId xmlns:a16="http://schemas.microsoft.com/office/drawing/2014/main" id="{40922E92-0D75-BEE5-F0D4-B09FD1E94390}"/>
              </a:ext>
            </a:extLst>
          </p:cNvPr>
          <p:cNvSpPr>
            <a:spLocks noGrp="1"/>
          </p:cNvSpPr>
          <p:nvPr>
            <p:ph idx="1"/>
          </p:nvPr>
        </p:nvSpPr>
        <p:spPr>
          <a:xfrm>
            <a:off x="1392810" y="3822700"/>
            <a:ext cx="15077478" cy="4826000"/>
          </a:xfrm>
        </p:spPr>
        <p:txBody>
          <a:bodyPr/>
          <a:lstStyle/>
          <a:p>
            <a:r>
              <a:rPr lang="sv-SE" dirty="0">
                <a:sym typeface="Wingdings" panose="05000000000000000000" pitchFamily="2" charset="2"/>
              </a:rPr>
              <a:t>Foder som gått åt under året. Vid lagerförändringar av foder:</a:t>
            </a:r>
          </a:p>
          <a:p>
            <a:pPr lvl="1">
              <a:buFont typeface="Wingdings" panose="05000000000000000000" pitchFamily="2" charset="2"/>
              <a:buChar char="à"/>
            </a:pPr>
            <a:r>
              <a:rPr lang="sv-SE" dirty="0">
                <a:sym typeface="Wingdings" panose="05000000000000000000" pitchFamily="2" charset="2"/>
              </a:rPr>
              <a:t>OM ökning av lager: Sätt eget foder som överlagras till kommande år som Produkt UT/sålt från gården</a:t>
            </a:r>
          </a:p>
          <a:p>
            <a:pPr lvl="1">
              <a:buFont typeface="Wingdings" panose="05000000000000000000" pitchFamily="2" charset="2"/>
              <a:buChar char="à"/>
            </a:pPr>
            <a:r>
              <a:rPr lang="sv-SE" dirty="0">
                <a:sym typeface="Wingdings" panose="05000000000000000000" pitchFamily="2" charset="2"/>
              </a:rPr>
              <a:t>OM minskning av lager: Lägg in som Produkt IN, motsvarande mängd som nettoförändringen i lager</a:t>
            </a:r>
          </a:p>
          <a:p>
            <a:pPr>
              <a:buFont typeface="Arial" panose="020B0604020202020204" pitchFamily="34" charset="0"/>
              <a:buChar char="•"/>
            </a:pPr>
            <a:r>
              <a:rPr lang="sv-SE" dirty="0">
                <a:sym typeface="Wingdings" panose="05000000000000000000" pitchFamily="2" charset="2"/>
              </a:rPr>
              <a:t>Förändring i levandelager: </a:t>
            </a:r>
          </a:p>
          <a:p>
            <a:pPr lvl="1">
              <a:buFont typeface="Arial" panose="020B0604020202020204" pitchFamily="34" charset="0"/>
              <a:buChar char="•"/>
            </a:pPr>
            <a:r>
              <a:rPr lang="sv-SE" dirty="0">
                <a:sym typeface="Wingdings" panose="05000000000000000000" pitchFamily="2" charset="2"/>
              </a:rPr>
              <a:t>Notera och poängtera stora förändringar. </a:t>
            </a:r>
          </a:p>
          <a:p>
            <a:pPr lvl="1">
              <a:buFont typeface="Arial" panose="020B0604020202020204" pitchFamily="34" charset="0"/>
              <a:buChar char="•"/>
            </a:pPr>
            <a:r>
              <a:rPr lang="sv-SE" dirty="0">
                <a:sym typeface="Wingdings" panose="05000000000000000000" pitchFamily="2" charset="2"/>
              </a:rPr>
              <a:t>Justera djurantal på djurkorten vid behov (se kommande bilder). </a:t>
            </a:r>
          </a:p>
          <a:p>
            <a:pPr marL="650875" lvl="1" indent="0">
              <a:buNone/>
            </a:pPr>
            <a:r>
              <a:rPr lang="sv-SE" dirty="0">
                <a:sym typeface="Wingdings" panose="05000000000000000000" pitchFamily="2" charset="2"/>
              </a:rPr>
              <a:t>Ökning av levandelager  kan leda till högre klimatavtryck per kg produkt (utsläppen ökar, fast mängden sålda animalier följer inte med)</a:t>
            </a:r>
          </a:p>
          <a:p>
            <a:pPr marL="650875" lvl="1" indent="0">
              <a:buNone/>
            </a:pPr>
            <a:r>
              <a:rPr lang="sv-SE" dirty="0">
                <a:sym typeface="Wingdings" panose="05000000000000000000" pitchFamily="2" charset="2"/>
              </a:rPr>
              <a:t>Minskning av levandelager  kan leda till lägre klimatavtryck per kg produkt</a:t>
            </a:r>
          </a:p>
          <a:p>
            <a:pPr marL="0" indent="0">
              <a:buNone/>
            </a:pPr>
            <a:endParaRPr lang="sv-SE" dirty="0"/>
          </a:p>
        </p:txBody>
      </p:sp>
    </p:spTree>
    <p:extLst>
      <p:ext uri="{BB962C8B-B14F-4D97-AF65-F5344CB8AC3E}">
        <p14:creationId xmlns:p14="http://schemas.microsoft.com/office/powerpoint/2010/main" val="353658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5E268D-532D-4542-F856-6CB944006DEA}"/>
              </a:ext>
            </a:extLst>
          </p:cNvPr>
          <p:cNvSpPr>
            <a:spLocks noGrp="1"/>
          </p:cNvSpPr>
          <p:nvPr>
            <p:ph type="title"/>
          </p:nvPr>
        </p:nvSpPr>
        <p:spPr>
          <a:xfrm>
            <a:off x="1131392" y="600076"/>
            <a:ext cx="15077478" cy="1357313"/>
          </a:xfrm>
        </p:spPr>
        <p:txBody>
          <a:bodyPr/>
          <a:lstStyle/>
          <a:p>
            <a:r>
              <a:rPr lang="sv-SE" dirty="0"/>
              <a:t>Fokus: De grödor som skördats under året</a:t>
            </a:r>
          </a:p>
        </p:txBody>
      </p:sp>
      <p:sp>
        <p:nvSpPr>
          <p:cNvPr id="3" name="Platshållare för innehåll 2">
            <a:extLst>
              <a:ext uri="{FF2B5EF4-FFF2-40B4-BE49-F238E27FC236}">
                <a16:creationId xmlns:a16="http://schemas.microsoft.com/office/drawing/2014/main" id="{0A6422C0-FF5E-853F-217E-74403A75EB6C}"/>
              </a:ext>
            </a:extLst>
          </p:cNvPr>
          <p:cNvSpPr>
            <a:spLocks noGrp="1"/>
          </p:cNvSpPr>
          <p:nvPr>
            <p:ph idx="1"/>
          </p:nvPr>
        </p:nvSpPr>
        <p:spPr>
          <a:xfrm>
            <a:off x="1131392" y="2095500"/>
            <a:ext cx="15077478" cy="4826000"/>
          </a:xfrm>
        </p:spPr>
        <p:txBody>
          <a:bodyPr/>
          <a:lstStyle/>
          <a:p>
            <a:pPr marL="0" indent="0">
              <a:buNone/>
            </a:pPr>
            <a:r>
              <a:rPr lang="sv-SE" sz="2400" i="1" dirty="0"/>
              <a:t>Här ingår även marker som har betats under året</a:t>
            </a:r>
            <a:endParaRPr lang="sv-SE" i="1" dirty="0"/>
          </a:p>
          <a:p>
            <a:pPr marL="0" indent="0">
              <a:buNone/>
            </a:pPr>
            <a:r>
              <a:rPr lang="sv-SE" dirty="0"/>
              <a:t>Följ växtodlingsåret. </a:t>
            </a:r>
          </a:p>
          <a:p>
            <a:pPr>
              <a:buFont typeface="Wingdings" panose="05000000000000000000" pitchFamily="2" charset="2"/>
              <a:buChar char="à"/>
            </a:pPr>
            <a:r>
              <a:rPr lang="sv-SE" dirty="0"/>
              <a:t>Ta med t ex gödsling föregående höst i samband med sådd av höstraps som tröskades i år, men inte gödsling till årets höstsådda grödor</a:t>
            </a:r>
          </a:p>
          <a:p>
            <a:pPr>
              <a:buFont typeface="Wingdings" panose="05000000000000000000" pitchFamily="2" charset="2"/>
              <a:buChar char="à"/>
            </a:pPr>
            <a:r>
              <a:rPr lang="sv-SE" dirty="0"/>
              <a:t>Justera </a:t>
            </a:r>
            <a:r>
              <a:rPr lang="sv-SE" dirty="0" err="1"/>
              <a:t>ev</a:t>
            </a:r>
            <a:r>
              <a:rPr lang="sv-SE" dirty="0"/>
              <a:t> mängd inköpt gödsel för att spegla mängd förbrukat under växtodlingsåret, inte mängd inköpt under kalenderåret</a:t>
            </a:r>
          </a:p>
          <a:p>
            <a:pPr marL="0" indent="0">
              <a:buNone/>
            </a:pPr>
            <a:endParaRPr lang="sv-SE" dirty="0">
              <a:sym typeface="Wingdings" panose="05000000000000000000" pitchFamily="2" charset="2"/>
            </a:endParaRPr>
          </a:p>
          <a:p>
            <a:pPr marL="0" indent="0">
              <a:buNone/>
            </a:pPr>
            <a:r>
              <a:rPr lang="sv-SE" dirty="0">
                <a:sym typeface="Wingdings" panose="05000000000000000000" pitchFamily="2" charset="2"/>
              </a:rPr>
              <a:t>Notera grödan som en Produkt UT det år som den odlades. D v s sätt som såld från gården även om den såldes efter årsskiftet</a:t>
            </a:r>
            <a:endParaRPr lang="sv-SE" dirty="0"/>
          </a:p>
          <a:p>
            <a:pPr marL="0" indent="0">
              <a:buNone/>
            </a:pPr>
            <a:endParaRPr lang="sv-SE" dirty="0"/>
          </a:p>
          <a:p>
            <a:pPr marL="0" indent="0">
              <a:buNone/>
            </a:pPr>
            <a:r>
              <a:rPr lang="sv-SE" dirty="0"/>
              <a:t>Vid ökning av lager av eget foder: </a:t>
            </a:r>
            <a:r>
              <a:rPr lang="sv-SE" dirty="0">
                <a:sym typeface="Wingdings" panose="05000000000000000000" pitchFamily="2" charset="2"/>
              </a:rPr>
              <a:t>Sätt eget foder som överlagras till kommande år som Produkt UT/sålt från gården</a:t>
            </a:r>
          </a:p>
          <a:p>
            <a:pPr>
              <a:buFont typeface="Arial" panose="020B0604020202020204" pitchFamily="34" charset="0"/>
              <a:buChar char="•"/>
            </a:pPr>
            <a:endParaRPr lang="sv-SE" dirty="0">
              <a:sym typeface="Wingdings" panose="05000000000000000000" pitchFamily="2" charset="2"/>
            </a:endParaRPr>
          </a:p>
          <a:p>
            <a:pPr>
              <a:buFont typeface="Arial" panose="020B0604020202020204" pitchFamily="34" charset="0"/>
              <a:buChar char="•"/>
            </a:pPr>
            <a:endParaRPr lang="sv-SE" dirty="0">
              <a:sym typeface="Wingdings" panose="05000000000000000000" pitchFamily="2" charset="2"/>
            </a:endParaRPr>
          </a:p>
          <a:p>
            <a:pPr>
              <a:buFont typeface="Arial" panose="020B0604020202020204" pitchFamily="34" charset="0"/>
              <a:buChar char="•"/>
            </a:pPr>
            <a:endParaRPr lang="sv-SE" dirty="0"/>
          </a:p>
        </p:txBody>
      </p:sp>
    </p:spTree>
    <p:extLst>
      <p:ext uri="{BB962C8B-B14F-4D97-AF65-F5344CB8AC3E}">
        <p14:creationId xmlns:p14="http://schemas.microsoft.com/office/powerpoint/2010/main" val="5125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7722706-F7F7-2227-2C86-BDECF63590A9}"/>
              </a:ext>
            </a:extLst>
          </p:cNvPr>
          <p:cNvSpPr>
            <a:spLocks noGrp="1"/>
          </p:cNvSpPr>
          <p:nvPr>
            <p:ph type="ctrTitle"/>
          </p:nvPr>
        </p:nvSpPr>
        <p:spPr/>
        <p:txBody>
          <a:bodyPr/>
          <a:lstStyle/>
          <a:p>
            <a:r>
              <a:rPr lang="sv-SE" dirty="0"/>
              <a:t>Tänk på i Klimatkollen i Vera</a:t>
            </a:r>
          </a:p>
        </p:txBody>
      </p:sp>
      <p:sp>
        <p:nvSpPr>
          <p:cNvPr id="5" name="Underrubrik 4">
            <a:extLst>
              <a:ext uri="{FF2B5EF4-FFF2-40B4-BE49-F238E27FC236}">
                <a16:creationId xmlns:a16="http://schemas.microsoft.com/office/drawing/2014/main" id="{FDF658FB-4228-593D-7228-F9F10833AD5A}"/>
              </a:ext>
            </a:extLst>
          </p:cNvPr>
          <p:cNvSpPr>
            <a:spLocks noGrp="1"/>
          </p:cNvSpPr>
          <p:nvPr>
            <p:ph type="subTitle" idx="1"/>
          </p:nvPr>
        </p:nvSpPr>
        <p:spPr/>
        <p:txBody>
          <a:bodyPr/>
          <a:lstStyle/>
          <a:p>
            <a:r>
              <a:rPr lang="sv-SE" dirty="0"/>
              <a:t>Tips och möjliga fallgropar</a:t>
            </a:r>
          </a:p>
        </p:txBody>
      </p:sp>
    </p:spTree>
    <p:extLst>
      <p:ext uri="{BB962C8B-B14F-4D97-AF65-F5344CB8AC3E}">
        <p14:creationId xmlns:p14="http://schemas.microsoft.com/office/powerpoint/2010/main" val="49046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A9D9-BB41-0BAA-F56F-AE217B256302}"/>
              </a:ext>
            </a:extLst>
          </p:cNvPr>
          <p:cNvSpPr>
            <a:spLocks noGrp="1"/>
          </p:cNvSpPr>
          <p:nvPr>
            <p:ph type="title"/>
          </p:nvPr>
        </p:nvSpPr>
        <p:spPr>
          <a:xfrm>
            <a:off x="647700" y="2460037"/>
            <a:ext cx="5626100" cy="1357313"/>
          </a:xfrm>
        </p:spPr>
        <p:txBody>
          <a:bodyPr/>
          <a:lstStyle/>
          <a:p>
            <a:r>
              <a:rPr lang="sv-SE" dirty="0"/>
              <a:t>Produkter IN – </a:t>
            </a:r>
            <a:br>
              <a:rPr lang="sv-SE" dirty="0"/>
            </a:br>
            <a:r>
              <a:rPr lang="sv-SE" dirty="0"/>
              <a:t>Tips kolla i Grunddata i VERA</a:t>
            </a:r>
          </a:p>
        </p:txBody>
      </p:sp>
      <p:pic>
        <p:nvPicPr>
          <p:cNvPr id="5" name="Platshållare för innehåll 4">
            <a:extLst>
              <a:ext uri="{FF2B5EF4-FFF2-40B4-BE49-F238E27FC236}">
                <a16:creationId xmlns:a16="http://schemas.microsoft.com/office/drawing/2014/main" id="{802C2786-ACDE-DEEA-DE36-A676A69D0083}"/>
              </a:ext>
            </a:extLst>
          </p:cNvPr>
          <p:cNvPicPr>
            <a:picLocks noGrp="1" noChangeAspect="1"/>
          </p:cNvPicPr>
          <p:nvPr>
            <p:ph idx="1"/>
          </p:nvPr>
        </p:nvPicPr>
        <p:blipFill rotWithShape="1">
          <a:blip r:embed="rId2"/>
          <a:srcRect r="37288" b="5772"/>
          <a:stretch/>
        </p:blipFill>
        <p:spPr>
          <a:xfrm>
            <a:off x="1081810" y="4925873"/>
            <a:ext cx="4982410" cy="3788056"/>
          </a:xfrm>
        </p:spPr>
      </p:pic>
      <p:pic>
        <p:nvPicPr>
          <p:cNvPr id="7" name="Bildobjekt 6">
            <a:extLst>
              <a:ext uri="{FF2B5EF4-FFF2-40B4-BE49-F238E27FC236}">
                <a16:creationId xmlns:a16="http://schemas.microsoft.com/office/drawing/2014/main" id="{FD2A9A3F-0D5A-C440-AC8A-9AA1D4E3E2FB}"/>
              </a:ext>
            </a:extLst>
          </p:cNvPr>
          <p:cNvPicPr>
            <a:picLocks noChangeAspect="1"/>
          </p:cNvPicPr>
          <p:nvPr/>
        </p:nvPicPr>
        <p:blipFill rotWithShape="1">
          <a:blip r:embed="rId3"/>
          <a:srcRect b="10074"/>
          <a:stretch/>
        </p:blipFill>
        <p:spPr>
          <a:xfrm>
            <a:off x="7391340" y="1090408"/>
            <a:ext cx="8239246" cy="4434091"/>
          </a:xfrm>
          <a:prstGeom prst="rect">
            <a:avLst/>
          </a:prstGeom>
        </p:spPr>
      </p:pic>
      <p:pic>
        <p:nvPicPr>
          <p:cNvPr id="9" name="Bildobjekt 8">
            <a:extLst>
              <a:ext uri="{FF2B5EF4-FFF2-40B4-BE49-F238E27FC236}">
                <a16:creationId xmlns:a16="http://schemas.microsoft.com/office/drawing/2014/main" id="{CA868CCD-865A-572C-C89D-D1B9B427A502}"/>
              </a:ext>
            </a:extLst>
          </p:cNvPr>
          <p:cNvPicPr>
            <a:picLocks noChangeAspect="1"/>
          </p:cNvPicPr>
          <p:nvPr/>
        </p:nvPicPr>
        <p:blipFill rotWithShape="1">
          <a:blip r:embed="rId4"/>
          <a:srcRect t="-10335" b="26006"/>
          <a:stretch/>
        </p:blipFill>
        <p:spPr>
          <a:xfrm>
            <a:off x="6880334" y="5307176"/>
            <a:ext cx="9138271" cy="4078124"/>
          </a:xfrm>
          <a:prstGeom prst="rect">
            <a:avLst/>
          </a:prstGeom>
        </p:spPr>
      </p:pic>
      <p:cxnSp>
        <p:nvCxnSpPr>
          <p:cNvPr id="11" name="Rak pilkoppling 10">
            <a:extLst>
              <a:ext uri="{FF2B5EF4-FFF2-40B4-BE49-F238E27FC236}">
                <a16:creationId xmlns:a16="http://schemas.microsoft.com/office/drawing/2014/main" id="{037D9D90-8EBA-0190-884D-9DF9E9955A40}"/>
              </a:ext>
            </a:extLst>
          </p:cNvPr>
          <p:cNvCxnSpPr>
            <a:cxnSpLocks/>
            <a:endCxn id="7" idx="1"/>
          </p:cNvCxnSpPr>
          <p:nvPr/>
        </p:nvCxnSpPr>
        <p:spPr>
          <a:xfrm flipV="1">
            <a:off x="4406900" y="3307454"/>
            <a:ext cx="2984440" cy="3073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D7E0F0B2-85A6-8969-9B24-7F2A5E4BC3AF}"/>
              </a:ext>
            </a:extLst>
          </p:cNvPr>
          <p:cNvCxnSpPr>
            <a:cxnSpLocks/>
          </p:cNvCxnSpPr>
          <p:nvPr/>
        </p:nvCxnSpPr>
        <p:spPr>
          <a:xfrm flipV="1">
            <a:off x="4406900" y="5887167"/>
            <a:ext cx="2473434" cy="660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581762"/>
      </p:ext>
    </p:extLst>
  </p:cSld>
  <p:clrMapOvr>
    <a:masterClrMapping/>
  </p:clrMapOvr>
</p:sld>
</file>

<file path=ppt/theme/theme1.xml><?xml version="1.0" encoding="utf-8"?>
<a:theme xmlns:a="http://schemas.openxmlformats.org/drawingml/2006/main" name="PowerPoint_Mall_NY_logo">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Hushållningssällskapet - Bild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Hushållningssällskapet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Hushållningssällskapet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PowerPoint_Mall_NY_logo">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PowerPoint_Mall_NY_logo</Template>
  <TotalTime>18466</TotalTime>
  <Words>2204</Words>
  <Application>Microsoft Office PowerPoint</Application>
  <PresentationFormat>Anpassad</PresentationFormat>
  <Paragraphs>163</Paragraphs>
  <Slides>26</Slides>
  <Notes>1</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26</vt:i4>
      </vt:variant>
    </vt:vector>
  </HeadingPairs>
  <TitlesOfParts>
    <vt:vector size="38" baseType="lpstr">
      <vt:lpstr>Arial</vt:lpstr>
      <vt:lpstr>Calibri</vt:lpstr>
      <vt:lpstr>Cambria Math</vt:lpstr>
      <vt:lpstr>Tahoma</vt:lpstr>
      <vt:lpstr>Times New Roman</vt:lpstr>
      <vt:lpstr>Verdana</vt:lpstr>
      <vt:lpstr>Wingdings</vt:lpstr>
      <vt:lpstr>PowerPoint_Mall_NY_logo</vt:lpstr>
      <vt:lpstr>Hushållningssällskapet - Bildlayouter</vt:lpstr>
      <vt:lpstr>Hushållningssällskapet - Övriga layouter</vt:lpstr>
      <vt:lpstr>1_Hushållningssällskapet - Övriga layouter</vt:lpstr>
      <vt:lpstr>1_PowerPoint_Mall_NY_logo</vt:lpstr>
      <vt:lpstr>PowerPoint-presentation</vt:lpstr>
      <vt:lpstr>Idag</vt:lpstr>
      <vt:lpstr>Inkomna frågor (eller sånt jag ändå tänkte ta upp…)</vt:lpstr>
      <vt:lpstr>Perspektiv och tyngdpunkt </vt:lpstr>
      <vt:lpstr>Vid allokering ligger fokus på Produkt UT</vt:lpstr>
      <vt:lpstr>Fokus: De animalier som har producerats under året</vt:lpstr>
      <vt:lpstr>Fokus: De grödor som skördats under året</vt:lpstr>
      <vt:lpstr>Tänk på i Klimatkollen i Vera</vt:lpstr>
      <vt:lpstr>Produkter IN –  Tips kolla i Grunddata i VERA</vt:lpstr>
      <vt:lpstr>Ungdjur: Djurplatser ska vara genomsnittligt antal belagda platser, inte antal ”producerade”</vt:lpstr>
      <vt:lpstr>Speciella data – ungdjur </vt:lpstr>
      <vt:lpstr>Tänk på under Odling</vt:lpstr>
      <vt:lpstr>Nyckeltal/KPI:er som stöd</vt:lpstr>
      <vt:lpstr>Felsökning</vt:lpstr>
      <vt:lpstr>Produkter in och ut</vt:lpstr>
      <vt:lpstr>Djurhållning och stallgödsel</vt:lpstr>
      <vt:lpstr>Odling – kräver mest extraarbete vid allokering</vt:lpstr>
      <vt:lpstr>Nya blad: Koppla… och Energi</vt:lpstr>
      <vt:lpstr>Var brukar det bli fel?!</vt:lpstr>
      <vt:lpstr>Allokeringsfaktorer</vt:lpstr>
      <vt:lpstr>Allokering mellan mjölk och nötkött</vt:lpstr>
      <vt:lpstr>Allokering i grisproduktion </vt:lpstr>
      <vt:lpstr>Sol, vind och biogas</vt:lpstr>
      <vt:lpstr>Grundprincip – alla produktionsgrenar står på egna ben</vt:lpstr>
      <vt:lpstr>Vad innebär det för energiproduktion? Olika svar</vt:lpstr>
      <vt:lpstr>Vad innebär det för användning av (egen) energi</vt:lpstr>
    </vt:vector>
  </TitlesOfParts>
  <Company>KoNet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Berglund</dc:creator>
  <cp:lastModifiedBy>Tellie Karlsson</cp:lastModifiedBy>
  <cp:revision>117</cp:revision>
  <dcterms:created xsi:type="dcterms:W3CDTF">2012-12-05T08:50:26Z</dcterms:created>
  <dcterms:modified xsi:type="dcterms:W3CDTF">2023-10-17T13:36:33Z</dcterms:modified>
</cp:coreProperties>
</file>