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147472121" r:id="rId2"/>
    <p:sldId id="2147472118" r:id="rId3"/>
    <p:sldId id="2147472120" r:id="rId4"/>
    <p:sldId id="2147472130" r:id="rId5"/>
    <p:sldId id="2147472133" r:id="rId6"/>
    <p:sldId id="2147472125" r:id="rId7"/>
  </p:sldIdLst>
  <p:sldSz cx="12192000" cy="6858000"/>
  <p:notesSz cx="6858000" cy="9144000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1F4CD"/>
    <a:srgbClr val="105653"/>
    <a:srgbClr val="F8F5ED"/>
    <a:srgbClr val="96D4AC"/>
    <a:srgbClr val="F68F61"/>
    <a:srgbClr val="285468"/>
    <a:srgbClr val="0D2B38"/>
    <a:srgbClr val="0D3730"/>
    <a:srgbClr val="2D6A81"/>
    <a:srgbClr val="418B7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llanmörkt format 2 - Dekorfär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233" autoAdjust="0"/>
    <p:restoredTop sz="89001" autoAdjust="0"/>
  </p:normalViewPr>
  <p:slideViewPr>
    <p:cSldViewPr snapToGrid="0">
      <p:cViewPr varScale="1">
        <p:scale>
          <a:sx n="134" d="100"/>
          <a:sy n="134" d="100"/>
        </p:scale>
        <p:origin x="858" y="10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80" d="100"/>
        <a:sy n="180" d="100"/>
      </p:scale>
      <p:origin x="0" y="0"/>
    </p:cViewPr>
  </p:sorterViewPr>
  <p:notesViewPr>
    <p:cSldViewPr snapToGrid="0">
      <p:cViewPr varScale="1">
        <p:scale>
          <a:sx n="120" d="100"/>
          <a:sy n="120" d="100"/>
        </p:scale>
        <p:origin x="4212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>
            <a:extLst>
              <a:ext uri="{FF2B5EF4-FFF2-40B4-BE49-F238E27FC236}">
                <a16:creationId xmlns:a16="http://schemas.microsoft.com/office/drawing/2014/main" id="{E96BC0EF-C74E-4531-9C70-D6891FFCD86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>
            <a:extLst>
              <a:ext uri="{FF2B5EF4-FFF2-40B4-BE49-F238E27FC236}">
                <a16:creationId xmlns:a16="http://schemas.microsoft.com/office/drawing/2014/main" id="{1E411CFE-2DA3-4F23-8C89-BDCB76C4452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D63EDF-17B8-4485-8650-2634BDD7E0FA}" type="datetimeFigureOut">
              <a:rPr lang="sv-SE" smtClean="0"/>
              <a:t>2026-06-17</a:t>
            </a:fld>
            <a:endParaRPr lang="sv-SE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92DF480B-1103-49BF-AF3B-CCBE29F1DC9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A8340F48-6342-451E-B8C4-41A1D0B916A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9E8A64-D8AF-43E7-B188-FE9D5F6E8D23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8653897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5B9885-F726-4639-961A-2C65F568FE50}" type="datetimeFigureOut">
              <a:rPr lang="sv-SE" smtClean="0"/>
              <a:t>2026-06-17</a:t>
            </a:fld>
            <a:endParaRPr lang="sv-SE"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v-SE"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521FCE-6D72-4AB3-8E96-3BFB2CB19148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1624994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B382FF-C385-E6A7-EB46-5B14F9F409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>
            <a:extLst>
              <a:ext uri="{FF2B5EF4-FFF2-40B4-BE49-F238E27FC236}">
                <a16:creationId xmlns:a16="http://schemas.microsoft.com/office/drawing/2014/main" id="{0AE65882-2415-08C8-0749-31CE7B646D1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>
            <a:extLst>
              <a:ext uri="{FF2B5EF4-FFF2-40B4-BE49-F238E27FC236}">
                <a16:creationId xmlns:a16="http://schemas.microsoft.com/office/drawing/2014/main" id="{12E0988D-E860-CF3C-97C0-D2B197541A3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D78E85B7-D282-49F4-9703-AACA3003B9D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521FCE-6D72-4AB3-8E96-3BFB2CB19148}" type="slidenum">
              <a:rPr lang="sv-SE" smtClean="0"/>
              <a:t>2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0568217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02926E-4338-BFBD-6D8B-53A8A99337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>
            <a:extLst>
              <a:ext uri="{FF2B5EF4-FFF2-40B4-BE49-F238E27FC236}">
                <a16:creationId xmlns:a16="http://schemas.microsoft.com/office/drawing/2014/main" id="{D6CC7B4C-1C7D-650D-F80D-46599F0E52F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>
            <a:extLst>
              <a:ext uri="{FF2B5EF4-FFF2-40B4-BE49-F238E27FC236}">
                <a16:creationId xmlns:a16="http://schemas.microsoft.com/office/drawing/2014/main" id="{99F1E327-5BE6-ECA4-6AA0-9D65A62A2A8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592B8EC9-459D-B641-B2B9-B8ED9B9B1EB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521FCE-6D72-4AB3-8E96-3BFB2CB19148}" type="slidenum">
              <a:rPr lang="sv-SE" smtClean="0"/>
              <a:t>3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1836926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B9D36F-E739-4C37-5FF1-F4C1EA5510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>
            <a:extLst>
              <a:ext uri="{FF2B5EF4-FFF2-40B4-BE49-F238E27FC236}">
                <a16:creationId xmlns:a16="http://schemas.microsoft.com/office/drawing/2014/main" id="{A3E78294-D9E5-BA69-62E1-C7622BB5555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>
            <a:extLst>
              <a:ext uri="{FF2B5EF4-FFF2-40B4-BE49-F238E27FC236}">
                <a16:creationId xmlns:a16="http://schemas.microsoft.com/office/drawing/2014/main" id="{B4B05FCD-4541-B2D1-5B36-18985877055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3B4FA99D-782D-777B-2587-9A35AAEF2B8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521FCE-6D72-4AB3-8E96-3BFB2CB19148}" type="slidenum">
              <a:rPr lang="sv-SE" smtClean="0"/>
              <a:t>4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0678757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6692D5-8C16-C458-970C-BA454DF79E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>
            <a:extLst>
              <a:ext uri="{FF2B5EF4-FFF2-40B4-BE49-F238E27FC236}">
                <a16:creationId xmlns:a16="http://schemas.microsoft.com/office/drawing/2014/main" id="{5B7761DE-2612-5E02-E860-7BD87788830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>
            <a:extLst>
              <a:ext uri="{FF2B5EF4-FFF2-40B4-BE49-F238E27FC236}">
                <a16:creationId xmlns:a16="http://schemas.microsoft.com/office/drawing/2014/main" id="{2F31E2FE-438C-16D5-A997-13230881DCE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650A18B2-3F33-C587-91E6-72676CCF38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521FCE-6D72-4AB3-8E96-3BFB2CB19148}" type="slidenum">
              <a:rPr lang="sv-SE" smtClean="0"/>
              <a:t>5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457543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Rubrikbild blå">
    <p:bg>
      <p:bgPr>
        <a:solidFill>
          <a:srgbClr val="28546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ärgblock blå">
            <a:extLst>
              <a:ext uri="{FF2B5EF4-FFF2-40B4-BE49-F238E27FC236}">
                <a16:creationId xmlns:a16="http://schemas.microsoft.com/office/drawing/2014/main" id="{E7D707C4-CC49-49B6-9522-AED3F9754962}"/>
              </a:ext>
            </a:extLst>
          </p:cNvPr>
          <p:cNvSpPr/>
          <p:nvPr userDrawn="1"/>
        </p:nvSpPr>
        <p:spPr>
          <a:xfrm>
            <a:off x="0" y="4070773"/>
            <a:ext cx="12192000" cy="2787650"/>
          </a:xfrm>
          <a:prstGeom prst="rect">
            <a:avLst/>
          </a:prstGeom>
          <a:solidFill>
            <a:srgbClr val="2D6A8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pic>
        <p:nvPicPr>
          <p:cNvPr id="5" name="Mönster blå">
            <a:extLst>
              <a:ext uri="{FF2B5EF4-FFF2-40B4-BE49-F238E27FC236}">
                <a16:creationId xmlns:a16="http://schemas.microsoft.com/office/drawing/2014/main" id="{5F0C4BA2-1619-466E-9817-F49606C5B18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80000" y="4070350"/>
            <a:ext cx="3911999" cy="2787650"/>
          </a:xfrm>
          <a:prstGeom prst="rect">
            <a:avLst/>
          </a:prstGeom>
        </p:spPr>
      </p:pic>
      <p:sp>
        <p:nvSpPr>
          <p:cNvPr id="14" name="Platshållare för logotyp">
            <a:extLst>
              <a:ext uri="{FF2B5EF4-FFF2-40B4-BE49-F238E27FC236}">
                <a16:creationId xmlns:a16="http://schemas.microsoft.com/office/drawing/2014/main" id="{A19C39BF-8551-5F2A-2F2D-EFC568538683}"/>
              </a:ext>
            </a:extLst>
          </p:cNvPr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9004745" y="5902607"/>
            <a:ext cx="1756000" cy="679662"/>
          </a:xfrm>
        </p:spPr>
        <p:txBody>
          <a:bodyPr anchor="ctr" anchorCtr="0"/>
          <a:lstStyle>
            <a:lvl1pPr marL="0" indent="0">
              <a:buNone/>
              <a:defRPr sz="1200">
                <a:solidFill>
                  <a:schemeClr val="bg2"/>
                </a:solidFill>
              </a:defRPr>
            </a:lvl1pPr>
          </a:lstStyle>
          <a:p>
            <a:r>
              <a:rPr lang="sv-SE" dirty="0"/>
              <a:t>Klicka här för att lägga till en logotyp</a:t>
            </a:r>
          </a:p>
        </p:txBody>
      </p:sp>
      <p:pic>
        <p:nvPicPr>
          <p:cNvPr id="4" name="Logotyp EU" descr="Logotyp EU. Medfinansieras av Europeiska unionen.">
            <a:extLst>
              <a:ext uri="{FF2B5EF4-FFF2-40B4-BE49-F238E27FC236}">
                <a16:creationId xmlns:a16="http://schemas.microsoft.com/office/drawing/2014/main" id="{36412FA4-574C-B1AF-122A-7017DC931E2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026894" y="5902607"/>
            <a:ext cx="670815" cy="679660"/>
          </a:xfrm>
          <a:prstGeom prst="rect">
            <a:avLst/>
          </a:prstGeom>
        </p:spPr>
      </p:pic>
      <p:pic>
        <p:nvPicPr>
          <p:cNvPr id="13" name="Greppa Näringen logotyp" descr="Logotyp Greppa Näringen.">
            <a:extLst>
              <a:ext uri="{FF2B5EF4-FFF2-40B4-BE49-F238E27FC236}">
                <a16:creationId xmlns:a16="http://schemas.microsoft.com/office/drawing/2014/main" id="{31058063-17F8-4ED9-A086-59D6BBA360F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81408" y="408533"/>
            <a:ext cx="1316299" cy="417190"/>
          </a:xfrm>
          <a:prstGeom prst="rect">
            <a:avLst/>
          </a:prstGeom>
        </p:spPr>
      </p:pic>
      <p:sp>
        <p:nvSpPr>
          <p:cNvPr id="7" name="Platshållare för bild">
            <a:extLst>
              <a:ext uri="{FF2B5EF4-FFF2-40B4-BE49-F238E27FC236}">
                <a16:creationId xmlns:a16="http://schemas.microsoft.com/office/drawing/2014/main" id="{E643C79A-6831-46B4-8B7A-5FDC4734458F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1" y="4070350"/>
            <a:ext cx="8280000" cy="2787650"/>
          </a:xfrm>
        </p:spPr>
        <p:txBody>
          <a:bodyPr anchor="ctr" anchorCtr="0"/>
          <a:lstStyle>
            <a:lvl1pPr>
              <a:defRPr lang="sv-SE" sz="2000" kern="1200" baseline="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sv-SE" dirty="0"/>
              <a:t>Klicka här för att infoga bild</a:t>
            </a:r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66DB54A2-2545-D282-266B-582FB75C208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1865" y="3339253"/>
            <a:ext cx="6997815" cy="389015"/>
          </a:xfrm>
        </p:spPr>
        <p:txBody>
          <a:bodyPr lIns="108000">
            <a:normAutofit/>
          </a:bodyPr>
          <a:lstStyle>
            <a:lvl1pPr marL="0" indent="0" algn="l">
              <a:buClr>
                <a:schemeClr val="bg1"/>
              </a:buClr>
              <a:buFont typeface="Arial" panose="020B0604020202020204" pitchFamily="34" charset="0"/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 dirty="0"/>
              <a:t>Klicka här för att lägga till underrubrik</a:t>
            </a:r>
          </a:p>
        </p:txBody>
      </p:sp>
      <p:sp>
        <p:nvSpPr>
          <p:cNvPr id="12" name="Underrubrik 1">
            <a:extLst>
              <a:ext uri="{FF2B5EF4-FFF2-40B4-BE49-F238E27FC236}">
                <a16:creationId xmlns:a16="http://schemas.microsoft.com/office/drawing/2014/main" id="{DCFB5804-B624-40A5-8CAA-8EDF16016A3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1864" y="1235195"/>
            <a:ext cx="6997815" cy="472306"/>
          </a:xfrm>
        </p:spPr>
        <p:txBody>
          <a:bodyPr lIns="108000" anchor="b" anchorCtr="0">
            <a:normAutofit/>
          </a:bodyPr>
          <a:lstStyle>
            <a:lvl1pPr marL="0" indent="0">
              <a:buClr>
                <a:schemeClr val="bg1"/>
              </a:buClr>
              <a:buFont typeface="Arial" panose="020B0604020202020204" pitchFamily="34" charset="0"/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</a:lstStyle>
          <a:p>
            <a:pPr lvl="0"/>
            <a:r>
              <a:rPr lang="sv-SE" dirty="0"/>
              <a:t>Namn och datum</a:t>
            </a:r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0C387554-6376-E286-2391-78C43984D4D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1865" y="1732553"/>
            <a:ext cx="6997815" cy="1606700"/>
          </a:xfrm>
        </p:spPr>
        <p:txBody>
          <a:bodyPr anchor="ctr" anchorCtr="0">
            <a:normAutofit/>
          </a:bodyPr>
          <a:lstStyle>
            <a:lvl1pPr algn="l">
              <a:defRPr sz="4800">
                <a:solidFill>
                  <a:schemeClr val="accent6"/>
                </a:solidFill>
              </a:defRPr>
            </a:lvl1pPr>
          </a:lstStyle>
          <a:p>
            <a:r>
              <a:rPr lang="sv-SE" dirty="0"/>
              <a:t>Klicka här för att lägga till rubrik</a:t>
            </a:r>
          </a:p>
        </p:txBody>
      </p:sp>
    </p:spTree>
    <p:extLst>
      <p:ext uri="{BB962C8B-B14F-4D97-AF65-F5344CB8AC3E}">
        <p14:creationId xmlns:p14="http://schemas.microsoft.com/office/powerpoint/2010/main" val="5449290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Rubrikbild blå 2">
    <p:bg>
      <p:bgPr>
        <a:solidFill>
          <a:srgbClr val="28546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ärgblock blå">
            <a:extLst>
              <a:ext uri="{FF2B5EF4-FFF2-40B4-BE49-F238E27FC236}">
                <a16:creationId xmlns:a16="http://schemas.microsoft.com/office/drawing/2014/main" id="{E7D707C4-CC49-49B6-9522-AED3F9754962}"/>
              </a:ext>
            </a:extLst>
          </p:cNvPr>
          <p:cNvSpPr/>
          <p:nvPr userDrawn="1"/>
        </p:nvSpPr>
        <p:spPr>
          <a:xfrm>
            <a:off x="0" y="4070773"/>
            <a:ext cx="12192000" cy="2787650"/>
          </a:xfrm>
          <a:prstGeom prst="rect">
            <a:avLst/>
          </a:prstGeom>
          <a:solidFill>
            <a:srgbClr val="2D6A8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pic>
        <p:nvPicPr>
          <p:cNvPr id="6" name="Mönster blå">
            <a:extLst>
              <a:ext uri="{FF2B5EF4-FFF2-40B4-BE49-F238E27FC236}">
                <a16:creationId xmlns:a16="http://schemas.microsoft.com/office/drawing/2014/main" id="{11A45FB2-6F2D-46CB-8E7B-3D78511FB8A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74" y="4068096"/>
            <a:ext cx="12190149" cy="2793241"/>
          </a:xfrm>
          <a:prstGeom prst="rect">
            <a:avLst/>
          </a:prstGeom>
        </p:spPr>
      </p:pic>
      <p:pic>
        <p:nvPicPr>
          <p:cNvPr id="7" name="Logotyp EU" descr="Logotyp EU. Medfinansieras av Europeiska unionen.">
            <a:extLst>
              <a:ext uri="{FF2B5EF4-FFF2-40B4-BE49-F238E27FC236}">
                <a16:creationId xmlns:a16="http://schemas.microsoft.com/office/drawing/2014/main" id="{761AF375-2497-56C9-419D-6E2D2292929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026894" y="5902607"/>
            <a:ext cx="670815" cy="679660"/>
          </a:xfrm>
          <a:prstGeom prst="rect">
            <a:avLst/>
          </a:prstGeom>
        </p:spPr>
      </p:pic>
      <p:sp>
        <p:nvSpPr>
          <p:cNvPr id="10" name="Platshållare för logotyp">
            <a:extLst>
              <a:ext uri="{FF2B5EF4-FFF2-40B4-BE49-F238E27FC236}">
                <a16:creationId xmlns:a16="http://schemas.microsoft.com/office/drawing/2014/main" id="{DE2BC78D-B47F-4DE2-B1F6-408F5286121F}"/>
              </a:ext>
            </a:extLst>
          </p:cNvPr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9004745" y="5902607"/>
            <a:ext cx="1756000" cy="679662"/>
          </a:xfrm>
        </p:spPr>
        <p:txBody>
          <a:bodyPr anchor="ctr" anchorCtr="0"/>
          <a:lstStyle>
            <a:lvl1pPr marL="0" indent="0">
              <a:buNone/>
              <a:defRPr sz="1200">
                <a:solidFill>
                  <a:schemeClr val="bg2"/>
                </a:solidFill>
              </a:defRPr>
            </a:lvl1pPr>
          </a:lstStyle>
          <a:p>
            <a:r>
              <a:rPr lang="sv-SE" dirty="0"/>
              <a:t>Klicka här för att lägga till en logotyp</a:t>
            </a:r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66DB54A2-2545-D282-266B-582FB75C208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1865" y="3339253"/>
            <a:ext cx="6997815" cy="389015"/>
          </a:xfrm>
        </p:spPr>
        <p:txBody>
          <a:bodyPr lIns="108000">
            <a:normAutofit/>
          </a:bodyPr>
          <a:lstStyle>
            <a:lvl1pPr marL="0" indent="0" algn="l">
              <a:buClr>
                <a:schemeClr val="bg1"/>
              </a:buClr>
              <a:buFont typeface="Arial" panose="020B0604020202020204" pitchFamily="34" charset="0"/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 dirty="0"/>
              <a:t>Klicka här för att lägga till underrubrik</a:t>
            </a:r>
          </a:p>
        </p:txBody>
      </p:sp>
      <p:sp>
        <p:nvSpPr>
          <p:cNvPr id="12" name="Underrubrik 1">
            <a:extLst>
              <a:ext uri="{FF2B5EF4-FFF2-40B4-BE49-F238E27FC236}">
                <a16:creationId xmlns:a16="http://schemas.microsoft.com/office/drawing/2014/main" id="{DCFB5804-B624-40A5-8CAA-8EDF16016A3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1864" y="1235195"/>
            <a:ext cx="6997815" cy="472306"/>
          </a:xfrm>
        </p:spPr>
        <p:txBody>
          <a:bodyPr lIns="108000" anchor="b" anchorCtr="0">
            <a:normAutofit/>
          </a:bodyPr>
          <a:lstStyle>
            <a:lvl1pPr marL="0" indent="0">
              <a:buClr>
                <a:schemeClr val="bg1"/>
              </a:buClr>
              <a:buFont typeface="Arial" panose="020B0604020202020204" pitchFamily="34" charset="0"/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</a:lstStyle>
          <a:p>
            <a:pPr lvl="0"/>
            <a:r>
              <a:rPr lang="sv-SE" dirty="0"/>
              <a:t>Namn och datum</a:t>
            </a:r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0C387554-6376-E286-2391-78C43984D4D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1865" y="1732553"/>
            <a:ext cx="6997815" cy="1606700"/>
          </a:xfrm>
        </p:spPr>
        <p:txBody>
          <a:bodyPr anchor="ctr" anchorCtr="0">
            <a:normAutofit/>
          </a:bodyPr>
          <a:lstStyle>
            <a:lvl1pPr algn="l">
              <a:defRPr sz="4800">
                <a:solidFill>
                  <a:schemeClr val="accent6"/>
                </a:solidFill>
              </a:defRPr>
            </a:lvl1pPr>
          </a:lstStyle>
          <a:p>
            <a:r>
              <a:rPr lang="sv-SE" dirty="0"/>
              <a:t>Klicka här för att lägga till rubrik</a:t>
            </a:r>
          </a:p>
        </p:txBody>
      </p:sp>
      <p:pic>
        <p:nvPicPr>
          <p:cNvPr id="5" name="Greppa Näringen logotyp" descr="Logotyp Greppa Näringen.">
            <a:extLst>
              <a:ext uri="{FF2B5EF4-FFF2-40B4-BE49-F238E27FC236}">
                <a16:creationId xmlns:a16="http://schemas.microsoft.com/office/drawing/2014/main" id="{412D0358-3CC6-CC2E-278B-2CAAA31D2AD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81408" y="408533"/>
            <a:ext cx="1316299" cy="417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1173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och innehåll beig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tshållare för bildnummer">
            <a:extLst>
              <a:ext uri="{FF2B5EF4-FFF2-40B4-BE49-F238E27FC236}">
                <a16:creationId xmlns:a16="http://schemas.microsoft.com/office/drawing/2014/main" id="{124A4735-D274-EB2D-8E09-E550E04564C8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0825655" y="6346241"/>
            <a:ext cx="872054" cy="297177"/>
          </a:xfrm>
        </p:spPr>
        <p:txBody>
          <a:bodyPr/>
          <a:lstStyle/>
          <a:p>
            <a:fld id="{873EB259-4CFD-4D03-8D50-B89672399120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8" name="Platshållare för innehåll">
            <a:extLst>
              <a:ext uri="{FF2B5EF4-FFF2-40B4-BE49-F238E27FC236}">
                <a16:creationId xmlns:a16="http://schemas.microsoft.com/office/drawing/2014/main" id="{9175659D-CF7E-4420-911B-A57598EE71EF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77200" y="1966365"/>
            <a:ext cx="8280000" cy="3810491"/>
          </a:xfrm>
        </p:spPr>
        <p:txBody>
          <a:bodyPr>
            <a:normAutofit/>
          </a:bodyPr>
          <a:lstStyle>
            <a:lvl1pPr marL="342900" indent="-342900">
              <a:buClrTx/>
              <a:buFont typeface="Arial" panose="020B0604020202020204" pitchFamily="34" charset="0"/>
              <a:buChar char="•"/>
              <a:defRPr sz="2400">
                <a:solidFill>
                  <a:schemeClr val="tx2"/>
                </a:solidFill>
              </a:defRPr>
            </a:lvl1pPr>
            <a:lvl2pPr marL="800100" indent="-342900">
              <a:buClrTx/>
              <a:buFont typeface="Arial" panose="020B0604020202020204" pitchFamily="34" charset="0"/>
              <a:buChar char="•"/>
              <a:defRPr sz="2000" baseline="0">
                <a:solidFill>
                  <a:schemeClr val="tx2"/>
                </a:solidFill>
              </a:defRPr>
            </a:lvl2pPr>
            <a:lvl3pPr marL="1200150" indent="-285750">
              <a:buClrTx/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</a:defRPr>
            </a:lvl3pPr>
            <a:lvl4pPr marL="16573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</a:defRPr>
            </a:lvl4pPr>
            <a:lvl5pPr marL="21145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</a:defRPr>
            </a:lvl5pPr>
          </a:lstStyle>
          <a:p>
            <a:pPr lvl="0"/>
            <a:r>
              <a:rPr lang="sv-SE" dirty="0"/>
              <a:t>Klicka för att lägga till text, bild eller annat innehåll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</p:txBody>
      </p:sp>
      <p:sp>
        <p:nvSpPr>
          <p:cNvPr id="7" name="Rubrik">
            <a:extLst>
              <a:ext uri="{FF2B5EF4-FFF2-40B4-BE49-F238E27FC236}">
                <a16:creationId xmlns:a16="http://schemas.microsoft.com/office/drawing/2014/main" id="{0E26EE2A-F057-47C6-91BB-2CE82EBE8A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77200" y="464486"/>
            <a:ext cx="8280000" cy="1165138"/>
          </a:xfrm>
        </p:spPr>
        <p:txBody>
          <a:bodyPr anchor="b" anchorCtr="0">
            <a:normAutofit/>
          </a:bodyPr>
          <a:lstStyle>
            <a:lvl1pPr>
              <a:defRPr sz="3600"/>
            </a:lvl1pPr>
          </a:lstStyle>
          <a:p>
            <a:r>
              <a:rPr lang="sv-SE" dirty="0"/>
              <a:t>Klicka här för att lägga till rubrik, max två rader</a:t>
            </a:r>
          </a:p>
        </p:txBody>
      </p:sp>
    </p:spTree>
    <p:extLst>
      <p:ext uri="{BB962C8B-B14F-4D97-AF65-F5344CB8AC3E}">
        <p14:creationId xmlns:p14="http://schemas.microsoft.com/office/powerpoint/2010/main" val="36424284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tshållare för bildnummer">
            <a:extLst>
              <a:ext uri="{FF2B5EF4-FFF2-40B4-BE49-F238E27FC236}">
                <a16:creationId xmlns:a16="http://schemas.microsoft.com/office/drawing/2014/main" id="{6F577724-32EB-4BA9-8E37-C13CAB287DD2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873EB259-4CFD-4D03-8D50-B89672399120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8" name="Platshållare för innehåll">
            <a:extLst>
              <a:ext uri="{FF2B5EF4-FFF2-40B4-BE49-F238E27FC236}">
                <a16:creationId xmlns:a16="http://schemas.microsoft.com/office/drawing/2014/main" id="{9175659D-CF7E-4420-911B-A57598EE71EF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77200" y="1966365"/>
            <a:ext cx="8280000" cy="3810491"/>
          </a:xfrm>
        </p:spPr>
        <p:txBody>
          <a:bodyPr>
            <a:normAutofit/>
          </a:bodyPr>
          <a:lstStyle>
            <a:lvl1pPr marL="342900" indent="-342900">
              <a:buClrTx/>
              <a:buFont typeface="Arial" panose="020B0604020202020204" pitchFamily="34" charset="0"/>
              <a:buChar char="•"/>
              <a:defRPr sz="2400">
                <a:solidFill>
                  <a:schemeClr val="tx2"/>
                </a:solidFill>
              </a:defRPr>
            </a:lvl1pPr>
            <a:lvl2pPr marL="800100" indent="-342900">
              <a:buClrTx/>
              <a:buFont typeface="Arial" panose="020B0604020202020204" pitchFamily="34" charset="0"/>
              <a:buChar char="•"/>
              <a:defRPr sz="2000">
                <a:solidFill>
                  <a:schemeClr val="tx2"/>
                </a:solidFill>
              </a:defRPr>
            </a:lvl2pPr>
            <a:lvl3pPr marL="1200150" indent="-285750">
              <a:buClrTx/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</a:defRPr>
            </a:lvl3pPr>
            <a:lvl4pPr marL="16573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</a:defRPr>
            </a:lvl4pPr>
            <a:lvl5pPr marL="1828800" indent="0">
              <a:buClr>
                <a:schemeClr val="tx2"/>
              </a:buClr>
              <a:buFont typeface="Arial" panose="020B0604020202020204" pitchFamily="34" charset="0"/>
              <a:buNone/>
              <a:defRPr sz="1600">
                <a:solidFill>
                  <a:schemeClr val="tx2"/>
                </a:solidFill>
              </a:defRPr>
            </a:lvl5pPr>
          </a:lstStyle>
          <a:p>
            <a:pPr lvl="0"/>
            <a:r>
              <a:rPr lang="sv-SE" dirty="0"/>
              <a:t>Klicka för att lägga till text, bild eller annat innehåll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4"/>
            <a:endParaRPr lang="sv-SE" dirty="0"/>
          </a:p>
        </p:txBody>
      </p:sp>
      <p:sp>
        <p:nvSpPr>
          <p:cNvPr id="7" name="Rubrik">
            <a:extLst>
              <a:ext uri="{FF2B5EF4-FFF2-40B4-BE49-F238E27FC236}">
                <a16:creationId xmlns:a16="http://schemas.microsoft.com/office/drawing/2014/main" id="{0E26EE2A-F057-47C6-91BB-2CE82EBE8A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77200" y="464486"/>
            <a:ext cx="8280000" cy="1165138"/>
          </a:xfrm>
        </p:spPr>
        <p:txBody>
          <a:bodyPr anchor="b" anchorCtr="0">
            <a:normAutofit/>
          </a:bodyPr>
          <a:lstStyle>
            <a:lvl1pPr>
              <a:defRPr sz="3600">
                <a:solidFill>
                  <a:schemeClr val="tx2"/>
                </a:solidFill>
              </a:defRPr>
            </a:lvl1pPr>
          </a:lstStyle>
          <a:p>
            <a:r>
              <a:rPr lang="sv-SE" dirty="0"/>
              <a:t>Klicka här för att lägga till rubrik, max två rader</a:t>
            </a:r>
          </a:p>
        </p:txBody>
      </p:sp>
    </p:spTree>
    <p:extLst>
      <p:ext uri="{BB962C8B-B14F-4D97-AF65-F5344CB8AC3E}">
        <p14:creationId xmlns:p14="http://schemas.microsoft.com/office/powerpoint/2010/main" val="6513746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ast rubrik beig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tshållare för bildnummer">
            <a:extLst>
              <a:ext uri="{FF2B5EF4-FFF2-40B4-BE49-F238E27FC236}">
                <a16:creationId xmlns:a16="http://schemas.microsoft.com/office/drawing/2014/main" id="{6F577724-32EB-4BA9-8E37-C13CAB287DD2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873EB259-4CFD-4D03-8D50-B89672399120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7" name="Rubrik">
            <a:extLst>
              <a:ext uri="{FF2B5EF4-FFF2-40B4-BE49-F238E27FC236}">
                <a16:creationId xmlns:a16="http://schemas.microsoft.com/office/drawing/2014/main" id="{0E26EE2A-F057-47C6-91BB-2CE82EBE8A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76338" y="464486"/>
            <a:ext cx="8280000" cy="1165138"/>
          </a:xfrm>
        </p:spPr>
        <p:txBody>
          <a:bodyPr anchor="b" anchorCtr="0">
            <a:normAutofit/>
          </a:bodyPr>
          <a:lstStyle>
            <a:lvl1pPr>
              <a:defRPr sz="3600"/>
            </a:lvl1pPr>
          </a:lstStyle>
          <a:p>
            <a:r>
              <a:rPr lang="sv-SE" dirty="0"/>
              <a:t>Klicka här för att lägga till rubrik, max två rader</a:t>
            </a:r>
          </a:p>
        </p:txBody>
      </p:sp>
    </p:spTree>
    <p:extLst>
      <p:ext uri="{BB962C8B-B14F-4D97-AF65-F5344CB8AC3E}">
        <p14:creationId xmlns:p14="http://schemas.microsoft.com/office/powerpoint/2010/main" val="18127502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ast rubri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tshållare för bildnummer">
            <a:extLst>
              <a:ext uri="{FF2B5EF4-FFF2-40B4-BE49-F238E27FC236}">
                <a16:creationId xmlns:a16="http://schemas.microsoft.com/office/drawing/2014/main" id="{6F577724-32EB-4BA9-8E37-C13CAB287DD2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873EB259-4CFD-4D03-8D50-B89672399120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7" name="Rubrik">
            <a:extLst>
              <a:ext uri="{FF2B5EF4-FFF2-40B4-BE49-F238E27FC236}">
                <a16:creationId xmlns:a16="http://schemas.microsoft.com/office/drawing/2014/main" id="{0E26EE2A-F057-47C6-91BB-2CE82EBE8A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76338" y="464486"/>
            <a:ext cx="8280000" cy="1165138"/>
          </a:xfrm>
        </p:spPr>
        <p:txBody>
          <a:bodyPr anchor="b" anchorCtr="0">
            <a:normAutofit/>
          </a:bodyPr>
          <a:lstStyle>
            <a:lvl1pPr>
              <a:defRPr sz="3600">
                <a:solidFill>
                  <a:schemeClr val="tx2"/>
                </a:solidFill>
              </a:defRPr>
            </a:lvl1pPr>
          </a:lstStyle>
          <a:p>
            <a:r>
              <a:rPr lang="sv-SE" dirty="0"/>
              <a:t>Klicka här för att lägga till rubrik, max två rader</a:t>
            </a:r>
          </a:p>
        </p:txBody>
      </p:sp>
    </p:spTree>
    <p:extLst>
      <p:ext uri="{BB962C8B-B14F-4D97-AF65-F5344CB8AC3E}">
        <p14:creationId xmlns:p14="http://schemas.microsoft.com/office/powerpoint/2010/main" val="3785763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vå delar beig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tshållare för bildnummer">
            <a:extLst>
              <a:ext uri="{FF2B5EF4-FFF2-40B4-BE49-F238E27FC236}">
                <a16:creationId xmlns:a16="http://schemas.microsoft.com/office/drawing/2014/main" id="{47106106-A213-40C3-9F92-5EE5C3D92F9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873EB259-4CFD-4D03-8D50-B89672399120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11" name="Platshållare för innehåll">
            <a:extLst>
              <a:ext uri="{FF2B5EF4-FFF2-40B4-BE49-F238E27FC236}">
                <a16:creationId xmlns:a16="http://schemas.microsoft.com/office/drawing/2014/main" id="{02D58464-68C8-413F-A455-43EB1EE66FC3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6243958" y="2315275"/>
            <a:ext cx="4608000" cy="3888000"/>
          </a:xfrm>
        </p:spPr>
        <p:txBody>
          <a:bodyPr>
            <a:normAutofit/>
          </a:bodyPr>
          <a:lstStyle>
            <a:lvl1pPr marL="342900" indent="-342900">
              <a:buClrTx/>
              <a:buFont typeface="Arial" panose="020B0604020202020204" pitchFamily="34" charset="0"/>
              <a:buChar char="•"/>
              <a:defRPr sz="2200">
                <a:solidFill>
                  <a:schemeClr val="tx2"/>
                </a:solidFill>
              </a:defRPr>
            </a:lvl1pPr>
            <a:lvl2pPr marL="800100" indent="-342900">
              <a:buClrTx/>
              <a:buFont typeface="Arial" panose="020B0604020202020204" pitchFamily="34" charset="0"/>
              <a:buChar char="•"/>
              <a:defRPr sz="2000">
                <a:solidFill>
                  <a:schemeClr val="tx2"/>
                </a:solidFill>
              </a:defRPr>
            </a:lvl2pPr>
            <a:lvl3pPr marL="12001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</a:defRPr>
            </a:lvl3pPr>
            <a:lvl4pPr marL="16573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</a:defRPr>
            </a:lvl4pPr>
            <a:lvl5pPr marL="21145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</a:defRPr>
            </a:lvl5pPr>
          </a:lstStyle>
          <a:p>
            <a:pPr lvl="0"/>
            <a:r>
              <a:rPr lang="sv-SE" dirty="0"/>
              <a:t>Klicka för att lägga till text, bild eller innehåll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</p:txBody>
      </p:sp>
      <p:sp>
        <p:nvSpPr>
          <p:cNvPr id="8" name="Platshållare för innehåll">
            <a:extLst>
              <a:ext uri="{FF2B5EF4-FFF2-40B4-BE49-F238E27FC236}">
                <a16:creationId xmlns:a16="http://schemas.microsoft.com/office/drawing/2014/main" id="{9175659D-CF7E-4420-911B-A57598EE71EF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80800" y="2315275"/>
            <a:ext cx="4608000" cy="3888000"/>
          </a:xfrm>
        </p:spPr>
        <p:txBody>
          <a:bodyPr>
            <a:normAutofit/>
          </a:bodyPr>
          <a:lstStyle>
            <a:lvl1pPr marL="342900" indent="-342900">
              <a:buClrTx/>
              <a:buFont typeface="Arial" panose="020B0604020202020204" pitchFamily="34" charset="0"/>
              <a:buChar char="•"/>
              <a:defRPr sz="2200">
                <a:solidFill>
                  <a:schemeClr val="tx2"/>
                </a:solidFill>
              </a:defRPr>
            </a:lvl1pPr>
            <a:lvl2pPr marL="800100" indent="-342900">
              <a:buClrTx/>
              <a:buFont typeface="Arial" panose="020B0604020202020204" pitchFamily="34" charset="0"/>
              <a:buChar char="•"/>
              <a:defRPr sz="2000">
                <a:solidFill>
                  <a:schemeClr val="tx2"/>
                </a:solidFill>
              </a:defRPr>
            </a:lvl2pPr>
            <a:lvl3pPr marL="12001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</a:defRPr>
            </a:lvl3pPr>
            <a:lvl4pPr marL="16573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</a:defRPr>
            </a:lvl4pPr>
            <a:lvl5pPr marL="21145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</a:defRPr>
            </a:lvl5pPr>
          </a:lstStyle>
          <a:p>
            <a:pPr lvl="0"/>
            <a:r>
              <a:rPr lang="sv-SE" dirty="0"/>
              <a:t>Klicka för att lägga till text, bild eller innehåll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</p:txBody>
      </p:sp>
      <p:sp>
        <p:nvSpPr>
          <p:cNvPr id="7" name="Rubrik">
            <a:extLst>
              <a:ext uri="{FF2B5EF4-FFF2-40B4-BE49-F238E27FC236}">
                <a16:creationId xmlns:a16="http://schemas.microsoft.com/office/drawing/2014/main" id="{0E26EE2A-F057-47C6-91BB-2CE82EBE8A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80800" y="757443"/>
            <a:ext cx="8352000" cy="1219263"/>
          </a:xfrm>
        </p:spPr>
        <p:txBody>
          <a:bodyPr anchor="b" anchorCtr="0">
            <a:normAutofit/>
          </a:bodyPr>
          <a:lstStyle>
            <a:lvl1pPr>
              <a:defRPr sz="3600">
                <a:solidFill>
                  <a:schemeClr val="tx2"/>
                </a:solidFill>
              </a:defRPr>
            </a:lvl1pPr>
          </a:lstStyle>
          <a:p>
            <a:r>
              <a:rPr lang="sv-SE" dirty="0"/>
              <a:t>Klicka här för att lägga till rubrik, max två rader</a:t>
            </a:r>
          </a:p>
        </p:txBody>
      </p:sp>
    </p:spTree>
    <p:extLst>
      <p:ext uri="{BB962C8B-B14F-4D97-AF65-F5344CB8AC3E}">
        <p14:creationId xmlns:p14="http://schemas.microsoft.com/office/powerpoint/2010/main" val="36470615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vå delar beig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tshållare för bildnummer">
            <a:extLst>
              <a:ext uri="{FF2B5EF4-FFF2-40B4-BE49-F238E27FC236}">
                <a16:creationId xmlns:a16="http://schemas.microsoft.com/office/drawing/2014/main" id="{47106106-A213-40C3-9F92-5EE5C3D92F9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873EB259-4CFD-4D03-8D50-B89672399120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11" name="Platshållare för innehåll">
            <a:extLst>
              <a:ext uri="{FF2B5EF4-FFF2-40B4-BE49-F238E27FC236}">
                <a16:creationId xmlns:a16="http://schemas.microsoft.com/office/drawing/2014/main" id="{02D58464-68C8-413F-A455-43EB1EE66FC3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6243957" y="3186260"/>
            <a:ext cx="4608000" cy="3023470"/>
          </a:xfrm>
        </p:spPr>
        <p:txBody>
          <a:bodyPr>
            <a:normAutofit/>
          </a:bodyPr>
          <a:lstStyle>
            <a:lvl1pPr marL="342900" indent="-342900">
              <a:buClrTx/>
              <a:buFont typeface="Arial" panose="020B0604020202020204" pitchFamily="34" charset="0"/>
              <a:buChar char="•"/>
              <a:defRPr sz="2200">
                <a:solidFill>
                  <a:schemeClr val="tx2"/>
                </a:solidFill>
              </a:defRPr>
            </a:lvl1pPr>
            <a:lvl2pPr marL="800100" indent="-342900">
              <a:buClrTx/>
              <a:buFont typeface="Arial" panose="020B0604020202020204" pitchFamily="34" charset="0"/>
              <a:buChar char="•"/>
              <a:defRPr sz="2000">
                <a:solidFill>
                  <a:schemeClr val="tx2"/>
                </a:solidFill>
              </a:defRPr>
            </a:lvl2pPr>
            <a:lvl3pPr marL="12001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</a:defRPr>
            </a:lvl3pPr>
            <a:lvl4pPr marL="16573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</a:defRPr>
            </a:lvl4pPr>
            <a:lvl5pPr marL="21145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</a:defRPr>
            </a:lvl5pPr>
          </a:lstStyle>
          <a:p>
            <a:pPr lvl="0"/>
            <a:r>
              <a:rPr lang="sv-SE" dirty="0"/>
              <a:t>Klicka för att lägga till text, bild eller innehåll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</p:txBody>
      </p:sp>
      <p:sp>
        <p:nvSpPr>
          <p:cNvPr id="5" name="Platshållare för text 2">
            <a:extLst>
              <a:ext uri="{FF2B5EF4-FFF2-40B4-BE49-F238E27FC236}">
                <a16:creationId xmlns:a16="http://schemas.microsoft.com/office/drawing/2014/main" id="{07C15FA0-6C99-1740-3B68-B271003048A9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243958" y="2360429"/>
            <a:ext cx="4608000" cy="746145"/>
          </a:xfrm>
        </p:spPr>
        <p:txBody>
          <a:bodyPr rIns="144000" anchor="b" anchorCtr="0">
            <a:normAutofit/>
          </a:bodyPr>
          <a:lstStyle>
            <a:lvl1pPr>
              <a:buClr>
                <a:schemeClr val="tx2"/>
              </a:buClr>
              <a:buFont typeface="Arial" panose="020B0604020202020204" pitchFamily="34" charset="0"/>
              <a:buNone/>
              <a:defRPr lang="sv-SE" sz="2200" b="1" kern="12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>
              <a:defRPr lang="sv-SE" sz="2200" kern="12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>
              <a:defRPr lang="sv-SE" sz="2200" kern="12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>
              <a:defRPr lang="sv-SE" sz="2200" kern="12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>
              <a:defRPr lang="sv-SE" sz="2200" kern="1200" baseline="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sv-SE" dirty="0"/>
              <a:t>Klicka här för att lägga in din rubrik</a:t>
            </a:r>
          </a:p>
        </p:txBody>
      </p:sp>
      <p:sp>
        <p:nvSpPr>
          <p:cNvPr id="8" name="Platshållare för innehåll">
            <a:extLst>
              <a:ext uri="{FF2B5EF4-FFF2-40B4-BE49-F238E27FC236}">
                <a16:creationId xmlns:a16="http://schemas.microsoft.com/office/drawing/2014/main" id="{9175659D-CF7E-4420-911B-A57598EE71EF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80800" y="3186260"/>
            <a:ext cx="4608000" cy="3023470"/>
          </a:xfrm>
        </p:spPr>
        <p:txBody>
          <a:bodyPr>
            <a:normAutofit/>
          </a:bodyPr>
          <a:lstStyle>
            <a:lvl1pPr marL="342900" indent="-342900">
              <a:buClrTx/>
              <a:buFont typeface="Arial" panose="020B0604020202020204" pitchFamily="34" charset="0"/>
              <a:buChar char="•"/>
              <a:defRPr sz="2200">
                <a:solidFill>
                  <a:schemeClr val="tx2"/>
                </a:solidFill>
              </a:defRPr>
            </a:lvl1pPr>
            <a:lvl2pPr marL="800100" indent="-342900">
              <a:buClrTx/>
              <a:buFont typeface="Arial" panose="020B0604020202020204" pitchFamily="34" charset="0"/>
              <a:buChar char="•"/>
              <a:defRPr sz="2000">
                <a:solidFill>
                  <a:schemeClr val="tx2"/>
                </a:solidFill>
              </a:defRPr>
            </a:lvl2pPr>
            <a:lvl3pPr marL="12001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</a:defRPr>
            </a:lvl3pPr>
            <a:lvl4pPr marL="16573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</a:defRPr>
            </a:lvl4pPr>
            <a:lvl5pPr marL="21145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</a:defRPr>
            </a:lvl5pPr>
          </a:lstStyle>
          <a:p>
            <a:pPr lvl="0"/>
            <a:r>
              <a:rPr lang="sv-SE" dirty="0"/>
              <a:t>Klicka för att lägga till text, bild eller innehåll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C8711B87-1268-068F-EF85-39E2B85B42C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180800" y="2360427"/>
            <a:ext cx="4608000" cy="746145"/>
          </a:xfrm>
        </p:spPr>
        <p:txBody>
          <a:bodyPr rIns="144000" anchor="b" anchorCtr="0">
            <a:normAutofit/>
          </a:bodyPr>
          <a:lstStyle>
            <a:lvl1pPr>
              <a:buClr>
                <a:schemeClr val="tx2"/>
              </a:buClr>
              <a:buFont typeface="Arial" panose="020B0604020202020204" pitchFamily="34" charset="0"/>
              <a:buNone/>
              <a:defRPr lang="sv-SE" sz="2200" b="1" kern="12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>
              <a:defRPr lang="sv-SE" sz="2200" kern="12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>
              <a:defRPr lang="sv-SE" sz="2200" kern="12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>
              <a:defRPr lang="sv-SE" sz="2200" kern="12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>
              <a:defRPr lang="sv-SE" sz="2200" kern="1200" baseline="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sv-SE" dirty="0"/>
              <a:t>Klicka här för att lägga in din rubrik</a:t>
            </a:r>
          </a:p>
        </p:txBody>
      </p:sp>
      <p:sp>
        <p:nvSpPr>
          <p:cNvPr id="7" name="Rubrik">
            <a:extLst>
              <a:ext uri="{FF2B5EF4-FFF2-40B4-BE49-F238E27FC236}">
                <a16:creationId xmlns:a16="http://schemas.microsoft.com/office/drawing/2014/main" id="{0E26EE2A-F057-47C6-91BB-2CE82EBE8A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80799" y="757443"/>
            <a:ext cx="8352000" cy="1219263"/>
          </a:xfrm>
        </p:spPr>
        <p:txBody>
          <a:bodyPr anchor="b" anchorCtr="0">
            <a:normAutofit/>
          </a:bodyPr>
          <a:lstStyle>
            <a:lvl1pPr>
              <a:defRPr sz="3600">
                <a:solidFill>
                  <a:schemeClr val="tx2"/>
                </a:solidFill>
              </a:defRPr>
            </a:lvl1pPr>
          </a:lstStyle>
          <a:p>
            <a:r>
              <a:rPr lang="sv-SE" dirty="0"/>
              <a:t>Klicka här för att lägga till rubrik, max två rader</a:t>
            </a:r>
          </a:p>
        </p:txBody>
      </p:sp>
    </p:spTree>
    <p:extLst>
      <p:ext uri="{BB962C8B-B14F-4D97-AF65-F5344CB8AC3E}">
        <p14:creationId xmlns:p14="http://schemas.microsoft.com/office/powerpoint/2010/main" val="968154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vå dela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nummer">
            <a:extLst>
              <a:ext uri="{FF2B5EF4-FFF2-40B4-BE49-F238E27FC236}">
                <a16:creationId xmlns:a16="http://schemas.microsoft.com/office/drawing/2014/main" id="{E46B43B3-BF9F-7C5D-A004-B4AD974F8461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0825655" y="6346241"/>
            <a:ext cx="872054" cy="297177"/>
          </a:xfrm>
        </p:spPr>
        <p:txBody>
          <a:bodyPr/>
          <a:lstStyle/>
          <a:p>
            <a:fld id="{873EB259-4CFD-4D03-8D50-B89672399120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11" name="Platshållare för innehåll">
            <a:extLst>
              <a:ext uri="{FF2B5EF4-FFF2-40B4-BE49-F238E27FC236}">
                <a16:creationId xmlns:a16="http://schemas.microsoft.com/office/drawing/2014/main" id="{02D58464-68C8-413F-A455-43EB1EE66FC3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6243958" y="2315275"/>
            <a:ext cx="4608000" cy="3894456"/>
          </a:xfrm>
        </p:spPr>
        <p:txBody>
          <a:bodyPr>
            <a:normAutofit/>
          </a:bodyPr>
          <a:lstStyle>
            <a:lvl1pPr marL="342900" indent="-342900">
              <a:buClr>
                <a:schemeClr val="tx2"/>
              </a:buClr>
              <a:buFont typeface="Arial" panose="020B0604020202020204" pitchFamily="34" charset="0"/>
              <a:buChar char="•"/>
              <a:defRPr sz="2200">
                <a:solidFill>
                  <a:schemeClr val="tx2"/>
                </a:solidFill>
              </a:defRPr>
            </a:lvl1pPr>
            <a:lvl2pPr marL="800100" indent="-342900"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tx2"/>
                </a:solidFill>
              </a:defRPr>
            </a:lvl2pPr>
            <a:lvl3pPr marL="12001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</a:defRPr>
            </a:lvl3pPr>
            <a:lvl4pPr marL="16573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</a:defRPr>
            </a:lvl4pPr>
            <a:lvl5pPr marL="21145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</a:defRPr>
            </a:lvl5pPr>
          </a:lstStyle>
          <a:p>
            <a:pPr lvl="0"/>
            <a:r>
              <a:rPr lang="sv-SE" dirty="0"/>
              <a:t>Klicka för att lägga till text, bild eller innehåll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</p:txBody>
      </p:sp>
      <p:sp>
        <p:nvSpPr>
          <p:cNvPr id="8" name="Platshållare för innehåll">
            <a:extLst>
              <a:ext uri="{FF2B5EF4-FFF2-40B4-BE49-F238E27FC236}">
                <a16:creationId xmlns:a16="http://schemas.microsoft.com/office/drawing/2014/main" id="{9175659D-CF7E-4420-911B-A57598EE71EF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80800" y="2315275"/>
            <a:ext cx="4608000" cy="3894456"/>
          </a:xfrm>
        </p:spPr>
        <p:txBody>
          <a:bodyPr>
            <a:normAutofit/>
          </a:bodyPr>
          <a:lstStyle>
            <a:lvl1pPr marL="342900" indent="-342900">
              <a:buClrTx/>
              <a:buFont typeface="Arial" panose="020B0604020202020204" pitchFamily="34" charset="0"/>
              <a:buChar char="•"/>
              <a:defRPr sz="2200">
                <a:solidFill>
                  <a:schemeClr val="tx2"/>
                </a:solidFill>
              </a:defRPr>
            </a:lvl1pPr>
            <a:lvl2pPr marL="800100" indent="-342900">
              <a:buClrTx/>
              <a:buFont typeface="Arial" panose="020B0604020202020204" pitchFamily="34" charset="0"/>
              <a:buChar char="•"/>
              <a:defRPr sz="2000">
                <a:solidFill>
                  <a:schemeClr val="tx2"/>
                </a:solidFill>
              </a:defRPr>
            </a:lvl2pPr>
            <a:lvl3pPr marL="1200150" indent="-285750">
              <a:buClrTx/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</a:defRPr>
            </a:lvl3pPr>
            <a:lvl4pPr marL="16573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</a:defRPr>
            </a:lvl4pPr>
            <a:lvl5pPr marL="21145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</a:defRPr>
            </a:lvl5pPr>
          </a:lstStyle>
          <a:p>
            <a:pPr lvl="0"/>
            <a:r>
              <a:rPr lang="sv-SE" dirty="0"/>
              <a:t>Klicka för att lägga till text, bild eller innehåll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</p:txBody>
      </p:sp>
      <p:sp>
        <p:nvSpPr>
          <p:cNvPr id="7" name="Rubrik">
            <a:extLst>
              <a:ext uri="{FF2B5EF4-FFF2-40B4-BE49-F238E27FC236}">
                <a16:creationId xmlns:a16="http://schemas.microsoft.com/office/drawing/2014/main" id="{0E26EE2A-F057-47C6-91BB-2CE82EBE8A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80800" y="757443"/>
            <a:ext cx="8112941" cy="1219263"/>
          </a:xfrm>
        </p:spPr>
        <p:txBody>
          <a:bodyPr anchor="b" anchorCtr="0">
            <a:normAutofit/>
          </a:bodyPr>
          <a:lstStyle>
            <a:lvl1pPr>
              <a:defRPr sz="3600">
                <a:solidFill>
                  <a:schemeClr val="tx2"/>
                </a:solidFill>
              </a:defRPr>
            </a:lvl1pPr>
          </a:lstStyle>
          <a:p>
            <a:r>
              <a:rPr lang="sv-SE" dirty="0"/>
              <a:t>Klicka här för att lägga till rubrik, max två rader</a:t>
            </a:r>
          </a:p>
        </p:txBody>
      </p:sp>
    </p:spTree>
    <p:extLst>
      <p:ext uri="{BB962C8B-B14F-4D97-AF65-F5344CB8AC3E}">
        <p14:creationId xmlns:p14="http://schemas.microsoft.com/office/powerpoint/2010/main" val="29390126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vsnittsrubrik dropp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ärgblock blå">
            <a:extLst>
              <a:ext uri="{FF2B5EF4-FFF2-40B4-BE49-F238E27FC236}">
                <a16:creationId xmlns:a16="http://schemas.microsoft.com/office/drawing/2014/main" id="{C0FA68A2-702F-4B4E-B8EC-AF60295BE284}"/>
              </a:ext>
            </a:extLst>
          </p:cNvPr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" name="Platshållare för bildnummer">
            <a:extLst>
              <a:ext uri="{FF2B5EF4-FFF2-40B4-BE49-F238E27FC236}">
                <a16:creationId xmlns:a16="http://schemas.microsoft.com/office/drawing/2014/main" id="{F0212E6E-33A4-76DE-CEA8-198084A2C155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0825655" y="6346241"/>
            <a:ext cx="872054" cy="297177"/>
          </a:xfrm>
        </p:spPr>
        <p:txBody>
          <a:bodyPr/>
          <a:lstStyle/>
          <a:p>
            <a:fld id="{873EB259-4CFD-4D03-8D50-B89672399120}" type="slidenum">
              <a:rPr lang="sv-SE" smtClean="0"/>
              <a:pPr/>
              <a:t>‹#›</a:t>
            </a:fld>
            <a:endParaRPr lang="sv-SE" dirty="0"/>
          </a:p>
        </p:txBody>
      </p:sp>
      <p:sp>
        <p:nvSpPr>
          <p:cNvPr id="10" name="Platshållare för text 5">
            <a:extLst>
              <a:ext uri="{FF2B5EF4-FFF2-40B4-BE49-F238E27FC236}">
                <a16:creationId xmlns:a16="http://schemas.microsoft.com/office/drawing/2014/main" id="{457AEA8C-28F0-5248-8BC6-98E7AD6963D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570649" y="6550025"/>
            <a:ext cx="2428624" cy="307975"/>
          </a:xfrm>
        </p:spPr>
        <p:txBody>
          <a:bodyPr>
            <a:normAutofit/>
          </a:bodyPr>
          <a:lstStyle>
            <a:lvl1pPr algn="r">
              <a:defRPr sz="900">
                <a:solidFill>
                  <a:schemeClr val="bg1"/>
                </a:solidFill>
              </a:defRPr>
            </a:lvl1pPr>
            <a:lvl5pPr>
              <a:defRPr/>
            </a:lvl5pPr>
          </a:lstStyle>
          <a:p>
            <a:pPr lvl="0"/>
            <a:r>
              <a:rPr lang="sv-SE" dirty="0"/>
              <a:t>Foto: Fotografens namn</a:t>
            </a:r>
          </a:p>
        </p:txBody>
      </p:sp>
      <p:sp>
        <p:nvSpPr>
          <p:cNvPr id="7" name="Platshållare för bild">
            <a:extLst>
              <a:ext uri="{FF2B5EF4-FFF2-40B4-BE49-F238E27FC236}">
                <a16:creationId xmlns:a16="http://schemas.microsoft.com/office/drawing/2014/main" id="{701C8F8E-93E5-42BF-AF45-A18E4534D6A3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922581" y="1034515"/>
            <a:ext cx="4250838" cy="5132857"/>
          </a:xfrm>
          <a:custGeom>
            <a:avLst/>
            <a:gdLst>
              <a:gd name="connsiteX0" fmla="*/ 1890711 w 3781426"/>
              <a:gd name="connsiteY0" fmla="*/ 0 h 4566046"/>
              <a:gd name="connsiteX1" fmla="*/ 3289977 w 3781426"/>
              <a:gd name="connsiteY1" fmla="*/ 1399267 h 4566046"/>
              <a:gd name="connsiteX2" fmla="*/ 3285674 w 3781426"/>
              <a:gd name="connsiteY2" fmla="*/ 1403570 h 4566046"/>
              <a:gd name="connsiteX3" fmla="*/ 3349679 w 3781426"/>
              <a:gd name="connsiteY3" fmla="*/ 1473963 h 4566046"/>
              <a:gd name="connsiteX4" fmla="*/ 3781426 w 3781426"/>
              <a:gd name="connsiteY4" fmla="*/ 2676127 h 4566046"/>
              <a:gd name="connsiteX5" fmla="*/ 1890713 w 3781426"/>
              <a:gd name="connsiteY5" fmla="*/ 4566046 h 4566046"/>
              <a:gd name="connsiteX6" fmla="*/ 0 w 3781426"/>
              <a:gd name="connsiteY6" fmla="*/ 2676127 h 4566046"/>
              <a:gd name="connsiteX7" fmla="*/ 431747 w 3781426"/>
              <a:gd name="connsiteY7" fmla="*/ 1473963 h 4566046"/>
              <a:gd name="connsiteX8" fmla="*/ 495100 w 3781426"/>
              <a:gd name="connsiteY8" fmla="*/ 1404287 h 4566046"/>
              <a:gd name="connsiteX9" fmla="*/ 490762 w 3781426"/>
              <a:gd name="connsiteY9" fmla="*/ 1399949 h 4566046"/>
              <a:gd name="connsiteX0" fmla="*/ 1890711 w 3781426"/>
              <a:gd name="connsiteY0" fmla="*/ 0 h 4566046"/>
              <a:gd name="connsiteX1" fmla="*/ 3289977 w 3781426"/>
              <a:gd name="connsiteY1" fmla="*/ 1399267 h 4566046"/>
              <a:gd name="connsiteX2" fmla="*/ 3285674 w 3781426"/>
              <a:gd name="connsiteY2" fmla="*/ 1403570 h 4566046"/>
              <a:gd name="connsiteX3" fmla="*/ 3349679 w 3781426"/>
              <a:gd name="connsiteY3" fmla="*/ 1473963 h 4566046"/>
              <a:gd name="connsiteX4" fmla="*/ 3781426 w 3781426"/>
              <a:gd name="connsiteY4" fmla="*/ 2676127 h 4566046"/>
              <a:gd name="connsiteX5" fmla="*/ 1890713 w 3781426"/>
              <a:gd name="connsiteY5" fmla="*/ 4566046 h 4566046"/>
              <a:gd name="connsiteX6" fmla="*/ 0 w 3781426"/>
              <a:gd name="connsiteY6" fmla="*/ 2676127 h 4566046"/>
              <a:gd name="connsiteX7" fmla="*/ 431747 w 3781426"/>
              <a:gd name="connsiteY7" fmla="*/ 1473963 h 4566046"/>
              <a:gd name="connsiteX8" fmla="*/ 495100 w 3781426"/>
              <a:gd name="connsiteY8" fmla="*/ 1404287 h 4566046"/>
              <a:gd name="connsiteX9" fmla="*/ 1890711 w 3781426"/>
              <a:gd name="connsiteY9" fmla="*/ 0 h 4566046"/>
              <a:gd name="connsiteX0" fmla="*/ 1890711 w 3781426"/>
              <a:gd name="connsiteY0" fmla="*/ 0 h 4566046"/>
              <a:gd name="connsiteX1" fmla="*/ 3285674 w 3781426"/>
              <a:gd name="connsiteY1" fmla="*/ 1403570 h 4566046"/>
              <a:gd name="connsiteX2" fmla="*/ 3349679 w 3781426"/>
              <a:gd name="connsiteY2" fmla="*/ 1473963 h 4566046"/>
              <a:gd name="connsiteX3" fmla="*/ 3781426 w 3781426"/>
              <a:gd name="connsiteY3" fmla="*/ 2676127 h 4566046"/>
              <a:gd name="connsiteX4" fmla="*/ 1890713 w 3781426"/>
              <a:gd name="connsiteY4" fmla="*/ 4566046 h 4566046"/>
              <a:gd name="connsiteX5" fmla="*/ 0 w 3781426"/>
              <a:gd name="connsiteY5" fmla="*/ 2676127 h 4566046"/>
              <a:gd name="connsiteX6" fmla="*/ 431747 w 3781426"/>
              <a:gd name="connsiteY6" fmla="*/ 1473963 h 4566046"/>
              <a:gd name="connsiteX7" fmla="*/ 495100 w 3781426"/>
              <a:gd name="connsiteY7" fmla="*/ 1404287 h 4566046"/>
              <a:gd name="connsiteX8" fmla="*/ 1890711 w 3781426"/>
              <a:gd name="connsiteY8" fmla="*/ 0 h 45660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781426" h="4566046">
                <a:moveTo>
                  <a:pt x="1890711" y="0"/>
                </a:moveTo>
                <a:lnTo>
                  <a:pt x="3285674" y="1403570"/>
                </a:lnTo>
                <a:lnTo>
                  <a:pt x="3349679" y="1473963"/>
                </a:lnTo>
                <a:cubicBezTo>
                  <a:pt x="3619400" y="1800653"/>
                  <a:pt x="3781426" y="2219476"/>
                  <a:pt x="3781426" y="2676127"/>
                </a:cubicBezTo>
                <a:cubicBezTo>
                  <a:pt x="3781426" y="3719900"/>
                  <a:pt x="2934925" y="4566046"/>
                  <a:pt x="1890713" y="4566046"/>
                </a:cubicBezTo>
                <a:cubicBezTo>
                  <a:pt x="846501" y="4566046"/>
                  <a:pt x="0" y="3719900"/>
                  <a:pt x="0" y="2676127"/>
                </a:cubicBezTo>
                <a:cubicBezTo>
                  <a:pt x="0" y="2219476"/>
                  <a:pt x="162026" y="1800653"/>
                  <a:pt x="431747" y="1473963"/>
                </a:cubicBezTo>
                <a:lnTo>
                  <a:pt x="495100" y="1404287"/>
                </a:lnTo>
                <a:lnTo>
                  <a:pt x="1890711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rtlCol="0" anchor="ctr" anchorCtr="0">
            <a:noAutofit/>
          </a:bodyPr>
          <a:lstStyle>
            <a:lvl1pPr>
              <a:defRPr lang="sv-SE" sz="2400" dirty="0">
                <a:solidFill>
                  <a:schemeClr val="tx1"/>
                </a:solidFill>
              </a:defRPr>
            </a:lvl1pPr>
          </a:lstStyle>
          <a:p>
            <a:pPr marL="0" lvl="0" indent="0">
              <a:buNone/>
            </a:pPr>
            <a:r>
              <a:rPr lang="sv-SE" dirty="0"/>
              <a:t>Klicka här för att infoga bild</a:t>
            </a:r>
          </a:p>
        </p:txBody>
      </p:sp>
      <p:sp>
        <p:nvSpPr>
          <p:cNvPr id="5" name="Platshållare för text">
            <a:extLst>
              <a:ext uri="{FF2B5EF4-FFF2-40B4-BE49-F238E27FC236}">
                <a16:creationId xmlns:a16="http://schemas.microsoft.com/office/drawing/2014/main" id="{7A23548C-701F-4F68-A201-0CB0681ACCF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768000" y="3312000"/>
            <a:ext cx="4356000" cy="3024000"/>
          </a:xfrm>
        </p:spPr>
        <p:txBody>
          <a:bodyPr/>
          <a:lstStyle>
            <a:lvl1pPr marL="342900" indent="-342900">
              <a:lnSpc>
                <a:spcPct val="10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 sz="2000"/>
            </a:lvl1pPr>
            <a:lvl2pPr marL="685800" indent="-228600">
              <a:lnSpc>
                <a:spcPct val="10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tx2"/>
                </a:solidFill>
              </a:defRPr>
            </a:lvl2pPr>
            <a:lvl3pPr marL="1143000" indent="-228600">
              <a:lnSpc>
                <a:spcPct val="10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</a:defRPr>
            </a:lvl3pPr>
            <a:lvl4pPr marL="1600200" indent="-228600">
              <a:lnSpc>
                <a:spcPct val="10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tx2"/>
                </a:solidFill>
              </a:defRPr>
            </a:lvl4pPr>
            <a:lvl5pPr marL="2057400" indent="-228600">
              <a:lnSpc>
                <a:spcPct val="10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sv-SE" dirty="0"/>
              <a:t>Lägg till text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9989E5EF-8FF1-7A36-C805-B91752B740A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69131" y="1440180"/>
            <a:ext cx="4356000" cy="1693099"/>
          </a:xfrm>
        </p:spPr>
        <p:txBody>
          <a:bodyPr anchor="b" anchorCtr="0"/>
          <a:lstStyle>
            <a:lvl1pPr>
              <a:lnSpc>
                <a:spcPct val="100000"/>
              </a:lnSpc>
              <a:defRPr sz="3200">
                <a:solidFill>
                  <a:schemeClr val="accent3"/>
                </a:solidFill>
              </a:defRPr>
            </a:lvl1pPr>
          </a:lstStyle>
          <a:p>
            <a:r>
              <a:rPr lang="sv-SE" dirty="0"/>
              <a:t>Klicka här för att lägga till rubrik max tre rader</a:t>
            </a:r>
          </a:p>
        </p:txBody>
      </p:sp>
    </p:spTree>
    <p:extLst>
      <p:ext uri="{BB962C8B-B14F-4D97-AF65-F5344CB8AC3E}">
        <p14:creationId xmlns:p14="http://schemas.microsoft.com/office/powerpoint/2010/main" val="419213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vsnittsrubrik löv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ärgblock grön">
            <a:extLst>
              <a:ext uri="{FF2B5EF4-FFF2-40B4-BE49-F238E27FC236}">
                <a16:creationId xmlns:a16="http://schemas.microsoft.com/office/drawing/2014/main" id="{C0FA68A2-702F-4B4E-B8EC-AF60295BE284}"/>
              </a:ext>
            </a:extLst>
          </p:cNvPr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418B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" name="Platshållare för bildnummer">
            <a:extLst>
              <a:ext uri="{FF2B5EF4-FFF2-40B4-BE49-F238E27FC236}">
                <a16:creationId xmlns:a16="http://schemas.microsoft.com/office/drawing/2014/main" id="{C2EFC0B0-3CA7-796C-0AE0-77D8FFDCDB31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0825655" y="6346241"/>
            <a:ext cx="872054" cy="297177"/>
          </a:xfrm>
        </p:spPr>
        <p:txBody>
          <a:bodyPr/>
          <a:lstStyle/>
          <a:p>
            <a:fld id="{873EB259-4CFD-4D03-8D50-B89672399120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4" name="Platshållare för text 5">
            <a:extLst>
              <a:ext uri="{FF2B5EF4-FFF2-40B4-BE49-F238E27FC236}">
                <a16:creationId xmlns:a16="http://schemas.microsoft.com/office/drawing/2014/main" id="{7A26A38A-EC43-C457-0577-A460F994673A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571805" y="6550025"/>
            <a:ext cx="2428624" cy="307975"/>
          </a:xfrm>
        </p:spPr>
        <p:txBody>
          <a:bodyPr>
            <a:normAutofit/>
          </a:bodyPr>
          <a:lstStyle>
            <a:lvl1pPr algn="r">
              <a:defRPr sz="900">
                <a:solidFill>
                  <a:schemeClr val="bg1"/>
                </a:solidFill>
              </a:defRPr>
            </a:lvl1pPr>
            <a:lvl5pPr>
              <a:defRPr/>
            </a:lvl5pPr>
          </a:lstStyle>
          <a:p>
            <a:pPr lvl="0"/>
            <a:r>
              <a:rPr lang="sv-SE" dirty="0"/>
              <a:t>Foto: Fotografens namn</a:t>
            </a:r>
          </a:p>
        </p:txBody>
      </p:sp>
      <p:sp>
        <p:nvSpPr>
          <p:cNvPr id="7" name="Platshållare för bild">
            <a:extLst>
              <a:ext uri="{FF2B5EF4-FFF2-40B4-BE49-F238E27FC236}">
                <a16:creationId xmlns:a16="http://schemas.microsoft.com/office/drawing/2014/main" id="{288F68BD-6533-48D4-8946-C558E0D30507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718422" y="1118473"/>
            <a:ext cx="4659155" cy="4659154"/>
          </a:xfrm>
          <a:custGeom>
            <a:avLst/>
            <a:gdLst>
              <a:gd name="connsiteX0" fmla="*/ 0 w 4791077"/>
              <a:gd name="connsiteY0" fmla="*/ 0 h 4791076"/>
              <a:gd name="connsiteX1" fmla="*/ 2395539 w 4791077"/>
              <a:gd name="connsiteY1" fmla="*/ 0 h 4791076"/>
              <a:gd name="connsiteX2" fmla="*/ 2405689 w 4791077"/>
              <a:gd name="connsiteY2" fmla="*/ 0 h 4791076"/>
              <a:gd name="connsiteX3" fmla="*/ 2405689 w 4791077"/>
              <a:gd name="connsiteY3" fmla="*/ 513 h 4791076"/>
              <a:gd name="connsiteX4" fmla="*/ 2640469 w 4791077"/>
              <a:gd name="connsiteY4" fmla="*/ 12368 h 4791076"/>
              <a:gd name="connsiteX5" fmla="*/ 4791077 w 4791077"/>
              <a:gd name="connsiteY5" fmla="*/ 2395538 h 4791076"/>
              <a:gd name="connsiteX6" fmla="*/ 4789897 w 4791077"/>
              <a:gd name="connsiteY6" fmla="*/ 2418903 h 4791076"/>
              <a:gd name="connsiteX7" fmla="*/ 4791076 w 4791077"/>
              <a:gd name="connsiteY7" fmla="*/ 2418903 h 4791076"/>
              <a:gd name="connsiteX8" fmla="*/ 4791076 w 4791077"/>
              <a:gd name="connsiteY8" fmla="*/ 4791075 h 4791076"/>
              <a:gd name="connsiteX9" fmla="*/ 2395559 w 4791077"/>
              <a:gd name="connsiteY9" fmla="*/ 4791075 h 4791076"/>
              <a:gd name="connsiteX10" fmla="*/ 2395539 w 4791077"/>
              <a:gd name="connsiteY10" fmla="*/ 4791076 h 4791076"/>
              <a:gd name="connsiteX11" fmla="*/ 2395519 w 4791077"/>
              <a:gd name="connsiteY11" fmla="*/ 4791075 h 4791076"/>
              <a:gd name="connsiteX12" fmla="*/ 2385387 w 4791077"/>
              <a:gd name="connsiteY12" fmla="*/ 4791075 h 4791076"/>
              <a:gd name="connsiteX13" fmla="*/ 2385387 w 4791077"/>
              <a:gd name="connsiteY13" fmla="*/ 4790564 h 4791076"/>
              <a:gd name="connsiteX14" fmla="*/ 2150609 w 4791077"/>
              <a:gd name="connsiteY14" fmla="*/ 4778708 h 4791076"/>
              <a:gd name="connsiteX15" fmla="*/ 1 w 4791077"/>
              <a:gd name="connsiteY15" fmla="*/ 2395538 h 4791076"/>
              <a:gd name="connsiteX16" fmla="*/ 1181 w 4791077"/>
              <a:gd name="connsiteY16" fmla="*/ 2372172 h 4791076"/>
              <a:gd name="connsiteX17" fmla="*/ 0 w 4791077"/>
              <a:gd name="connsiteY17" fmla="*/ 2372172 h 47910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4791077" h="4791076">
                <a:moveTo>
                  <a:pt x="0" y="0"/>
                </a:moveTo>
                <a:lnTo>
                  <a:pt x="2395539" y="0"/>
                </a:lnTo>
                <a:lnTo>
                  <a:pt x="2405689" y="0"/>
                </a:lnTo>
                <a:lnTo>
                  <a:pt x="2405689" y="513"/>
                </a:lnTo>
                <a:lnTo>
                  <a:pt x="2640469" y="12368"/>
                </a:lnTo>
                <a:cubicBezTo>
                  <a:pt x="3848434" y="135044"/>
                  <a:pt x="4791077" y="1155208"/>
                  <a:pt x="4791077" y="2395538"/>
                </a:cubicBezTo>
                <a:lnTo>
                  <a:pt x="4789897" y="2418903"/>
                </a:lnTo>
                <a:lnTo>
                  <a:pt x="4791076" y="2418903"/>
                </a:lnTo>
                <a:lnTo>
                  <a:pt x="4791076" y="4791075"/>
                </a:lnTo>
                <a:lnTo>
                  <a:pt x="2395559" y="4791075"/>
                </a:lnTo>
                <a:lnTo>
                  <a:pt x="2395539" y="4791076"/>
                </a:lnTo>
                <a:lnTo>
                  <a:pt x="2395519" y="4791075"/>
                </a:lnTo>
                <a:lnTo>
                  <a:pt x="2385387" y="4791075"/>
                </a:lnTo>
                <a:lnTo>
                  <a:pt x="2385387" y="4790564"/>
                </a:lnTo>
                <a:lnTo>
                  <a:pt x="2150609" y="4778708"/>
                </a:lnTo>
                <a:cubicBezTo>
                  <a:pt x="942645" y="4656033"/>
                  <a:pt x="1" y="3635869"/>
                  <a:pt x="1" y="2395538"/>
                </a:cubicBezTo>
                <a:lnTo>
                  <a:pt x="1181" y="2372172"/>
                </a:lnTo>
                <a:lnTo>
                  <a:pt x="0" y="2372172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rtlCol="0" anchor="ctr" anchorCtr="0">
            <a:noAutofit/>
          </a:bodyPr>
          <a:lstStyle>
            <a:lvl1pPr>
              <a:defRPr lang="sv-SE" sz="2400" dirty="0">
                <a:solidFill>
                  <a:schemeClr val="tx1"/>
                </a:solidFill>
              </a:defRPr>
            </a:lvl1pPr>
          </a:lstStyle>
          <a:p>
            <a:pPr marL="0" lvl="0" indent="0">
              <a:buNone/>
            </a:pPr>
            <a:r>
              <a:rPr lang="sv-SE" dirty="0"/>
              <a:t>Klicka här för att infoga bild</a:t>
            </a:r>
          </a:p>
        </p:txBody>
      </p:sp>
      <p:sp>
        <p:nvSpPr>
          <p:cNvPr id="6" name="Platshållare för text">
            <a:extLst>
              <a:ext uri="{FF2B5EF4-FFF2-40B4-BE49-F238E27FC236}">
                <a16:creationId xmlns:a16="http://schemas.microsoft.com/office/drawing/2014/main" id="{2E06B01A-068F-45CB-A014-83B2B3ADC69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769101" y="3312000"/>
            <a:ext cx="4356000" cy="2989824"/>
          </a:xfrm>
        </p:spPr>
        <p:txBody>
          <a:bodyPr/>
          <a:lstStyle>
            <a:lvl1pPr marL="342900" indent="-342900">
              <a:lnSpc>
                <a:spcPct val="10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 sz="2000"/>
            </a:lvl1pPr>
            <a:lvl2pPr marL="685800" indent="-228600">
              <a:lnSpc>
                <a:spcPct val="10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tx2"/>
                </a:solidFill>
              </a:defRPr>
            </a:lvl2pPr>
            <a:lvl3pPr marL="1143000" indent="-228600">
              <a:lnSpc>
                <a:spcPct val="10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</a:defRPr>
            </a:lvl3pPr>
            <a:lvl4pPr marL="1600200" indent="-228600">
              <a:lnSpc>
                <a:spcPct val="10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tx2"/>
                </a:solidFill>
              </a:defRPr>
            </a:lvl4pPr>
            <a:lvl5pPr marL="2057400" indent="-228600">
              <a:lnSpc>
                <a:spcPct val="10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sv-SE" dirty="0"/>
              <a:t>Lägg till text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9989E5EF-8FF1-7A36-C805-B91752B740A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66560" y="1440180"/>
            <a:ext cx="4356000" cy="1693099"/>
          </a:xfrm>
        </p:spPr>
        <p:txBody>
          <a:bodyPr anchor="b" anchorCtr="0"/>
          <a:lstStyle>
            <a:lvl1pPr>
              <a:lnSpc>
                <a:spcPct val="100000"/>
              </a:lnSpc>
              <a:defRPr sz="3200">
                <a:solidFill>
                  <a:schemeClr val="accent1"/>
                </a:solidFill>
              </a:defRPr>
            </a:lvl1pPr>
          </a:lstStyle>
          <a:p>
            <a:r>
              <a:rPr lang="sv-SE" dirty="0"/>
              <a:t>Klicka här för att lägga till rubrik max tre rader</a:t>
            </a:r>
          </a:p>
        </p:txBody>
      </p:sp>
    </p:spTree>
    <p:extLst>
      <p:ext uri="{BB962C8B-B14F-4D97-AF65-F5344CB8AC3E}">
        <p14:creationId xmlns:p14="http://schemas.microsoft.com/office/powerpoint/2010/main" val="341924106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vsnittsrubrik cirkel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ärgblock röd">
            <a:extLst>
              <a:ext uri="{FF2B5EF4-FFF2-40B4-BE49-F238E27FC236}">
                <a16:creationId xmlns:a16="http://schemas.microsoft.com/office/drawing/2014/main" id="{C0FA68A2-702F-4B4E-B8EC-AF60295BE284}"/>
              </a:ext>
            </a:extLst>
          </p:cNvPr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" name="Platshållare för bildnummer">
            <a:extLst>
              <a:ext uri="{FF2B5EF4-FFF2-40B4-BE49-F238E27FC236}">
                <a16:creationId xmlns:a16="http://schemas.microsoft.com/office/drawing/2014/main" id="{318CB586-F02C-3813-3E9C-953B19D1C4D1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0825655" y="6346241"/>
            <a:ext cx="872054" cy="297177"/>
          </a:xfrm>
        </p:spPr>
        <p:txBody>
          <a:bodyPr/>
          <a:lstStyle/>
          <a:p>
            <a:fld id="{873EB259-4CFD-4D03-8D50-B89672399120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7" name="Platshållare för text 5">
            <a:extLst>
              <a:ext uri="{FF2B5EF4-FFF2-40B4-BE49-F238E27FC236}">
                <a16:creationId xmlns:a16="http://schemas.microsoft.com/office/drawing/2014/main" id="{E681AE83-D341-1B15-B549-18758C56F438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570649" y="6548475"/>
            <a:ext cx="2428624" cy="307975"/>
          </a:xfrm>
        </p:spPr>
        <p:txBody>
          <a:bodyPr>
            <a:normAutofit/>
          </a:bodyPr>
          <a:lstStyle>
            <a:lvl1pPr algn="r">
              <a:defRPr sz="900">
                <a:solidFill>
                  <a:schemeClr val="bg1"/>
                </a:solidFill>
              </a:defRPr>
            </a:lvl1pPr>
            <a:lvl5pPr>
              <a:defRPr/>
            </a:lvl5pPr>
          </a:lstStyle>
          <a:p>
            <a:pPr lvl="0"/>
            <a:r>
              <a:rPr lang="sv-SE" dirty="0"/>
              <a:t>Foto: Fotografens namn</a:t>
            </a:r>
          </a:p>
        </p:txBody>
      </p:sp>
      <p:sp>
        <p:nvSpPr>
          <p:cNvPr id="5" name="Platshållare för bild">
            <a:extLst>
              <a:ext uri="{FF2B5EF4-FFF2-40B4-BE49-F238E27FC236}">
                <a16:creationId xmlns:a16="http://schemas.microsoft.com/office/drawing/2014/main" id="{E458FE5C-75BB-4B56-B15E-D3D00725F220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667308" y="1365336"/>
            <a:ext cx="4761383" cy="4759303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rtlCol="0" anchor="ctr" anchorCtr="0">
            <a:noAutofit/>
          </a:bodyPr>
          <a:lstStyle>
            <a:lvl1pPr>
              <a:defRPr lang="sv-SE" sz="2400" dirty="0" smtClean="0">
                <a:solidFill>
                  <a:schemeClr val="tx1"/>
                </a:solidFill>
              </a:defRPr>
            </a:lvl1pPr>
          </a:lstStyle>
          <a:p>
            <a:pPr lvl="0"/>
            <a:r>
              <a:rPr lang="sv-SE" dirty="0"/>
              <a:t>Klicka här för att infoga bild</a:t>
            </a:r>
          </a:p>
        </p:txBody>
      </p:sp>
      <p:sp>
        <p:nvSpPr>
          <p:cNvPr id="6" name="Platshållare för text">
            <a:extLst>
              <a:ext uri="{FF2B5EF4-FFF2-40B4-BE49-F238E27FC236}">
                <a16:creationId xmlns:a16="http://schemas.microsoft.com/office/drawing/2014/main" id="{C112E70A-20F5-4C0A-B79F-1FEACB0FE23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769101" y="3312000"/>
            <a:ext cx="4356000" cy="3024000"/>
          </a:xfrm>
        </p:spPr>
        <p:txBody>
          <a:bodyPr/>
          <a:lstStyle>
            <a:lvl1pPr marL="342900" indent="-342900">
              <a:lnSpc>
                <a:spcPct val="10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 sz="2000"/>
            </a:lvl1pPr>
            <a:lvl2pPr marL="685800" indent="-228600">
              <a:lnSpc>
                <a:spcPct val="10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tx2"/>
                </a:solidFill>
              </a:defRPr>
            </a:lvl2pPr>
            <a:lvl3pPr marL="1143000" indent="-228600">
              <a:lnSpc>
                <a:spcPct val="10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</a:defRPr>
            </a:lvl3pPr>
            <a:lvl4pPr marL="1600200" indent="-228600">
              <a:lnSpc>
                <a:spcPct val="10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tx2"/>
                </a:solidFill>
              </a:defRPr>
            </a:lvl4pPr>
            <a:lvl5pPr marL="2057400" indent="-228600">
              <a:lnSpc>
                <a:spcPct val="10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sv-SE" dirty="0"/>
              <a:t>Lägg till text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9989E5EF-8FF1-7A36-C805-B91752B740A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66560" y="1440180"/>
            <a:ext cx="4356000" cy="1692000"/>
          </a:xfrm>
        </p:spPr>
        <p:txBody>
          <a:bodyPr anchor="b" anchorCtr="0"/>
          <a:lstStyle>
            <a:lvl1pPr>
              <a:lnSpc>
                <a:spcPct val="100000"/>
              </a:lnSpc>
              <a:defRPr sz="3200">
                <a:solidFill>
                  <a:schemeClr val="accent2"/>
                </a:solidFill>
              </a:defRPr>
            </a:lvl1pPr>
          </a:lstStyle>
          <a:p>
            <a:r>
              <a:rPr lang="sv-SE" dirty="0"/>
              <a:t>Klicka här för att lägga till rubrik max tre rader</a:t>
            </a:r>
          </a:p>
        </p:txBody>
      </p:sp>
    </p:spTree>
    <p:extLst>
      <p:ext uri="{BB962C8B-B14F-4D97-AF65-F5344CB8AC3E}">
        <p14:creationId xmlns:p14="http://schemas.microsoft.com/office/powerpoint/2010/main" val="17230398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vsnittsrubrik collag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ärgblock blå">
            <a:extLst>
              <a:ext uri="{FF2B5EF4-FFF2-40B4-BE49-F238E27FC236}">
                <a16:creationId xmlns:a16="http://schemas.microsoft.com/office/drawing/2014/main" id="{C0FA68A2-702F-4B4E-B8EC-AF60295BE284}"/>
              </a:ext>
            </a:extLst>
          </p:cNvPr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sv-SE" dirty="0"/>
          </a:p>
        </p:txBody>
      </p:sp>
      <p:sp>
        <p:nvSpPr>
          <p:cNvPr id="3" name="Platshållare för bildnummer">
            <a:extLst>
              <a:ext uri="{FF2B5EF4-FFF2-40B4-BE49-F238E27FC236}">
                <a16:creationId xmlns:a16="http://schemas.microsoft.com/office/drawing/2014/main" id="{C2BA2156-BABC-5E66-1DCD-CC3579FBC0E5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10825655" y="6346241"/>
            <a:ext cx="872054" cy="297177"/>
          </a:xfrm>
        </p:spPr>
        <p:txBody>
          <a:bodyPr/>
          <a:lstStyle/>
          <a:p>
            <a:fld id="{873EB259-4CFD-4D03-8D50-B89672399120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4" name="Platshållare för text 5">
            <a:extLst>
              <a:ext uri="{FF2B5EF4-FFF2-40B4-BE49-F238E27FC236}">
                <a16:creationId xmlns:a16="http://schemas.microsoft.com/office/drawing/2014/main" id="{4EED32A0-64F1-4414-6992-1BE3C526DB90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823252" y="6550025"/>
            <a:ext cx="2178873" cy="307975"/>
          </a:xfrm>
        </p:spPr>
        <p:txBody>
          <a:bodyPr>
            <a:normAutofit/>
          </a:bodyPr>
          <a:lstStyle>
            <a:lvl1pPr algn="r">
              <a:defRPr sz="900">
                <a:solidFill>
                  <a:schemeClr val="bg1"/>
                </a:solidFill>
              </a:defRPr>
            </a:lvl1pPr>
            <a:lvl5pPr>
              <a:defRPr/>
            </a:lvl5pPr>
          </a:lstStyle>
          <a:p>
            <a:pPr lvl="0"/>
            <a:r>
              <a:rPr lang="sv-SE" dirty="0"/>
              <a:t>Foto: Fotografens namn</a:t>
            </a:r>
          </a:p>
        </p:txBody>
      </p:sp>
      <p:sp>
        <p:nvSpPr>
          <p:cNvPr id="12" name="Platshållare för bild 4">
            <a:extLst>
              <a:ext uri="{FF2B5EF4-FFF2-40B4-BE49-F238E27FC236}">
                <a16:creationId xmlns:a16="http://schemas.microsoft.com/office/drawing/2014/main" id="{C675CBE7-E9CC-4D53-9AF8-7FA2C899241A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159647" y="3101927"/>
            <a:ext cx="1577436" cy="3093571"/>
          </a:xfrm>
          <a:solidFill>
            <a:schemeClr val="bg2"/>
          </a:solidFill>
        </p:spPr>
        <p:txBody>
          <a:bodyPr anchor="ctr" anchorCtr="0"/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anose="020B0604020202020204" pitchFamily="34" charset="0"/>
              <a:buChar char="›"/>
              <a:tabLst/>
              <a:defRPr lang="sv-SE" sz="200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anose="020B0604020202020204" pitchFamily="34" charset="0"/>
              <a:buChar char="›"/>
              <a:tabLst/>
              <a:defRPr/>
            </a:pPr>
            <a:r>
              <a:rPr lang="sv-SE" dirty="0"/>
              <a:t>Klicka för att infoga bild</a:t>
            </a:r>
          </a:p>
          <a:p>
            <a:endParaRPr lang="sv-SE" dirty="0"/>
          </a:p>
        </p:txBody>
      </p:sp>
      <p:sp>
        <p:nvSpPr>
          <p:cNvPr id="14" name="Platshållare för bild 3">
            <a:extLst>
              <a:ext uri="{FF2B5EF4-FFF2-40B4-BE49-F238E27FC236}">
                <a16:creationId xmlns:a16="http://schemas.microsoft.com/office/drawing/2014/main" id="{5F0F9B13-23EF-424A-874B-2A13F1E5DAC1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346165" y="3101927"/>
            <a:ext cx="3681159" cy="3093571"/>
          </a:xfrm>
          <a:solidFill>
            <a:schemeClr val="bg2"/>
          </a:solidFill>
        </p:spPr>
        <p:txBody>
          <a:bodyPr anchor="ctr" anchorCtr="0"/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anose="020B0604020202020204" pitchFamily="34" charset="0"/>
              <a:buChar char="›"/>
              <a:tabLst/>
              <a:defRPr lang="sv-SE" sz="200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anose="020B0604020202020204" pitchFamily="34" charset="0"/>
              <a:buChar char="›"/>
              <a:tabLst/>
              <a:defRPr/>
            </a:pPr>
            <a:r>
              <a:rPr lang="sv-SE" dirty="0"/>
              <a:t>Klicka för att infoga bild</a:t>
            </a:r>
          </a:p>
          <a:p>
            <a:endParaRPr lang="sv-SE" dirty="0"/>
          </a:p>
        </p:txBody>
      </p:sp>
      <p:sp>
        <p:nvSpPr>
          <p:cNvPr id="13" name="Platshållare för bild 2">
            <a:extLst>
              <a:ext uri="{FF2B5EF4-FFF2-40B4-BE49-F238E27FC236}">
                <a16:creationId xmlns:a16="http://schemas.microsoft.com/office/drawing/2014/main" id="{4AEE329C-1C0F-4A55-97EA-6A445A573FCD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2614819" y="824678"/>
            <a:ext cx="3122263" cy="2136783"/>
          </a:xfrm>
          <a:solidFill>
            <a:schemeClr val="bg2"/>
          </a:solidFill>
        </p:spPr>
        <p:txBody>
          <a:bodyPr anchor="ctr" anchorCtr="0"/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anose="020B0604020202020204" pitchFamily="34" charset="0"/>
              <a:buChar char="›"/>
              <a:tabLst/>
              <a:defRPr lang="sv-SE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anose="020B0604020202020204" pitchFamily="34" charset="0"/>
              <a:buChar char="›"/>
              <a:tabLst/>
              <a:defRPr/>
            </a:pPr>
            <a:r>
              <a:rPr lang="sv-SE" dirty="0"/>
              <a:t>Klicka för att infoga bild</a:t>
            </a:r>
          </a:p>
          <a:p>
            <a:endParaRPr lang="sv-SE" dirty="0"/>
          </a:p>
        </p:txBody>
      </p:sp>
      <p:sp>
        <p:nvSpPr>
          <p:cNvPr id="6" name="Platshållare för bild 1">
            <a:extLst>
              <a:ext uri="{FF2B5EF4-FFF2-40B4-BE49-F238E27FC236}">
                <a16:creationId xmlns:a16="http://schemas.microsoft.com/office/drawing/2014/main" id="{4E1BE8B4-F0CA-4D3B-837F-CD7A9E162345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347224" y="823914"/>
            <a:ext cx="2136775" cy="2150466"/>
          </a:xfrm>
          <a:solidFill>
            <a:schemeClr val="bg2"/>
          </a:solidFill>
        </p:spPr>
        <p:txBody>
          <a:bodyPr vert="horz" lIns="91440" tIns="45720" rIns="91440" bIns="45720" rtlCol="0" anchor="ctr" anchorCtr="0">
            <a:no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anose="020B0604020202020204" pitchFamily="34" charset="0"/>
              <a:buNone/>
              <a:tabLst/>
              <a:defRPr lang="sv-SE" sz="2000"/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anose="020B0604020202020204" pitchFamily="34" charset="0"/>
              <a:buChar char="›"/>
              <a:tabLst/>
              <a:defRPr/>
            </a:pPr>
            <a:r>
              <a:rPr lang="sv-SE" dirty="0"/>
              <a:t>Klicka för att infoga bild</a:t>
            </a:r>
          </a:p>
        </p:txBody>
      </p:sp>
      <p:sp>
        <p:nvSpPr>
          <p:cNvPr id="11" name="Platshållare för text">
            <a:extLst>
              <a:ext uri="{FF2B5EF4-FFF2-40B4-BE49-F238E27FC236}">
                <a16:creationId xmlns:a16="http://schemas.microsoft.com/office/drawing/2014/main" id="{DCFD37F9-03F0-46BC-A02F-24685E2AFE93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769101" y="3312000"/>
            <a:ext cx="4356000" cy="3003076"/>
          </a:xfrm>
        </p:spPr>
        <p:txBody>
          <a:bodyPr/>
          <a:lstStyle>
            <a:lvl1pPr marL="342900" indent="-342900">
              <a:buClr>
                <a:schemeClr val="tx2"/>
              </a:buClr>
              <a:buFont typeface="Arial" panose="020B0604020202020204" pitchFamily="34" charset="0"/>
              <a:buChar char="•"/>
              <a:defRPr sz="2000"/>
            </a:lvl1pPr>
            <a:lvl2pPr marL="685800" indent="-228600"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tx2"/>
                </a:solidFill>
              </a:defRPr>
            </a:lvl2pPr>
            <a:lvl3pPr marL="1143000" indent="-228600">
              <a:buClr>
                <a:schemeClr val="tx2"/>
              </a:buClr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</a:defRPr>
            </a:lvl3pPr>
            <a:lvl4pPr marL="1600200" indent="-228600"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tx2"/>
                </a:solidFill>
              </a:defRPr>
            </a:lvl4pPr>
            <a:lvl5pPr marL="2057400" indent="-228600"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sv-SE" dirty="0"/>
              <a:t>Lägg till text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9989E5EF-8FF1-7A36-C805-B91752B740A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66560" y="1440180"/>
            <a:ext cx="4356000" cy="1693099"/>
          </a:xfrm>
        </p:spPr>
        <p:txBody>
          <a:bodyPr anchor="b" anchorCtr="0"/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sv-SE" sz="3200" b="1" kern="1200" dirty="0">
                <a:solidFill>
                  <a:schemeClr val="accent3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v-SE" dirty="0"/>
              <a:t>Klicka här för att lägga till rubrik max tre rader</a:t>
            </a:r>
          </a:p>
        </p:txBody>
      </p:sp>
    </p:spTree>
    <p:extLst>
      <p:ext uri="{BB962C8B-B14F-4D97-AF65-F5344CB8AC3E}">
        <p14:creationId xmlns:p14="http://schemas.microsoft.com/office/powerpoint/2010/main" val="23199144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or bild och text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tshållare för bildnummer">
            <a:extLst>
              <a:ext uri="{FF2B5EF4-FFF2-40B4-BE49-F238E27FC236}">
                <a16:creationId xmlns:a16="http://schemas.microsoft.com/office/drawing/2014/main" id="{C2BA2156-BABC-5E66-1DCD-CC3579FBC0E5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10825655" y="6346241"/>
            <a:ext cx="872054" cy="297177"/>
          </a:xfrm>
        </p:spPr>
        <p:txBody>
          <a:bodyPr/>
          <a:lstStyle/>
          <a:p>
            <a:fld id="{873EB259-4CFD-4D03-8D50-B89672399120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13" name="Platshållare för text 5">
            <a:extLst>
              <a:ext uri="{FF2B5EF4-FFF2-40B4-BE49-F238E27FC236}">
                <a16:creationId xmlns:a16="http://schemas.microsoft.com/office/drawing/2014/main" id="{29F8EA44-02A0-91C1-3FED-E1EF83174C4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5234401" y="6548475"/>
            <a:ext cx="2428624" cy="307975"/>
          </a:xfrm>
        </p:spPr>
        <p:txBody>
          <a:bodyPr>
            <a:normAutofit/>
          </a:bodyPr>
          <a:lstStyle>
            <a:lvl1pPr algn="l">
              <a:defRPr sz="900">
                <a:solidFill>
                  <a:schemeClr val="tx1"/>
                </a:solidFill>
              </a:defRPr>
            </a:lvl1pPr>
            <a:lvl5pPr>
              <a:defRPr/>
            </a:lvl5pPr>
          </a:lstStyle>
          <a:p>
            <a:pPr lvl="0"/>
            <a:r>
              <a:rPr lang="sv-SE" dirty="0"/>
              <a:t>Foto: Fotografens namn</a:t>
            </a:r>
          </a:p>
        </p:txBody>
      </p:sp>
      <p:sp>
        <p:nvSpPr>
          <p:cNvPr id="6" name="Platshållare för bild 1">
            <a:extLst>
              <a:ext uri="{FF2B5EF4-FFF2-40B4-BE49-F238E27FC236}">
                <a16:creationId xmlns:a16="http://schemas.microsoft.com/office/drawing/2014/main" id="{4E1BE8B4-F0CA-4D3B-837F-CD7A9E162345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1052" y="-1"/>
            <a:ext cx="4318948" cy="6857999"/>
          </a:xfrm>
          <a:noFill/>
        </p:spPr>
        <p:txBody>
          <a:bodyPr vert="horz" lIns="91440" tIns="45720" rIns="91440" bIns="45720" rtlCol="0" anchor="ctr" anchorCtr="0">
            <a:no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anose="020B0604020202020204" pitchFamily="34" charset="0"/>
              <a:buNone/>
              <a:tabLst/>
              <a:defRPr lang="sv-SE" sz="2000"/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anose="020B0604020202020204" pitchFamily="34" charset="0"/>
              <a:buChar char="›"/>
              <a:tabLst/>
              <a:defRPr/>
            </a:pPr>
            <a:r>
              <a:rPr lang="sv-SE" dirty="0"/>
              <a:t>Klicka för att infoga bild</a:t>
            </a:r>
          </a:p>
        </p:txBody>
      </p:sp>
      <p:sp>
        <p:nvSpPr>
          <p:cNvPr id="11" name="Platshållare för text">
            <a:extLst>
              <a:ext uri="{FF2B5EF4-FFF2-40B4-BE49-F238E27FC236}">
                <a16:creationId xmlns:a16="http://schemas.microsoft.com/office/drawing/2014/main" id="{DCFD37F9-03F0-46BC-A02F-24685E2AFE93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236942" y="2917306"/>
            <a:ext cx="4860000" cy="3258207"/>
          </a:xfrm>
        </p:spPr>
        <p:txBody>
          <a:bodyPr/>
          <a:lstStyle>
            <a:lvl1pPr marL="342900" indent="-342900">
              <a:buClr>
                <a:schemeClr val="tx2"/>
              </a:buClr>
              <a:buFont typeface="Arial" panose="020B0604020202020204" pitchFamily="34" charset="0"/>
              <a:buChar char="•"/>
              <a:defRPr sz="2000"/>
            </a:lvl1pPr>
            <a:lvl2pPr marL="685800" indent="-228600"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tx2"/>
                </a:solidFill>
              </a:defRPr>
            </a:lvl2pPr>
            <a:lvl3pPr marL="1143000" indent="-228600">
              <a:buClr>
                <a:schemeClr val="tx2"/>
              </a:buClr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</a:defRPr>
            </a:lvl3pPr>
            <a:lvl4pPr marL="1600200" indent="-228600"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tx2"/>
                </a:solidFill>
              </a:defRPr>
            </a:lvl4pPr>
            <a:lvl5pPr marL="2057400" indent="-228600"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sv-SE" dirty="0"/>
              <a:t>Lägg till text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9989E5EF-8FF1-7A36-C805-B91752B740A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34401" y="1457739"/>
            <a:ext cx="4860000" cy="1244845"/>
          </a:xfrm>
        </p:spPr>
        <p:txBody>
          <a:bodyPr anchor="b" anchorCtr="0"/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sv-SE" sz="3200" b="1" kern="1200" dirty="0">
                <a:solidFill>
                  <a:schemeClr val="accent3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v-SE" dirty="0"/>
              <a:t>Klicka här för att lägga till rubrik</a:t>
            </a:r>
          </a:p>
        </p:txBody>
      </p:sp>
    </p:spTree>
    <p:extLst>
      <p:ext uri="{BB962C8B-B14F-4D97-AF65-F5344CB8AC3E}">
        <p14:creationId xmlns:p14="http://schemas.microsoft.com/office/powerpoint/2010/main" val="423473567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lsida med rubri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tshållare för bildnummer">
            <a:extLst>
              <a:ext uri="{FF2B5EF4-FFF2-40B4-BE49-F238E27FC236}">
                <a16:creationId xmlns:a16="http://schemas.microsoft.com/office/drawing/2014/main" id="{C2BA2156-BABC-5E66-1DCD-CC3579FBC0E5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10825655" y="6346241"/>
            <a:ext cx="872054" cy="297177"/>
          </a:xfrm>
        </p:spPr>
        <p:txBody>
          <a:bodyPr/>
          <a:lstStyle/>
          <a:p>
            <a:fld id="{873EB259-4CFD-4D03-8D50-B89672399120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6" name="Platshållare för bild 1">
            <a:extLst>
              <a:ext uri="{FF2B5EF4-FFF2-40B4-BE49-F238E27FC236}">
                <a16:creationId xmlns:a16="http://schemas.microsoft.com/office/drawing/2014/main" id="{4E1BE8B4-F0CA-4D3B-837F-CD7A9E162345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1052" y="-1"/>
            <a:ext cx="12190948" cy="6857999"/>
          </a:xfrm>
          <a:noFill/>
        </p:spPr>
        <p:txBody>
          <a:bodyPr vert="horz" lIns="91440" tIns="45720" rIns="91440" bIns="45720" rtlCol="0" anchor="ctr" anchorCtr="0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Tx/>
              <a:buFontTx/>
              <a:buNone/>
              <a:tabLst/>
              <a:defRPr lang="sv-SE" sz="2000"/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anose="020B0604020202020204" pitchFamily="34" charset="0"/>
              <a:buChar char="›"/>
              <a:tabLst/>
              <a:defRPr/>
            </a:pPr>
            <a:r>
              <a:rPr lang="sv-SE" dirty="0"/>
              <a:t>Klicka för att infoga bild</a:t>
            </a:r>
          </a:p>
        </p:txBody>
      </p:sp>
      <p:sp>
        <p:nvSpPr>
          <p:cNvPr id="13" name="Platshållare för text 5">
            <a:extLst>
              <a:ext uri="{FF2B5EF4-FFF2-40B4-BE49-F238E27FC236}">
                <a16:creationId xmlns:a16="http://schemas.microsoft.com/office/drawing/2014/main" id="{29F8EA44-02A0-91C1-3FED-E1EF83174C4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35934" y="6550025"/>
            <a:ext cx="2286000" cy="307975"/>
          </a:xfrm>
        </p:spPr>
        <p:txBody>
          <a:bodyPr>
            <a:normAutofit/>
          </a:bodyPr>
          <a:lstStyle>
            <a:lvl1pPr algn="l">
              <a:defRPr sz="900">
                <a:solidFill>
                  <a:schemeClr val="bg1"/>
                </a:solidFill>
              </a:defRPr>
            </a:lvl1pPr>
            <a:lvl5pPr>
              <a:defRPr/>
            </a:lvl5pPr>
          </a:lstStyle>
          <a:p>
            <a:pPr lvl="0"/>
            <a:r>
              <a:rPr lang="sv-SE" dirty="0"/>
              <a:t>Foto: Fotografens namn</a:t>
            </a:r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9989E5EF-8FF1-7A36-C805-B91752B740A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25992" y="1176670"/>
            <a:ext cx="5220000" cy="1924040"/>
          </a:xfrm>
        </p:spPr>
        <p:txBody>
          <a:bodyPr anchor="b" anchorCtr="0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sv-SE" sz="4800" b="1" kern="1200" dirty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v-SE" dirty="0"/>
              <a:t>Klicka här för att lägga till rubrik</a:t>
            </a:r>
          </a:p>
        </p:txBody>
      </p:sp>
    </p:spTree>
    <p:extLst>
      <p:ext uri="{BB962C8B-B14F-4D97-AF65-F5344CB8AC3E}">
        <p14:creationId xmlns:p14="http://schemas.microsoft.com/office/powerpoint/2010/main" val="38298693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itat layout blå">
    <p:bg>
      <p:bgPr>
        <a:solidFill>
          <a:srgbClr val="28546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eppa Näringen logotyp" descr="Logotyp Greppa Näringen.">
            <a:extLst>
              <a:ext uri="{FF2B5EF4-FFF2-40B4-BE49-F238E27FC236}">
                <a16:creationId xmlns:a16="http://schemas.microsoft.com/office/drawing/2014/main" id="{C55EBFE5-F646-EC5A-5568-1402A1B5CC0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81408" y="408533"/>
            <a:ext cx="1316299" cy="417190"/>
          </a:xfrm>
          <a:prstGeom prst="rect">
            <a:avLst/>
          </a:prstGeom>
        </p:spPr>
      </p:pic>
      <p:sp>
        <p:nvSpPr>
          <p:cNvPr id="4" name="Underrubrik">
            <a:extLst>
              <a:ext uri="{FF2B5EF4-FFF2-40B4-BE49-F238E27FC236}">
                <a16:creationId xmlns:a16="http://schemas.microsoft.com/office/drawing/2014/main" id="{7D51CB52-AB5A-4E33-B68A-5D18875CCC8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76337" y="4463358"/>
            <a:ext cx="8640000" cy="760177"/>
          </a:xfrm>
        </p:spPr>
        <p:txBody>
          <a:bodyPr/>
          <a:lstStyle>
            <a:lvl1pPr marL="0" indent="0">
              <a:buClr>
                <a:schemeClr val="bg1"/>
              </a:buClr>
              <a:buFont typeface="Arial" panose="020B0604020202020204" pitchFamily="34" charset="0"/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sv-SE" dirty="0"/>
              <a:t>Klicka för att skriva vem du citerar</a:t>
            </a:r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0C387554-6376-E286-2391-78C43984D4D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76421" y="1903078"/>
            <a:ext cx="8640000" cy="2492168"/>
          </a:xfrm>
        </p:spPr>
        <p:txBody>
          <a:bodyPr anchor="b" anchorCtr="0"/>
          <a:lstStyle>
            <a:lvl1pPr algn="l">
              <a:defRPr sz="4400" b="0">
                <a:solidFill>
                  <a:schemeClr val="accent6"/>
                </a:solidFill>
              </a:defRPr>
            </a:lvl1pPr>
          </a:lstStyle>
          <a:p>
            <a:r>
              <a:rPr lang="sv-SE" dirty="0"/>
              <a:t>Klicka här för att lägga ett citat eller en text du vill lyfta fram</a:t>
            </a:r>
          </a:p>
        </p:txBody>
      </p:sp>
    </p:spTree>
    <p:extLst>
      <p:ext uri="{BB962C8B-B14F-4D97-AF65-F5344CB8AC3E}">
        <p14:creationId xmlns:p14="http://schemas.microsoft.com/office/powerpoint/2010/main" val="39894457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itat layout blå">
    <p:bg>
      <p:bgPr>
        <a:solidFill>
          <a:srgbClr val="10565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eppa Näringen logotyp" descr="Logotyp Greppa Näringen.">
            <a:extLst>
              <a:ext uri="{FF2B5EF4-FFF2-40B4-BE49-F238E27FC236}">
                <a16:creationId xmlns:a16="http://schemas.microsoft.com/office/drawing/2014/main" id="{66E1134C-B438-79BB-8D78-6E532D4CF95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81408" y="408533"/>
            <a:ext cx="1316299" cy="417190"/>
          </a:xfrm>
          <a:prstGeom prst="rect">
            <a:avLst/>
          </a:prstGeom>
        </p:spPr>
      </p:pic>
      <p:sp>
        <p:nvSpPr>
          <p:cNvPr id="4" name="Underrubrik">
            <a:extLst>
              <a:ext uri="{FF2B5EF4-FFF2-40B4-BE49-F238E27FC236}">
                <a16:creationId xmlns:a16="http://schemas.microsoft.com/office/drawing/2014/main" id="{7D51CB52-AB5A-4E33-B68A-5D18875CCC8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76337" y="4463358"/>
            <a:ext cx="8640000" cy="760177"/>
          </a:xfrm>
        </p:spPr>
        <p:txBody>
          <a:bodyPr/>
          <a:lstStyle>
            <a:lvl1pPr marL="0" indent="0">
              <a:buClr>
                <a:schemeClr val="bg1"/>
              </a:buClr>
              <a:buFont typeface="Arial" panose="020B0604020202020204" pitchFamily="34" charset="0"/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sv-SE" dirty="0"/>
              <a:t>Klicka för att skriva vem du citerar</a:t>
            </a:r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0C387554-6376-E286-2391-78C43984D4D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76421" y="1903078"/>
            <a:ext cx="8640000" cy="2492168"/>
          </a:xfrm>
        </p:spPr>
        <p:txBody>
          <a:bodyPr anchor="b" anchorCtr="0"/>
          <a:lstStyle>
            <a:lvl1pPr algn="l">
              <a:defRPr sz="4400" b="0">
                <a:solidFill>
                  <a:srgbClr val="C1F4CD"/>
                </a:solidFill>
              </a:defRPr>
            </a:lvl1pPr>
          </a:lstStyle>
          <a:p>
            <a:r>
              <a:rPr lang="sv-SE" dirty="0"/>
              <a:t>Klicka här för att lägga ett citat eller en text du vill lyfta fram</a:t>
            </a:r>
          </a:p>
        </p:txBody>
      </p:sp>
    </p:spTree>
    <p:extLst>
      <p:ext uri="{BB962C8B-B14F-4D97-AF65-F5344CB8AC3E}">
        <p14:creationId xmlns:p14="http://schemas.microsoft.com/office/powerpoint/2010/main" val="85102070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ack och kontakt blå">
    <p:bg>
      <p:bgPr>
        <a:solidFill>
          <a:srgbClr val="28546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ärgblock blå">
            <a:extLst>
              <a:ext uri="{FF2B5EF4-FFF2-40B4-BE49-F238E27FC236}">
                <a16:creationId xmlns:a16="http://schemas.microsoft.com/office/drawing/2014/main" id="{E7D707C4-CC49-49B6-9522-AED3F9754962}"/>
              </a:ext>
            </a:extLst>
          </p:cNvPr>
          <p:cNvSpPr/>
          <p:nvPr userDrawn="1"/>
        </p:nvSpPr>
        <p:spPr>
          <a:xfrm>
            <a:off x="0" y="4070773"/>
            <a:ext cx="12192000" cy="2787650"/>
          </a:xfrm>
          <a:prstGeom prst="rect">
            <a:avLst/>
          </a:prstGeom>
          <a:solidFill>
            <a:srgbClr val="2D6A8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pic>
        <p:nvPicPr>
          <p:cNvPr id="6" name="Mönster blå">
            <a:extLst>
              <a:ext uri="{FF2B5EF4-FFF2-40B4-BE49-F238E27FC236}">
                <a16:creationId xmlns:a16="http://schemas.microsoft.com/office/drawing/2014/main" id="{99A65431-F608-4591-33CB-91FEB083F9C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80000" y="4070350"/>
            <a:ext cx="3911999" cy="2787650"/>
          </a:xfrm>
          <a:prstGeom prst="rect">
            <a:avLst/>
          </a:prstGeom>
        </p:spPr>
      </p:pic>
      <p:pic>
        <p:nvPicPr>
          <p:cNvPr id="7" name="Logotyp EU" descr="Logotyp EU. Medfinansieras av Europeiska unionen.">
            <a:extLst>
              <a:ext uri="{FF2B5EF4-FFF2-40B4-BE49-F238E27FC236}">
                <a16:creationId xmlns:a16="http://schemas.microsoft.com/office/drawing/2014/main" id="{9965D67A-4242-14CD-5798-6D43A20C607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026894" y="5902607"/>
            <a:ext cx="670815" cy="679660"/>
          </a:xfrm>
          <a:prstGeom prst="rect">
            <a:avLst/>
          </a:prstGeom>
        </p:spPr>
      </p:pic>
      <p:sp>
        <p:nvSpPr>
          <p:cNvPr id="11" name="Platshållare för bild">
            <a:extLst>
              <a:ext uri="{FF2B5EF4-FFF2-40B4-BE49-F238E27FC236}">
                <a16:creationId xmlns:a16="http://schemas.microsoft.com/office/drawing/2014/main" id="{1F15E809-315A-4257-936B-60115C402B07}"/>
              </a:ext>
            </a:extLst>
          </p:cNvPr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9004901" y="5902607"/>
            <a:ext cx="1756000" cy="679662"/>
          </a:xfrm>
        </p:spPr>
        <p:txBody>
          <a:bodyPr anchor="ctr" anchorCtr="0"/>
          <a:lstStyle>
            <a:lvl1pPr marL="0" indent="0">
              <a:buNone/>
              <a:defRPr sz="1200">
                <a:solidFill>
                  <a:schemeClr val="bg2"/>
                </a:solidFill>
              </a:defRPr>
            </a:lvl1pPr>
          </a:lstStyle>
          <a:p>
            <a:r>
              <a:rPr lang="sv-SE" dirty="0"/>
              <a:t>Klicka här för att lägga till en logotyp</a:t>
            </a:r>
          </a:p>
        </p:txBody>
      </p:sp>
      <p:pic>
        <p:nvPicPr>
          <p:cNvPr id="5" name="Greppa Näringen logotyp" descr="Logotyp Greppa Näringen.">
            <a:extLst>
              <a:ext uri="{FF2B5EF4-FFF2-40B4-BE49-F238E27FC236}">
                <a16:creationId xmlns:a16="http://schemas.microsoft.com/office/drawing/2014/main" id="{6F08F839-626F-DCD9-597F-345EA25F940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81408" y="408533"/>
            <a:ext cx="1316299" cy="417190"/>
          </a:xfrm>
          <a:prstGeom prst="rect">
            <a:avLst/>
          </a:prstGeom>
        </p:spPr>
      </p:pic>
      <p:sp>
        <p:nvSpPr>
          <p:cNvPr id="4" name="Platshållare för text">
            <a:extLst>
              <a:ext uri="{FF2B5EF4-FFF2-40B4-BE49-F238E27FC236}">
                <a16:creationId xmlns:a16="http://schemas.microsoft.com/office/drawing/2014/main" id="{40B21655-1984-48F2-AC22-B24E5977A3B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76338" y="3206350"/>
            <a:ext cx="4943475" cy="864000"/>
          </a:xfrm>
        </p:spPr>
        <p:txBody>
          <a:bodyPr/>
          <a:lstStyle>
            <a:lvl1pPr marL="0" indent="0">
              <a:buClr>
                <a:schemeClr val="bg1"/>
              </a:buClr>
              <a:buFont typeface="Arial" panose="020B0604020202020204" pitchFamily="34" charset="0"/>
              <a:buNone/>
              <a:defRPr sz="2400">
                <a:solidFill>
                  <a:schemeClr val="bg1"/>
                </a:solidFill>
              </a:defRPr>
            </a:lvl1pPr>
            <a:lvl2pPr marL="685800" indent="-228600">
              <a:buClr>
                <a:schemeClr val="bg1"/>
              </a:buClr>
              <a:buFont typeface="Arial" panose="020B0604020202020204" pitchFamily="34" charset="0"/>
              <a:buChar char="•"/>
              <a:defRPr sz="2400">
                <a:solidFill>
                  <a:schemeClr val="bg1"/>
                </a:solidFill>
              </a:defRPr>
            </a:lvl2pPr>
            <a:lvl3pPr marL="1143000" indent="-228600">
              <a:buClr>
                <a:schemeClr val="bg1"/>
              </a:buClr>
              <a:buFont typeface="Arial" panose="020B0604020202020204" pitchFamily="34" charset="0"/>
              <a:buChar char="•"/>
              <a:defRPr sz="2400">
                <a:solidFill>
                  <a:schemeClr val="bg1"/>
                </a:solidFill>
              </a:defRPr>
            </a:lvl3pPr>
            <a:lvl4pPr marL="1600200" indent="-228600">
              <a:buClr>
                <a:schemeClr val="bg1"/>
              </a:buClr>
              <a:buFont typeface="Arial" panose="020B0604020202020204" pitchFamily="34" charset="0"/>
              <a:buChar char="•"/>
              <a:defRPr sz="2400">
                <a:solidFill>
                  <a:schemeClr val="bg1"/>
                </a:solidFill>
              </a:defRPr>
            </a:lvl4pPr>
            <a:lvl5pPr marL="2057400" indent="-228600">
              <a:buClr>
                <a:schemeClr val="bg1"/>
              </a:buClr>
              <a:buFont typeface="Arial" panose="020B0604020202020204" pitchFamily="34" charset="0"/>
              <a:buChar char="•"/>
              <a:defRPr sz="2400">
                <a:solidFill>
                  <a:schemeClr val="bg1"/>
                </a:solidFill>
              </a:defRPr>
            </a:lvl5pPr>
          </a:lstStyle>
          <a:p>
            <a:pPr lvl="0"/>
            <a:r>
              <a:rPr lang="sv-SE" dirty="0"/>
              <a:t>Klicka här för att lägga till dina kontaktuppgifter</a:t>
            </a:r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0C387554-6376-E286-2391-78C43984D4D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76655" y="1397128"/>
            <a:ext cx="4943218" cy="1548461"/>
          </a:xfrm>
        </p:spPr>
        <p:txBody>
          <a:bodyPr anchor="b"/>
          <a:lstStyle>
            <a:lvl1pPr algn="l">
              <a:defRPr sz="4000">
                <a:solidFill>
                  <a:schemeClr val="accent6"/>
                </a:solidFill>
              </a:defRPr>
            </a:lvl1pPr>
          </a:lstStyle>
          <a:p>
            <a:r>
              <a:rPr lang="sv-SE" dirty="0"/>
              <a:t>Tack!</a:t>
            </a:r>
          </a:p>
        </p:txBody>
      </p:sp>
    </p:spTree>
    <p:extLst>
      <p:ext uri="{BB962C8B-B14F-4D97-AF65-F5344CB8AC3E}">
        <p14:creationId xmlns:p14="http://schemas.microsoft.com/office/powerpoint/2010/main" val="5538670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tshållare för sidnummer">
            <a:extLst>
              <a:ext uri="{FF2B5EF4-FFF2-40B4-BE49-F238E27FC236}">
                <a16:creationId xmlns:a16="http://schemas.microsoft.com/office/drawing/2014/main" id="{D054FFF1-22CE-4658-9ECE-65F4FEE1FB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25655" y="6346241"/>
            <a:ext cx="872054" cy="297177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r"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algn="r"/>
            <a:fld id="{873EB259-4CFD-4D03-8D50-B89672399120}" type="slidenum">
              <a:rPr lang="sv-SE" smtClean="0"/>
              <a:pPr/>
              <a:t>‹#›</a:t>
            </a:fld>
            <a:endParaRPr lang="sv-SE"/>
          </a:p>
        </p:txBody>
      </p:sp>
      <p:pic>
        <p:nvPicPr>
          <p:cNvPr id="11" name="Greppa Näringen logotyp" descr="Logotyp Greppa Näringen.">
            <a:extLst>
              <a:ext uri="{FF2B5EF4-FFF2-40B4-BE49-F238E27FC236}">
                <a16:creationId xmlns:a16="http://schemas.microsoft.com/office/drawing/2014/main" id="{1B1051DC-0603-47E4-A8B5-C011AE6A2E30}"/>
              </a:ext>
            </a:extLst>
          </p:cNvPr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81407" y="408533"/>
            <a:ext cx="1316302" cy="417190"/>
          </a:xfrm>
          <a:prstGeom prst="rect">
            <a:avLst/>
          </a:prstGeom>
        </p:spPr>
      </p:pic>
      <p:sp>
        <p:nvSpPr>
          <p:cNvPr id="3" name="Platshållare för text">
            <a:extLst>
              <a:ext uri="{FF2B5EF4-FFF2-40B4-BE49-F238E27FC236}">
                <a16:creationId xmlns:a16="http://schemas.microsoft.com/office/drawing/2014/main" id="{68BF3625-E815-21FE-92DD-FD761B84AE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4206" y="3339253"/>
            <a:ext cx="9512098" cy="26930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v-SE" dirty="0"/>
              <a:t>Klicka här för att lägga till text</a:t>
            </a:r>
          </a:p>
          <a:p>
            <a:pPr lvl="0"/>
            <a:endParaRPr lang="sv-SE" dirty="0"/>
          </a:p>
          <a:p>
            <a:pPr lvl="0"/>
            <a:endParaRPr lang="sv-SE" dirty="0"/>
          </a:p>
        </p:txBody>
      </p:sp>
      <p:sp>
        <p:nvSpPr>
          <p:cNvPr id="2" name="Platshållare för rubrik 1">
            <a:extLst>
              <a:ext uri="{FF2B5EF4-FFF2-40B4-BE49-F238E27FC236}">
                <a16:creationId xmlns:a16="http://schemas.microsoft.com/office/drawing/2014/main" id="{10398551-A45D-BE15-0A00-494B3FB061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4207" y="1866900"/>
            <a:ext cx="9512097" cy="1158388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r>
              <a:rPr lang="sv-SE" dirty="0"/>
              <a:t>Klicka här för att lägga till rubrik</a:t>
            </a:r>
          </a:p>
        </p:txBody>
      </p:sp>
    </p:spTree>
    <p:extLst>
      <p:ext uri="{BB962C8B-B14F-4D97-AF65-F5344CB8AC3E}">
        <p14:creationId xmlns:p14="http://schemas.microsoft.com/office/powerpoint/2010/main" val="40780694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54" r:id="rId2"/>
    <p:sldLayoutId id="2147483721" r:id="rId3"/>
    <p:sldLayoutId id="2147483724" r:id="rId4"/>
    <p:sldLayoutId id="2147483728" r:id="rId5"/>
    <p:sldLayoutId id="2147483753" r:id="rId6"/>
    <p:sldLayoutId id="2147483727" r:id="rId7"/>
    <p:sldLayoutId id="2147483756" r:id="rId8"/>
    <p:sldLayoutId id="2147483743" r:id="rId9"/>
    <p:sldLayoutId id="2147483716" r:id="rId10"/>
    <p:sldLayoutId id="2147483711" r:id="rId11"/>
    <p:sldLayoutId id="2147483744" r:id="rId12"/>
    <p:sldLayoutId id="2147483750" r:id="rId13"/>
    <p:sldLayoutId id="2147483757" r:id="rId14"/>
    <p:sldLayoutId id="2147483760" r:id="rId15"/>
    <p:sldLayoutId id="2147483696" r:id="rId16"/>
    <p:sldLayoutId id="2147483761" r:id="rId17"/>
    <p:sldLayoutId id="2147483749" r:id="rId1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Font typeface="Arial" panose="020B0604020202020204" pitchFamily="34" charset="0"/>
        <a:buNone/>
        <a:defRPr sz="28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A71930"/>
        </a:buClr>
        <a:buFont typeface="Arial" panose="020B0604020202020204" pitchFamily="34" charset="0"/>
        <a:buChar char="›"/>
        <a:defRPr sz="24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58A618"/>
        </a:buClr>
        <a:buFont typeface="Arial" panose="020B0604020202020204" pitchFamily="34" charset="0"/>
        <a:buChar char="›"/>
        <a:defRPr sz="20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D4BA00"/>
        </a:buClr>
        <a:buFont typeface="Arial" panose="020B0604020202020204" pitchFamily="34" charset="0"/>
        <a:buChar char="›"/>
        <a:defRPr sz="18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DC5034"/>
        </a:buClr>
        <a:buFont typeface="Arial" panose="020B0604020202020204" pitchFamily="34" charset="0"/>
        <a:buChar char="›"/>
        <a:defRPr sz="18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tshållare för bildnummer">
            <a:extLst>
              <a:ext uri="{FF2B5EF4-FFF2-40B4-BE49-F238E27FC236}">
                <a16:creationId xmlns:a16="http://schemas.microsoft.com/office/drawing/2014/main" id="{BE315637-9179-DC9D-3B5F-337C4106F841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18875" y="6346825"/>
            <a:ext cx="873125" cy="296863"/>
          </a:xfrm>
        </p:spPr>
        <p:txBody>
          <a:bodyPr/>
          <a:lstStyle/>
          <a:p>
            <a:fld id="{873EB259-4CFD-4D03-8D50-B89672399120}" type="slidenum">
              <a:rPr lang="sv-SE" smtClean="0"/>
              <a:pPr/>
              <a:t>1</a:t>
            </a:fld>
            <a:endParaRPr lang="sv-SE"/>
          </a:p>
        </p:txBody>
      </p:sp>
      <p:sp>
        <p:nvSpPr>
          <p:cNvPr id="8" name="Platshållare för bild 7">
            <a:extLst>
              <a:ext uri="{FF2B5EF4-FFF2-40B4-BE49-F238E27FC236}">
                <a16:creationId xmlns:a16="http://schemas.microsoft.com/office/drawing/2014/main" id="{482531C5-341C-024F-CF2F-99CC082121C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9" name="Platshållare för bild 8">
            <a:extLst>
              <a:ext uri="{FF2B5EF4-FFF2-40B4-BE49-F238E27FC236}">
                <a16:creationId xmlns:a16="http://schemas.microsoft.com/office/drawing/2014/main" id="{8A13543B-7336-977C-33EB-871A47F9E0A6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7" name="Platshållare för text 6">
            <a:extLst>
              <a:ext uri="{FF2B5EF4-FFF2-40B4-BE49-F238E27FC236}">
                <a16:creationId xmlns:a16="http://schemas.microsoft.com/office/drawing/2014/main" id="{66D6FCAC-3901-2706-C4B2-525382CE93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6" name="Underrubrik 5">
            <a:extLst>
              <a:ext uri="{FF2B5EF4-FFF2-40B4-BE49-F238E27FC236}">
                <a16:creationId xmlns:a16="http://schemas.microsoft.com/office/drawing/2014/main" id="{825401E7-DE38-541C-BA6E-F783805BDAF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5" name="Rubrik 4">
            <a:extLst>
              <a:ext uri="{FF2B5EF4-FFF2-40B4-BE49-F238E27FC236}">
                <a16:creationId xmlns:a16="http://schemas.microsoft.com/office/drawing/2014/main" id="{523DC7A9-0BF7-073E-4BDC-66303AF20A3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1439528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E052FDF0-6DAB-8C98-14D6-7366FEA117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ktangel 37">
            <a:extLst>
              <a:ext uri="{FF2B5EF4-FFF2-40B4-BE49-F238E27FC236}">
                <a16:creationId xmlns:a16="http://schemas.microsoft.com/office/drawing/2014/main" id="{E138DDC6-A419-3830-1C8E-0BBEC99F894D}"/>
              </a:ext>
            </a:extLst>
          </p:cNvPr>
          <p:cNvSpPr/>
          <p:nvPr/>
        </p:nvSpPr>
        <p:spPr>
          <a:xfrm>
            <a:off x="10123034" y="86061"/>
            <a:ext cx="1957803" cy="870869"/>
          </a:xfrm>
          <a:prstGeom prst="rect">
            <a:avLst/>
          </a:prstGeom>
          <a:solidFill>
            <a:srgbClr val="F8F5E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8" name="Grupp 17">
            <a:extLst>
              <a:ext uri="{FF2B5EF4-FFF2-40B4-BE49-F238E27FC236}">
                <a16:creationId xmlns:a16="http://schemas.microsoft.com/office/drawing/2014/main" id="{9A0F4574-1290-A210-B109-21209185C9A2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ktangel 11">
              <a:extLst>
                <a:ext uri="{FF2B5EF4-FFF2-40B4-BE49-F238E27FC236}">
                  <a16:creationId xmlns:a16="http://schemas.microsoft.com/office/drawing/2014/main" id="{3FC0C2E2-E56A-B023-5942-D4AB1CCCA66F}"/>
                </a:ext>
              </a:extLst>
            </p:cNvPr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noFill/>
            <a:ln>
              <a:solidFill>
                <a:schemeClr val="tx2">
                  <a:lumMod val="25000"/>
                  <a:lumOff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sp>
          <p:nvSpPr>
            <p:cNvPr id="16" name="textruta 15">
              <a:extLst>
                <a:ext uri="{FF2B5EF4-FFF2-40B4-BE49-F238E27FC236}">
                  <a16:creationId xmlns:a16="http://schemas.microsoft.com/office/drawing/2014/main" id="{BE49E8CC-C30D-99E4-0FC8-097532690D23}"/>
                </a:ext>
              </a:extLst>
            </p:cNvPr>
            <p:cNvSpPr txBox="1"/>
            <p:nvPr/>
          </p:nvSpPr>
          <p:spPr>
            <a:xfrm>
              <a:off x="4893820" y="9539"/>
              <a:ext cx="2404359" cy="276999"/>
            </a:xfrm>
            <a:prstGeom prst="rect">
              <a:avLst/>
            </a:prstGeom>
            <a:solidFill>
              <a:schemeClr val="tx2">
                <a:lumMod val="25000"/>
                <a:lumOff val="75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sv-SE" sz="1200" dirty="0"/>
                <a:t>Ta bort sidan innan leverans</a:t>
              </a:r>
            </a:p>
          </p:txBody>
        </p:sp>
      </p:grpSp>
      <p:pic>
        <p:nvPicPr>
          <p:cNvPr id="11" name="Greppa Näringen logotyp" descr="Logotyp Greppa Näringen.">
            <a:extLst>
              <a:ext uri="{FF2B5EF4-FFF2-40B4-BE49-F238E27FC236}">
                <a16:creationId xmlns:a16="http://schemas.microsoft.com/office/drawing/2014/main" id="{72B7E0D6-BBD8-C934-F051-D32319C329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81407" y="408533"/>
            <a:ext cx="1316302" cy="417190"/>
          </a:xfrm>
          <a:prstGeom prst="rect">
            <a:avLst/>
          </a:prstGeom>
        </p:spPr>
      </p:pic>
      <p:grpSp>
        <p:nvGrpSpPr>
          <p:cNvPr id="34" name="Grupp 33" descr="Skärmbild från PowerPoint som visar ikonen för PowerPoints designförslag avaktiverat.">
            <a:extLst>
              <a:ext uri="{FF2B5EF4-FFF2-40B4-BE49-F238E27FC236}">
                <a16:creationId xmlns:a16="http://schemas.microsoft.com/office/drawing/2014/main" id="{6EA1F4B5-8679-12FB-2A17-E0225483D6EB}"/>
              </a:ext>
            </a:extLst>
          </p:cNvPr>
          <p:cNvGrpSpPr/>
          <p:nvPr/>
        </p:nvGrpSpPr>
        <p:grpSpPr>
          <a:xfrm>
            <a:off x="4148254" y="5452615"/>
            <a:ext cx="895492" cy="895492"/>
            <a:chOff x="5422014" y="5615743"/>
            <a:chExt cx="1113762" cy="1113762"/>
          </a:xfrm>
        </p:grpSpPr>
        <p:pic>
          <p:nvPicPr>
            <p:cNvPr id="26" name="Bildobjekt 25">
              <a:extLst>
                <a:ext uri="{FF2B5EF4-FFF2-40B4-BE49-F238E27FC236}">
                  <a16:creationId xmlns:a16="http://schemas.microsoft.com/office/drawing/2014/main" id="{14FB90C1-F408-5A0D-278F-25D664518F0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621993" y="5683249"/>
              <a:ext cx="725428" cy="978751"/>
            </a:xfrm>
            <a:prstGeom prst="rect">
              <a:avLst/>
            </a:prstGeom>
          </p:spPr>
        </p:pic>
        <p:sp>
          <p:nvSpPr>
            <p:cNvPr id="27" name="Ellips 26">
              <a:extLst>
                <a:ext uri="{FF2B5EF4-FFF2-40B4-BE49-F238E27FC236}">
                  <a16:creationId xmlns:a16="http://schemas.microsoft.com/office/drawing/2014/main" id="{5BF24A56-8FBE-FEA8-BC91-E2C3D36DCF04}"/>
                </a:ext>
              </a:extLst>
            </p:cNvPr>
            <p:cNvSpPr/>
            <p:nvPr/>
          </p:nvSpPr>
          <p:spPr>
            <a:xfrm>
              <a:off x="5422014" y="5615743"/>
              <a:ext cx="1113762" cy="1113762"/>
            </a:xfrm>
            <a:prstGeom prst="ellipse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0" name="Rak koppling 29">
              <a:extLst>
                <a:ext uri="{FF2B5EF4-FFF2-40B4-BE49-F238E27FC236}">
                  <a16:creationId xmlns:a16="http://schemas.microsoft.com/office/drawing/2014/main" id="{E730789F-AD2E-A82D-D7C4-3AC408B5403E}"/>
                </a:ext>
              </a:extLst>
            </p:cNvPr>
            <p:cNvCxnSpPr>
              <a:stCxn id="27" idx="3"/>
              <a:endCxn id="27" idx="7"/>
            </p:cNvCxnSpPr>
            <p:nvPr/>
          </p:nvCxnSpPr>
          <p:spPr>
            <a:xfrm flipV="1">
              <a:off x="5585121" y="5778850"/>
              <a:ext cx="787548" cy="78754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1" name="Bildobjekt 20" descr="Skärmbild från PowerPoint hur man anpassar logotyp.">
            <a:extLst>
              <a:ext uri="{FF2B5EF4-FFF2-40B4-BE49-F238E27FC236}">
                <a16:creationId xmlns:a16="http://schemas.microsoft.com/office/drawing/2014/main" id="{3F034B34-D872-FBB3-C99E-FCF6D2A8202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12679" y="4539524"/>
            <a:ext cx="2347649" cy="1732185"/>
          </a:xfrm>
          <a:prstGeom prst="rect">
            <a:avLst/>
          </a:prstGeom>
          <a:ln w="6350">
            <a:solidFill>
              <a:schemeClr val="bg1">
                <a:lumMod val="75000"/>
              </a:schemeClr>
            </a:solidFill>
          </a:ln>
        </p:spPr>
      </p:pic>
      <p:sp>
        <p:nvSpPr>
          <p:cNvPr id="22" name="textruta 21">
            <a:extLst>
              <a:ext uri="{FF2B5EF4-FFF2-40B4-BE49-F238E27FC236}">
                <a16:creationId xmlns:a16="http://schemas.microsoft.com/office/drawing/2014/main" id="{344896B4-4E3F-73C9-1B14-F388B7C470BC}"/>
              </a:ext>
            </a:extLst>
          </p:cNvPr>
          <p:cNvSpPr txBox="1"/>
          <p:nvPr/>
        </p:nvSpPr>
        <p:spPr>
          <a:xfrm>
            <a:off x="9607529" y="4277914"/>
            <a:ext cx="1714491" cy="261610"/>
          </a:xfrm>
          <a:prstGeom prst="rect">
            <a:avLst/>
          </a:prstGeom>
          <a:noFill/>
        </p:spPr>
        <p:txBody>
          <a:bodyPr wrap="square" lIns="36000" rtlCol="0">
            <a:spAutoFit/>
          </a:bodyPr>
          <a:lstStyle/>
          <a:p>
            <a:r>
              <a:rPr lang="sv-SE" sz="1050" dirty="0"/>
              <a:t>Anpassa logotyp</a:t>
            </a:r>
          </a:p>
        </p:txBody>
      </p:sp>
      <p:pic>
        <p:nvPicPr>
          <p:cNvPr id="31" name="Bildobjekt 30" descr="Skärmbild från PowerPoint som visar visar hur man justerar ett foto i platshållare. ">
            <a:extLst>
              <a:ext uri="{FF2B5EF4-FFF2-40B4-BE49-F238E27FC236}">
                <a16:creationId xmlns:a16="http://schemas.microsoft.com/office/drawing/2014/main" id="{1C7E8A47-3453-A71F-BE65-00B6EE8FBF1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612679" y="3050104"/>
            <a:ext cx="2352024" cy="990767"/>
          </a:xfrm>
          <a:prstGeom prst="rect">
            <a:avLst/>
          </a:prstGeom>
        </p:spPr>
      </p:pic>
      <p:sp>
        <p:nvSpPr>
          <p:cNvPr id="29" name="textruta 28">
            <a:extLst>
              <a:ext uri="{FF2B5EF4-FFF2-40B4-BE49-F238E27FC236}">
                <a16:creationId xmlns:a16="http://schemas.microsoft.com/office/drawing/2014/main" id="{F8922390-D48C-EBC2-A8F1-E45A51ED1A61}"/>
              </a:ext>
            </a:extLst>
          </p:cNvPr>
          <p:cNvSpPr txBox="1"/>
          <p:nvPr/>
        </p:nvSpPr>
        <p:spPr>
          <a:xfrm>
            <a:off x="9607529" y="2788093"/>
            <a:ext cx="1957803" cy="261610"/>
          </a:xfrm>
          <a:prstGeom prst="rect">
            <a:avLst/>
          </a:prstGeom>
          <a:noFill/>
        </p:spPr>
        <p:txBody>
          <a:bodyPr wrap="square" lIns="36000" rtlCol="0">
            <a:spAutoFit/>
          </a:bodyPr>
          <a:lstStyle/>
          <a:p>
            <a:r>
              <a:rPr lang="sv-SE" sz="1050" dirty="0"/>
              <a:t>Justera bild i platshållare</a:t>
            </a:r>
          </a:p>
        </p:txBody>
      </p:sp>
      <p:pic>
        <p:nvPicPr>
          <p:cNvPr id="5" name="Bildobjekt 4" descr="Skärmbild från PowerPoint som visar Greppa Näringen mallens inbyggda temafärger.">
            <a:extLst>
              <a:ext uri="{FF2B5EF4-FFF2-40B4-BE49-F238E27FC236}">
                <a16:creationId xmlns:a16="http://schemas.microsoft.com/office/drawing/2014/main" id="{79DE2A89-D9DE-D7F1-84C8-8BD264965E0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148254" y="3870288"/>
            <a:ext cx="2112547" cy="1292393"/>
          </a:xfrm>
          <a:prstGeom prst="rect">
            <a:avLst/>
          </a:prstGeom>
        </p:spPr>
      </p:pic>
      <p:sp>
        <p:nvSpPr>
          <p:cNvPr id="3" name="textruta 2">
            <a:extLst>
              <a:ext uri="{FF2B5EF4-FFF2-40B4-BE49-F238E27FC236}">
                <a16:creationId xmlns:a16="http://schemas.microsoft.com/office/drawing/2014/main" id="{4095775C-0B7A-ECAC-8D7A-C8F00715B5CE}"/>
              </a:ext>
            </a:extLst>
          </p:cNvPr>
          <p:cNvSpPr txBox="1"/>
          <p:nvPr/>
        </p:nvSpPr>
        <p:spPr>
          <a:xfrm>
            <a:off x="4114753" y="3557059"/>
            <a:ext cx="1889319" cy="261610"/>
          </a:xfrm>
          <a:prstGeom prst="rect">
            <a:avLst/>
          </a:prstGeom>
          <a:noFill/>
        </p:spPr>
        <p:txBody>
          <a:bodyPr wrap="square" lIns="36000" rtlCol="0">
            <a:spAutoFit/>
          </a:bodyPr>
          <a:lstStyle/>
          <a:p>
            <a:r>
              <a:rPr lang="sv-SE" sz="1050" dirty="0"/>
              <a:t>Temafärger</a:t>
            </a:r>
          </a:p>
        </p:txBody>
      </p:sp>
      <p:sp>
        <p:nvSpPr>
          <p:cNvPr id="33" name="Platshållare för innehåll 3">
            <a:extLst>
              <a:ext uri="{FF2B5EF4-FFF2-40B4-BE49-F238E27FC236}">
                <a16:creationId xmlns:a16="http://schemas.microsoft.com/office/drawing/2014/main" id="{7547A1C8-F071-88D2-A4FA-C1CB190CFEBE}"/>
              </a:ext>
            </a:extLst>
          </p:cNvPr>
          <p:cNvSpPr txBox="1">
            <a:spLocks/>
          </p:cNvSpPr>
          <p:nvPr/>
        </p:nvSpPr>
        <p:spPr>
          <a:xfrm>
            <a:off x="6624000" y="1260000"/>
            <a:ext cx="3197421" cy="516787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Tx/>
              <a:buFont typeface="Arial" panose="020B0604020202020204" pitchFamily="34" charset="0"/>
              <a:buChar char="•"/>
              <a:defRPr sz="2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8001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Tx/>
              <a:buFont typeface="Arial" panose="020B0604020202020204" pitchFamily="34" charset="0"/>
              <a:buChar char="•"/>
              <a:defRPr sz="20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200150" indent="-28575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Tx/>
              <a:buFont typeface="Arial" panose="020B0604020202020204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57350" indent="-28575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114550" indent="-28575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sv-SE" sz="1400" b="1" dirty="0"/>
              <a:t>Anpassa till layout</a:t>
            </a:r>
          </a:p>
          <a:p>
            <a:pPr marL="0" indent="0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sv-SE" sz="1200" dirty="0"/>
              <a:t>Om du har bytt till en ny sidlayout behöver sidan ofta uppdateras.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sv-SE" sz="1100" i="1" dirty="0"/>
              <a:t>Markera bildsidan </a:t>
            </a:r>
            <a:r>
              <a:rPr lang="sv-SE" sz="1100" dirty="0">
                <a:latin typeface="Segoe UI" panose="020B0502040204020203" pitchFamily="34" charset="0"/>
              </a:rPr>
              <a:t>→</a:t>
            </a:r>
            <a:r>
              <a:rPr lang="sv-SE" sz="1100" i="1" dirty="0"/>
              <a:t> Högerklicka </a:t>
            </a:r>
            <a:r>
              <a:rPr lang="sv-SE" sz="1100" dirty="0">
                <a:latin typeface="Segoe UI" panose="020B0502040204020203" pitchFamily="34" charset="0"/>
              </a:rPr>
              <a:t>→</a:t>
            </a:r>
            <a:r>
              <a:rPr lang="sv-SE" sz="1100" i="1" dirty="0"/>
              <a:t> Återställ bild</a:t>
            </a:r>
          </a:p>
          <a:p>
            <a:pPr marL="0" indent="0">
              <a:buNone/>
            </a:pPr>
            <a:endParaRPr lang="sv-SE" sz="1400" b="1" dirty="0"/>
          </a:p>
          <a:p>
            <a:pPr marL="0" indent="0">
              <a:buNone/>
            </a:pPr>
            <a:r>
              <a:rPr lang="sv-SE" sz="1400" b="1" dirty="0"/>
              <a:t>Justera bild i platshållare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sv-SE" sz="1200" dirty="0"/>
              <a:t>För att flytta bild inuti platshållare</a:t>
            </a:r>
            <a:br>
              <a:rPr lang="sv-SE" sz="1200" dirty="0"/>
            </a:br>
            <a:r>
              <a:rPr lang="sv-SE" sz="1200" dirty="0"/>
              <a:t>gör så här: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sv-SE" sz="1100" i="1" dirty="0"/>
              <a:t>Markera bilden </a:t>
            </a:r>
            <a:r>
              <a:rPr lang="sv-SE" sz="1100" dirty="0">
                <a:latin typeface="Segoe UI" panose="020B0502040204020203" pitchFamily="34" charset="0"/>
              </a:rPr>
              <a:t>→</a:t>
            </a:r>
            <a:r>
              <a:rPr lang="sv-SE" sz="1100" i="1" dirty="0"/>
              <a:t> Högerklicka </a:t>
            </a:r>
            <a:r>
              <a:rPr lang="sv-SE" sz="1100" dirty="0">
                <a:latin typeface="Segoe UI" panose="020B0502040204020203" pitchFamily="34" charset="0"/>
              </a:rPr>
              <a:t>→</a:t>
            </a:r>
            <a:r>
              <a:rPr lang="sv-SE" sz="1100" i="1" dirty="0"/>
              <a:t> Beskär</a:t>
            </a:r>
          </a:p>
          <a:p>
            <a:pPr marL="0" indent="0">
              <a:buNone/>
            </a:pPr>
            <a:endParaRPr lang="sv-SE" sz="1400" b="1" dirty="0"/>
          </a:p>
          <a:p>
            <a:pPr marL="0" indent="0">
              <a:buNone/>
            </a:pPr>
            <a:r>
              <a:rPr lang="sv-SE" sz="1400" b="1" dirty="0"/>
              <a:t>Anpassa logotyp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sv-SE" sz="1200" dirty="0"/>
              <a:t>När en ny logotyp läggs in</a:t>
            </a:r>
            <a:br>
              <a:rPr lang="sv-SE" sz="1200" dirty="0"/>
            </a:br>
            <a:r>
              <a:rPr lang="sv-SE" sz="1200" dirty="0"/>
              <a:t>i platshållare och inte passar ramen, markera bilden och välj:</a:t>
            </a:r>
          </a:p>
          <a:p>
            <a:pPr marL="0" indent="0">
              <a:buNone/>
            </a:pPr>
            <a:r>
              <a:rPr lang="sv-SE" sz="1100" i="1" dirty="0"/>
              <a:t>Bildformat </a:t>
            </a:r>
            <a:r>
              <a:rPr lang="sv-SE" sz="1100" dirty="0">
                <a:latin typeface="Segoe UI" panose="020B0502040204020203" pitchFamily="34" charset="0"/>
              </a:rPr>
              <a:t>→</a:t>
            </a:r>
            <a:r>
              <a:rPr lang="sv-SE" sz="1100" i="1" dirty="0"/>
              <a:t> Beskär </a:t>
            </a:r>
            <a:r>
              <a:rPr lang="sv-SE" sz="1100" dirty="0">
                <a:latin typeface="Segoe UI" panose="020B0502040204020203" pitchFamily="34" charset="0"/>
              </a:rPr>
              <a:t>→</a:t>
            </a:r>
            <a:r>
              <a:rPr lang="sv-SE" sz="1100" i="1" dirty="0"/>
              <a:t> Anpassa</a:t>
            </a:r>
          </a:p>
          <a:p>
            <a:pPr marL="0" indent="0">
              <a:lnSpc>
                <a:spcPct val="110000"/>
              </a:lnSpc>
              <a:buFont typeface="Arial" panose="020B0604020202020204" pitchFamily="34" charset="0"/>
              <a:buNone/>
            </a:pPr>
            <a:endParaRPr lang="sv-SE" sz="1100" i="1" dirty="0"/>
          </a:p>
          <a:p>
            <a:pPr marL="0" indent="0">
              <a:buFont typeface="Arial" panose="020B0604020202020204" pitchFamily="34" charset="0"/>
              <a:buNone/>
            </a:pPr>
            <a:endParaRPr lang="sv-SE" sz="1200" dirty="0"/>
          </a:p>
          <a:p>
            <a:pPr marL="0" indent="0">
              <a:buFont typeface="Arial" panose="020B0604020202020204" pitchFamily="34" charset="0"/>
              <a:buNone/>
            </a:pPr>
            <a:endParaRPr lang="sv-SE" sz="1400" dirty="0"/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F585479E-8765-DF39-086D-B203B4DDCAA8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67840" y="3557059"/>
            <a:ext cx="3390184" cy="332306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sv-SE" sz="1400" b="1" dirty="0"/>
              <a:t>Layout &amp; färg</a:t>
            </a:r>
          </a:p>
          <a:p>
            <a:pPr marL="0" indent="0">
              <a:lnSpc>
                <a:spcPct val="100000"/>
              </a:lnSpc>
              <a:buClr>
                <a:schemeClr val="accent1"/>
              </a:buClr>
              <a:buNone/>
            </a:pPr>
            <a:r>
              <a:rPr lang="sv-SE" sz="1200" dirty="0"/>
              <a:t>Använd de sidlayouter som finns i mallen. Använd mallens temafärger.</a:t>
            </a:r>
          </a:p>
          <a:p>
            <a:pPr marL="0" indent="0">
              <a:lnSpc>
                <a:spcPct val="100000"/>
              </a:lnSpc>
              <a:buClr>
                <a:schemeClr val="accent1"/>
              </a:buClr>
              <a:buNone/>
            </a:pPr>
            <a:r>
              <a:rPr lang="sv-SE" sz="1100" i="1" dirty="0"/>
              <a:t>Start </a:t>
            </a:r>
            <a:r>
              <a:rPr lang="sv-SE" sz="1100" dirty="0">
                <a:latin typeface="Segoe UI" panose="020B0502040204020203" pitchFamily="34" charset="0"/>
              </a:rPr>
              <a:t>→ </a:t>
            </a:r>
            <a:r>
              <a:rPr lang="sv-SE" sz="1100" i="1" dirty="0"/>
              <a:t>Layout</a:t>
            </a:r>
            <a:endParaRPr lang="sv-SE" sz="1100" dirty="0"/>
          </a:p>
          <a:p>
            <a:pPr marL="0" indent="0">
              <a:lnSpc>
                <a:spcPct val="110000"/>
              </a:lnSpc>
              <a:spcBef>
                <a:spcPts val="1800"/>
              </a:spcBef>
              <a:buClr>
                <a:schemeClr val="accent1"/>
              </a:buClr>
              <a:buNone/>
            </a:pPr>
            <a:r>
              <a:rPr lang="sv-SE" sz="1400" b="1" dirty="0"/>
              <a:t>Undvik PowerPoints designförslag</a:t>
            </a:r>
          </a:p>
          <a:p>
            <a:pPr marL="0" indent="0">
              <a:lnSpc>
                <a:spcPct val="110000"/>
              </a:lnSpc>
              <a:buClr>
                <a:schemeClr val="accent1"/>
              </a:buClr>
              <a:buNone/>
            </a:pPr>
            <a:r>
              <a:rPr lang="sv-SE" sz="1100" dirty="0"/>
              <a:t>Undvik PowerPoints inbyggda designförslag under fliken </a:t>
            </a:r>
            <a:r>
              <a:rPr lang="sv-SE" sz="1100" b="1" dirty="0"/>
              <a:t>Design</a:t>
            </a:r>
            <a:r>
              <a:rPr lang="sv-SE" sz="1100" dirty="0"/>
              <a:t> – de följer inte vår mall och uppfyller ofta inte våra tillgänglighetskrav.</a:t>
            </a:r>
          </a:p>
          <a:p>
            <a:pPr marL="0" indent="0">
              <a:lnSpc>
                <a:spcPct val="110000"/>
              </a:lnSpc>
              <a:buClr>
                <a:schemeClr val="accent1"/>
              </a:buClr>
              <a:buNone/>
            </a:pPr>
            <a:r>
              <a:rPr lang="sv-SE" sz="1100" i="1" dirty="0"/>
              <a:t>Arkiv </a:t>
            </a:r>
            <a:r>
              <a:rPr lang="sv-SE" sz="1100" dirty="0">
                <a:latin typeface="Segoe UI" panose="020B0502040204020203" pitchFamily="34" charset="0"/>
              </a:rPr>
              <a:t>→</a:t>
            </a:r>
            <a:r>
              <a:rPr lang="sv-SE" sz="1100" i="1" dirty="0"/>
              <a:t> Alternativ </a:t>
            </a:r>
            <a:r>
              <a:rPr lang="sv-SE" sz="1100" dirty="0">
                <a:latin typeface="Segoe UI" panose="020B0502040204020203" pitchFamily="34" charset="0"/>
              </a:rPr>
              <a:t>→</a:t>
            </a:r>
            <a:r>
              <a:rPr lang="sv-SE" sz="1100" i="1" dirty="0"/>
              <a:t> PowerPoint designer </a:t>
            </a:r>
            <a:r>
              <a:rPr lang="sv-SE" sz="1050" dirty="0">
                <a:latin typeface="Segoe UI" panose="020B0502040204020203" pitchFamily="34" charset="0"/>
              </a:rPr>
              <a:t>→</a:t>
            </a:r>
            <a:r>
              <a:rPr lang="sv-SE" sz="1050" i="1" dirty="0"/>
              <a:t> avmarkera</a:t>
            </a:r>
            <a:endParaRPr lang="sv-SE" sz="1050" dirty="0"/>
          </a:p>
        </p:txBody>
      </p:sp>
      <p:sp>
        <p:nvSpPr>
          <p:cNvPr id="9" name="textruta 8">
            <a:extLst>
              <a:ext uri="{FF2B5EF4-FFF2-40B4-BE49-F238E27FC236}">
                <a16:creationId xmlns:a16="http://schemas.microsoft.com/office/drawing/2014/main" id="{16BAE762-237D-7A9D-5474-EFC826BA8B00}"/>
              </a:ext>
            </a:extLst>
          </p:cNvPr>
          <p:cNvSpPr txBox="1"/>
          <p:nvPr/>
        </p:nvSpPr>
        <p:spPr>
          <a:xfrm>
            <a:off x="467840" y="1753125"/>
            <a:ext cx="5403742" cy="8767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100"/>
              </a:lnSpc>
              <a:spcBef>
                <a:spcPts val="600"/>
              </a:spcBef>
            </a:pPr>
            <a:r>
              <a:rPr lang="sv-SE" sz="1500" dirty="0">
                <a:solidFill>
                  <a:schemeClr val="tx2"/>
                </a:solidFill>
              </a:rPr>
              <a:t>Variera mellan bildsidor och textsidor för att skapa en bra balans. Använd platshållare i layoutmallen när du lägger till innehåll. Undvik långa textstycken </a:t>
            </a:r>
            <a:r>
              <a:rPr lang="sv-SE" sz="1600" dirty="0"/>
              <a:t>–</a:t>
            </a:r>
            <a:r>
              <a:rPr lang="sv-SE" sz="1500" dirty="0">
                <a:solidFill>
                  <a:schemeClr val="tx2"/>
                </a:solidFill>
              </a:rPr>
              <a:t> använd hellre punktlistor </a:t>
            </a:r>
            <a:endParaRPr lang="sv-SE" dirty="0">
              <a:solidFill>
                <a:schemeClr val="tx2"/>
              </a:solidFill>
            </a:endParaRPr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241A5625-415C-2FB1-9D16-678E5F1B9B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840" y="464486"/>
            <a:ext cx="5176575" cy="1165138"/>
          </a:xfrm>
        </p:spPr>
        <p:txBody>
          <a:bodyPr>
            <a:normAutofit/>
          </a:bodyPr>
          <a:lstStyle/>
          <a:p>
            <a:r>
              <a:rPr lang="sv-SE" dirty="0">
                <a:solidFill>
                  <a:schemeClr val="tx2">
                    <a:lumMod val="50000"/>
                    <a:lumOff val="50000"/>
                  </a:schemeClr>
                </a:solidFill>
              </a:rPr>
              <a:t>Layout</a:t>
            </a:r>
            <a:br>
              <a:rPr lang="sv-SE" dirty="0">
                <a:solidFill>
                  <a:schemeClr val="tx2">
                    <a:lumMod val="50000"/>
                    <a:lumOff val="50000"/>
                  </a:schemeClr>
                </a:solidFill>
              </a:rPr>
            </a:br>
            <a:r>
              <a:rPr lang="sv-SE" dirty="0"/>
              <a:t>instruktion</a:t>
            </a:r>
            <a:endParaRPr lang="sv-SE" dirty="0">
              <a:solidFill>
                <a:schemeClr val="tx2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89188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>
          <a:extLst>
            <a:ext uri="{FF2B5EF4-FFF2-40B4-BE49-F238E27FC236}">
              <a16:creationId xmlns:a16="http://schemas.microsoft.com/office/drawing/2014/main" id="{B7E5ACFF-F8E6-C384-854E-F16E6D05A9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p 4">
            <a:extLst>
              <a:ext uri="{FF2B5EF4-FFF2-40B4-BE49-F238E27FC236}">
                <a16:creationId xmlns:a16="http://schemas.microsoft.com/office/drawing/2014/main" id="{A4BCCF30-0CF1-B461-82AA-6D4F6B91134C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ktangel 11">
              <a:extLst>
                <a:ext uri="{FF2B5EF4-FFF2-40B4-BE49-F238E27FC236}">
                  <a16:creationId xmlns:a16="http://schemas.microsoft.com/office/drawing/2014/main" id="{60F296D5-3F20-A612-8634-5CB2125F3F11}"/>
                </a:ext>
              </a:extLst>
            </p:cNvPr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noFill/>
            <a:ln>
              <a:solidFill>
                <a:schemeClr val="tx2">
                  <a:lumMod val="25000"/>
                  <a:lumOff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sp>
          <p:nvSpPr>
            <p:cNvPr id="4" name="textruta 3">
              <a:extLst>
                <a:ext uri="{FF2B5EF4-FFF2-40B4-BE49-F238E27FC236}">
                  <a16:creationId xmlns:a16="http://schemas.microsoft.com/office/drawing/2014/main" id="{7D3B9F21-5622-A098-DD13-4452B2C999B6}"/>
                </a:ext>
              </a:extLst>
            </p:cNvPr>
            <p:cNvSpPr txBox="1"/>
            <p:nvPr/>
          </p:nvSpPr>
          <p:spPr>
            <a:xfrm>
              <a:off x="4893820" y="9539"/>
              <a:ext cx="2404359" cy="276999"/>
            </a:xfrm>
            <a:prstGeom prst="rect">
              <a:avLst/>
            </a:prstGeom>
            <a:solidFill>
              <a:schemeClr val="tx2">
                <a:lumMod val="25000"/>
                <a:lumOff val="75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sv-SE" sz="1200" dirty="0"/>
                <a:t>Ta bort sidan innan leverans</a:t>
              </a:r>
            </a:p>
          </p:txBody>
        </p:sp>
      </p:grpSp>
      <p:pic>
        <p:nvPicPr>
          <p:cNvPr id="13" name="Greppa Näringen logotyp" descr="Greppa Näringen logotyp">
            <a:extLst>
              <a:ext uri="{FF2B5EF4-FFF2-40B4-BE49-F238E27FC236}">
                <a16:creationId xmlns:a16="http://schemas.microsoft.com/office/drawing/2014/main" id="{D77EBBB6-F08D-5521-3D9A-906F2D4810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81408" y="408533"/>
            <a:ext cx="1316299" cy="417190"/>
          </a:xfrm>
          <a:prstGeom prst="rect">
            <a:avLst/>
          </a:prstGeom>
        </p:spPr>
      </p:pic>
      <p:pic>
        <p:nvPicPr>
          <p:cNvPr id="6" name="Greppa Näringen logotyp" descr="Logotyp Greppa Näringen.">
            <a:extLst>
              <a:ext uri="{FF2B5EF4-FFF2-40B4-BE49-F238E27FC236}">
                <a16:creationId xmlns:a16="http://schemas.microsoft.com/office/drawing/2014/main" id="{2A9FBE69-F135-364A-44B0-B399607558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81407" y="408533"/>
            <a:ext cx="1316302" cy="417190"/>
          </a:xfrm>
          <a:prstGeom prst="rect">
            <a:avLst/>
          </a:prstGeom>
        </p:spPr>
      </p:pic>
      <p:grpSp>
        <p:nvGrpSpPr>
          <p:cNvPr id="3" name="Grupp 2">
            <a:extLst>
              <a:ext uri="{FF2B5EF4-FFF2-40B4-BE49-F238E27FC236}">
                <a16:creationId xmlns:a16="http://schemas.microsoft.com/office/drawing/2014/main" id="{CD7CDDF0-1F36-FD1B-AFD7-4676E89F34BF}"/>
              </a:ext>
            </a:extLst>
          </p:cNvPr>
          <p:cNvGrpSpPr/>
          <p:nvPr/>
        </p:nvGrpSpPr>
        <p:grpSpPr>
          <a:xfrm>
            <a:off x="9570737" y="3870288"/>
            <a:ext cx="2432154" cy="1762628"/>
            <a:chOff x="9570737" y="4124076"/>
            <a:chExt cx="2432154" cy="1762628"/>
          </a:xfrm>
        </p:grpSpPr>
        <p:pic>
          <p:nvPicPr>
            <p:cNvPr id="22" name="Bildobjekt 21" descr="Skärmbild av markeringsfönstret i PowerPoint.">
              <a:extLst>
                <a:ext uri="{FF2B5EF4-FFF2-40B4-BE49-F238E27FC236}">
                  <a16:creationId xmlns:a16="http://schemas.microsoft.com/office/drawing/2014/main" id="{869F2AAB-D8B6-EA4A-BA2C-B0B58B55098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9570737" y="4124076"/>
              <a:ext cx="2432154" cy="1762628"/>
            </a:xfrm>
            <a:prstGeom prst="rect">
              <a:avLst/>
            </a:prstGeom>
          </p:spPr>
        </p:pic>
        <p:cxnSp>
          <p:nvCxnSpPr>
            <p:cNvPr id="29" name="Rak pilkoppling 28">
              <a:extLst>
                <a:ext uri="{FF2B5EF4-FFF2-40B4-BE49-F238E27FC236}">
                  <a16:creationId xmlns:a16="http://schemas.microsoft.com/office/drawing/2014/main" id="{6B544696-8B93-ED80-34B5-6FDFD4D6FC60}"/>
                </a:ext>
              </a:extLst>
            </p:cNvPr>
            <p:cNvCxnSpPr>
              <a:cxnSpLocks/>
            </p:cNvCxnSpPr>
            <p:nvPr/>
          </p:nvCxnSpPr>
          <p:spPr>
            <a:xfrm>
              <a:off x="9671098" y="4880760"/>
              <a:ext cx="0" cy="491557"/>
            </a:xfrm>
            <a:prstGeom prst="straightConnector1">
              <a:avLst/>
            </a:prstGeom>
            <a:ln>
              <a:solidFill>
                <a:schemeClr val="tx2">
                  <a:lumMod val="50000"/>
                  <a:lumOff val="50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textruta 26">
            <a:extLst>
              <a:ext uri="{FF2B5EF4-FFF2-40B4-BE49-F238E27FC236}">
                <a16:creationId xmlns:a16="http://schemas.microsoft.com/office/drawing/2014/main" id="{1D688502-B9A2-E486-9156-5C2DD7079BD4}"/>
              </a:ext>
            </a:extLst>
          </p:cNvPr>
          <p:cNvSpPr txBox="1"/>
          <p:nvPr/>
        </p:nvSpPr>
        <p:spPr>
          <a:xfrm>
            <a:off x="9573017" y="3608678"/>
            <a:ext cx="2314183" cy="253916"/>
          </a:xfrm>
          <a:prstGeom prst="rect">
            <a:avLst/>
          </a:prstGeom>
          <a:noFill/>
        </p:spPr>
        <p:txBody>
          <a:bodyPr wrap="square" lIns="36000" rtlCol="0">
            <a:spAutoFit/>
          </a:bodyPr>
          <a:lstStyle/>
          <a:p>
            <a:r>
              <a:rPr lang="sv-SE" sz="1050" dirty="0"/>
              <a:t>Läsriktning – markeringsfönster</a:t>
            </a:r>
          </a:p>
        </p:txBody>
      </p:sp>
      <p:pic>
        <p:nvPicPr>
          <p:cNvPr id="7" name="Bildobjekt 6" descr="Skärmbild från PowerPoint som visar hur bildkomprimering görs.">
            <a:extLst>
              <a:ext uri="{FF2B5EF4-FFF2-40B4-BE49-F238E27FC236}">
                <a16:creationId xmlns:a16="http://schemas.microsoft.com/office/drawing/2014/main" id="{E666EDC5-310F-9E4D-B933-7B8A11DE25B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98343" y="3870288"/>
            <a:ext cx="2462458" cy="1437646"/>
          </a:xfrm>
          <a:prstGeom prst="rect">
            <a:avLst/>
          </a:prstGeom>
          <a:ln w="6350">
            <a:solidFill>
              <a:schemeClr val="bg1">
                <a:lumMod val="75000"/>
              </a:schemeClr>
            </a:solidFill>
          </a:ln>
        </p:spPr>
      </p:pic>
      <p:sp>
        <p:nvSpPr>
          <p:cNvPr id="14" name="textruta 13">
            <a:extLst>
              <a:ext uri="{FF2B5EF4-FFF2-40B4-BE49-F238E27FC236}">
                <a16:creationId xmlns:a16="http://schemas.microsoft.com/office/drawing/2014/main" id="{D5994CE1-849E-B001-37A2-67B7618AC118}"/>
              </a:ext>
            </a:extLst>
          </p:cNvPr>
          <p:cNvSpPr txBox="1"/>
          <p:nvPr/>
        </p:nvSpPr>
        <p:spPr>
          <a:xfrm>
            <a:off x="3782586" y="3579181"/>
            <a:ext cx="1889319" cy="261610"/>
          </a:xfrm>
          <a:prstGeom prst="rect">
            <a:avLst/>
          </a:prstGeom>
          <a:noFill/>
        </p:spPr>
        <p:txBody>
          <a:bodyPr wrap="square" lIns="36000" rtlCol="0">
            <a:spAutoFit/>
          </a:bodyPr>
          <a:lstStyle/>
          <a:p>
            <a:r>
              <a:rPr lang="sv-SE" sz="1050" dirty="0"/>
              <a:t>Bildkomprimering</a:t>
            </a:r>
          </a:p>
        </p:txBody>
      </p:sp>
      <p:sp>
        <p:nvSpPr>
          <p:cNvPr id="30" name="textruta 29">
            <a:extLst>
              <a:ext uri="{FF2B5EF4-FFF2-40B4-BE49-F238E27FC236}">
                <a16:creationId xmlns:a16="http://schemas.microsoft.com/office/drawing/2014/main" id="{ED9A8A44-3DFE-CD7D-827B-17150916A714}"/>
              </a:ext>
            </a:extLst>
          </p:cNvPr>
          <p:cNvSpPr txBox="1"/>
          <p:nvPr/>
        </p:nvSpPr>
        <p:spPr>
          <a:xfrm>
            <a:off x="6624000" y="1260000"/>
            <a:ext cx="2742343" cy="49777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sv-SE" sz="1400" b="1" dirty="0">
                <a:solidFill>
                  <a:schemeClr val="tx2"/>
                </a:solidFill>
              </a:rPr>
              <a:t>Alternativtext</a:t>
            </a:r>
          </a:p>
          <a:p>
            <a:pPr>
              <a:spcBef>
                <a:spcPts val="1000"/>
              </a:spcBef>
            </a:pPr>
            <a:r>
              <a:rPr lang="sv-SE" sz="1200" dirty="0"/>
              <a:t>Ange en tydlig alternativtext som beskriver bilden för användare som får innehållet uppläst. Dekorativa bilder behöver inte alternativtext.</a:t>
            </a:r>
          </a:p>
          <a:p>
            <a:pPr>
              <a:spcBef>
                <a:spcPts val="600"/>
              </a:spcBef>
            </a:pPr>
            <a:r>
              <a:rPr lang="sv-SE" sz="1200" dirty="0"/>
              <a:t>Markera bilden och välj:</a:t>
            </a:r>
          </a:p>
          <a:p>
            <a:pPr>
              <a:spcBef>
                <a:spcPts val="600"/>
              </a:spcBef>
            </a:pPr>
            <a:r>
              <a:rPr lang="sv-SE" sz="1100" i="1" dirty="0"/>
              <a:t>Bildformat </a:t>
            </a:r>
            <a:r>
              <a:rPr lang="sv-SE" sz="1100" dirty="0">
                <a:latin typeface="Segoe UI" panose="020B0502040204020203" pitchFamily="34" charset="0"/>
              </a:rPr>
              <a:t>→</a:t>
            </a:r>
            <a:r>
              <a:rPr lang="sv-SE" sz="1100" i="1" dirty="0"/>
              <a:t> Alternativtext.</a:t>
            </a:r>
          </a:p>
          <a:p>
            <a:endParaRPr lang="sv-SE" sz="1100" i="1" dirty="0"/>
          </a:p>
          <a:p>
            <a:endParaRPr lang="sv-SE" sz="1100" i="1" dirty="0"/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sv-SE" sz="1400" b="1" dirty="0">
                <a:solidFill>
                  <a:schemeClr val="tx2"/>
                </a:solidFill>
              </a:rPr>
              <a:t>Läsriktning</a:t>
            </a:r>
          </a:p>
          <a:p>
            <a:pPr>
              <a:spcBef>
                <a:spcPts val="1000"/>
              </a:spcBef>
            </a:pPr>
            <a:r>
              <a:rPr lang="sv-SE" sz="1200" dirty="0"/>
              <a:t>Använd markeringsfönstret för att navigera mellan sidans objekt. Placera rubriken högst och ordna övrigt innehåll i läsordning, uppifrån och ned.</a:t>
            </a:r>
          </a:p>
          <a:p>
            <a:pPr>
              <a:spcBef>
                <a:spcPts val="600"/>
              </a:spcBef>
              <a:buClr>
                <a:schemeClr val="accent1"/>
              </a:buClr>
            </a:pPr>
            <a:r>
              <a:rPr lang="sv-SE" sz="1100" i="1" dirty="0"/>
              <a:t>Start </a:t>
            </a:r>
            <a:r>
              <a:rPr lang="sv-SE" sz="1100" dirty="0">
                <a:latin typeface="Segoe UI" panose="020B0502040204020203" pitchFamily="34" charset="0"/>
              </a:rPr>
              <a:t>→</a:t>
            </a:r>
            <a:r>
              <a:rPr lang="sv-SE" sz="1100" i="1" dirty="0"/>
              <a:t> Markera </a:t>
            </a:r>
            <a:r>
              <a:rPr lang="sv-SE" sz="1100" dirty="0">
                <a:latin typeface="Segoe UI" panose="020B0502040204020203" pitchFamily="34" charset="0"/>
              </a:rPr>
              <a:t>→</a:t>
            </a:r>
            <a:r>
              <a:rPr lang="sv-SE" sz="1100" i="1" dirty="0"/>
              <a:t> Markeringsfönster</a:t>
            </a:r>
          </a:p>
          <a:p>
            <a:pPr>
              <a:buClr>
                <a:schemeClr val="accent1"/>
              </a:buClr>
            </a:pPr>
            <a:endParaRPr lang="sv-SE" sz="1100" i="1" dirty="0">
              <a:solidFill>
                <a:schemeClr val="tx2"/>
              </a:solidFill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sv-SE" sz="1400" b="1" dirty="0">
                <a:solidFill>
                  <a:schemeClr val="tx2"/>
                </a:solidFill>
              </a:rPr>
              <a:t>Logotyp</a:t>
            </a:r>
          </a:p>
          <a:p>
            <a:pPr>
              <a:spcBef>
                <a:spcPts val="1000"/>
              </a:spcBef>
            </a:pPr>
            <a:r>
              <a:rPr lang="sv-SE" sz="1200" dirty="0">
                <a:solidFill>
                  <a:schemeClr val="tx2"/>
                </a:solidFill>
              </a:rPr>
              <a:t>Den här sidan innehåller en logotyp för Greppa Näringen som ligger löst. Kopiera vid behov.</a:t>
            </a:r>
          </a:p>
          <a:p>
            <a:pPr>
              <a:buClr>
                <a:schemeClr val="accent1"/>
              </a:buClr>
            </a:pPr>
            <a:endParaRPr lang="sv-SE" sz="1200" dirty="0">
              <a:solidFill>
                <a:schemeClr val="tx2"/>
              </a:solidFill>
            </a:endParaRPr>
          </a:p>
        </p:txBody>
      </p:sp>
      <p:sp>
        <p:nvSpPr>
          <p:cNvPr id="16" name="textruta">
            <a:extLst>
              <a:ext uri="{FF2B5EF4-FFF2-40B4-BE49-F238E27FC236}">
                <a16:creationId xmlns:a16="http://schemas.microsoft.com/office/drawing/2014/main" id="{CF5A2983-69D9-C215-3CCB-E96B2EAD24F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68000" y="3557059"/>
            <a:ext cx="3067157" cy="297136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sv-SE" sz="1400" b="1" dirty="0"/>
              <a:t>Bildkomprimering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sv-SE" sz="1200" dirty="0">
                <a:solidFill>
                  <a:schemeClr val="tx2"/>
                </a:solidFill>
              </a:rPr>
              <a:t>Markera bilden och välj:</a:t>
            </a:r>
          </a:p>
          <a:p>
            <a:pPr marL="0" indent="0">
              <a:lnSpc>
                <a:spcPct val="150000"/>
              </a:lnSpc>
              <a:spcBef>
                <a:spcPts val="600"/>
              </a:spcBef>
              <a:buNone/>
            </a:pPr>
            <a:r>
              <a:rPr lang="sv-SE" sz="1100" i="1" dirty="0">
                <a:solidFill>
                  <a:schemeClr val="tx2"/>
                </a:solidFill>
              </a:rPr>
              <a:t>Bildformat </a:t>
            </a:r>
            <a:r>
              <a:rPr lang="sv-SE" sz="1100" dirty="0">
                <a:latin typeface="Segoe UI" panose="020B0502040204020203" pitchFamily="34" charset="0"/>
              </a:rPr>
              <a:t>→</a:t>
            </a:r>
            <a:r>
              <a:rPr lang="sv-SE" sz="1100" i="1" dirty="0">
                <a:solidFill>
                  <a:schemeClr val="tx2"/>
                </a:solidFill>
              </a:rPr>
              <a:t> Bildkvalitet </a:t>
            </a:r>
            <a:r>
              <a:rPr lang="sv-SE" sz="1100" dirty="0">
                <a:latin typeface="Segoe UI" panose="020B0502040204020203" pitchFamily="34" charset="0"/>
              </a:rPr>
              <a:t>→</a:t>
            </a:r>
            <a:r>
              <a:rPr lang="sv-SE" sz="1100" i="1" dirty="0">
                <a:solidFill>
                  <a:schemeClr val="tx2"/>
                </a:solidFill>
              </a:rPr>
              <a:t> Komprimera bilder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sv-SE" sz="1100" dirty="0"/>
              <a:t>Välj normalt sett </a:t>
            </a:r>
            <a:r>
              <a:rPr lang="sv-SE" sz="1100" i="1" dirty="0"/>
              <a:t>Utskrift </a:t>
            </a:r>
            <a:r>
              <a:rPr lang="sv-SE" sz="1100" dirty="0"/>
              <a:t>(hög kvalitet)</a:t>
            </a:r>
          </a:p>
          <a:p>
            <a:pPr marL="0" indent="0">
              <a:buClr>
                <a:schemeClr val="accent1"/>
              </a:buClr>
              <a:buNone/>
            </a:pPr>
            <a:endParaRPr lang="sv-SE" sz="1400" b="1" dirty="0"/>
          </a:p>
          <a:p>
            <a:pPr marL="0" indent="0">
              <a:buClr>
                <a:schemeClr val="accent1"/>
              </a:buClr>
              <a:buNone/>
            </a:pPr>
            <a:r>
              <a:rPr lang="sv-SE" sz="1400" b="1" dirty="0"/>
              <a:t>Ange fotograf</a:t>
            </a:r>
          </a:p>
          <a:p>
            <a:pPr marL="0" indent="0">
              <a:buNone/>
            </a:pPr>
            <a:r>
              <a:rPr lang="sv-SE" sz="1200" dirty="0"/>
              <a:t>Om presentationen ska publiceras</a:t>
            </a:r>
            <a:br>
              <a:rPr lang="sv-SE" sz="1200" dirty="0"/>
            </a:br>
            <a:r>
              <a:rPr lang="sv-SE" sz="1200" dirty="0"/>
              <a:t>ska fotografens namn anges på sidan. </a:t>
            </a:r>
          </a:p>
          <a:p>
            <a:pPr marL="0" indent="0">
              <a:buNone/>
            </a:pPr>
            <a:r>
              <a:rPr lang="sv-SE" sz="1200" dirty="0"/>
              <a:t>Annars anges namnet i presentationens anteckningsfält.</a:t>
            </a:r>
            <a:endParaRPr lang="sv-SE" sz="1400" b="1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sv-SE" sz="1400" b="1" dirty="0">
              <a:solidFill>
                <a:schemeClr val="tx2"/>
              </a:solidFill>
            </a:endParaRPr>
          </a:p>
          <a:p>
            <a:pPr marL="0" indent="0">
              <a:spcBef>
                <a:spcPts val="600"/>
              </a:spcBef>
              <a:buNone/>
            </a:pPr>
            <a:endParaRPr lang="sv-SE" sz="1200" dirty="0">
              <a:solidFill>
                <a:schemeClr val="tx2"/>
              </a:solidFill>
            </a:endParaRPr>
          </a:p>
          <a:p>
            <a:pPr marL="176213" indent="-176213">
              <a:spcBef>
                <a:spcPts val="600"/>
              </a:spcBef>
            </a:pPr>
            <a:endParaRPr lang="sv-SE" sz="1200" i="1" dirty="0">
              <a:solidFill>
                <a:schemeClr val="tx2"/>
              </a:solidFill>
            </a:endParaRPr>
          </a:p>
          <a:p>
            <a:pPr marL="0" indent="0">
              <a:spcBef>
                <a:spcPts val="600"/>
              </a:spcBef>
              <a:buNone/>
            </a:pPr>
            <a:endParaRPr lang="sv-SE" sz="1200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sv-SE" sz="1200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sv-SE" sz="1400" dirty="0">
              <a:solidFill>
                <a:schemeClr val="tx2"/>
              </a:solidFill>
            </a:endParaRPr>
          </a:p>
        </p:txBody>
      </p:sp>
      <p:sp>
        <p:nvSpPr>
          <p:cNvPr id="8" name="textruta 7">
            <a:extLst>
              <a:ext uri="{FF2B5EF4-FFF2-40B4-BE49-F238E27FC236}">
                <a16:creationId xmlns:a16="http://schemas.microsoft.com/office/drawing/2014/main" id="{C4CBD371-A925-3000-87A8-8453BCBAD8F2}"/>
              </a:ext>
            </a:extLst>
          </p:cNvPr>
          <p:cNvSpPr txBox="1"/>
          <p:nvPr/>
        </p:nvSpPr>
        <p:spPr>
          <a:xfrm>
            <a:off x="468000" y="1753125"/>
            <a:ext cx="5109417" cy="8794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100"/>
              </a:lnSpc>
              <a:spcBef>
                <a:spcPts val="600"/>
              </a:spcBef>
            </a:pPr>
            <a:r>
              <a:rPr lang="sv-SE" sz="1500" dirty="0">
                <a:solidFill>
                  <a:schemeClr val="tx2"/>
                </a:solidFill>
              </a:rPr>
              <a:t>Om presentationen ska distribueras behöver den göras tillgänglig med alternativtext och korrekt läsriktning. Tänk på filstorleken </a:t>
            </a:r>
            <a:r>
              <a:rPr lang="sv-SE" sz="1600" dirty="0"/>
              <a:t>–</a:t>
            </a:r>
            <a:r>
              <a:rPr lang="sv-SE" sz="1500" dirty="0">
                <a:solidFill>
                  <a:schemeClr val="tx2"/>
                </a:solidFill>
              </a:rPr>
              <a:t> många bilder kan göra dokumentet tungt</a:t>
            </a:r>
            <a:endParaRPr lang="sv-SE" dirty="0">
              <a:solidFill>
                <a:schemeClr val="tx2"/>
              </a:solidFill>
            </a:endParaRPr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3FCD65FE-5F0F-BC8A-918B-27B9A6F8FA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000" y="464486"/>
            <a:ext cx="5176575" cy="1165138"/>
          </a:xfrm>
        </p:spPr>
        <p:txBody>
          <a:bodyPr>
            <a:normAutofit/>
          </a:bodyPr>
          <a:lstStyle/>
          <a:p>
            <a:r>
              <a:rPr lang="sv-SE" dirty="0">
                <a:solidFill>
                  <a:schemeClr val="tx2">
                    <a:lumMod val="50000"/>
                    <a:lumOff val="50000"/>
                  </a:schemeClr>
                </a:solidFill>
              </a:rPr>
              <a:t>Tillgänglighet</a:t>
            </a:r>
            <a:br>
              <a:rPr lang="sv-SE" dirty="0">
                <a:solidFill>
                  <a:schemeClr val="tx2">
                    <a:lumMod val="50000"/>
                    <a:lumOff val="50000"/>
                  </a:schemeClr>
                </a:solidFill>
              </a:rPr>
            </a:br>
            <a:r>
              <a:rPr lang="sv-SE" dirty="0"/>
              <a:t>instruktion</a:t>
            </a:r>
            <a:endParaRPr lang="sv-SE" dirty="0">
              <a:solidFill>
                <a:schemeClr val="tx2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0" name="Bildobjekt 9">
            <a:extLst>
              <a:ext uri="{FF2B5EF4-FFF2-40B4-BE49-F238E27FC236}">
                <a16:creationId xmlns:a16="http://schemas.microsoft.com/office/drawing/2014/main" id="{29478C9A-AFA3-82A2-9ABD-F087CAD92F9B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1153" b="15563"/>
          <a:stretch>
            <a:fillRect/>
          </a:stretch>
        </p:blipFill>
        <p:spPr>
          <a:xfrm>
            <a:off x="3798342" y="5787855"/>
            <a:ext cx="2462458" cy="328613"/>
          </a:xfrm>
          <a:prstGeom prst="rect">
            <a:avLst/>
          </a:prstGeom>
          <a:ln w="6350">
            <a:solidFill>
              <a:schemeClr val="bg1">
                <a:lumMod val="75000"/>
              </a:schemeClr>
            </a:solidFill>
          </a:ln>
        </p:spPr>
      </p:pic>
      <p:sp>
        <p:nvSpPr>
          <p:cNvPr id="15" name="textruta 14">
            <a:extLst>
              <a:ext uri="{FF2B5EF4-FFF2-40B4-BE49-F238E27FC236}">
                <a16:creationId xmlns:a16="http://schemas.microsoft.com/office/drawing/2014/main" id="{DD087E49-9FEA-F91D-64ED-BE0A08938B26}"/>
              </a:ext>
            </a:extLst>
          </p:cNvPr>
          <p:cNvSpPr txBox="1"/>
          <p:nvPr/>
        </p:nvSpPr>
        <p:spPr>
          <a:xfrm>
            <a:off x="3798342" y="5526245"/>
            <a:ext cx="1889319" cy="261610"/>
          </a:xfrm>
          <a:prstGeom prst="rect">
            <a:avLst/>
          </a:prstGeom>
          <a:noFill/>
        </p:spPr>
        <p:txBody>
          <a:bodyPr wrap="square" lIns="36000" rtlCol="0">
            <a:spAutoFit/>
          </a:bodyPr>
          <a:lstStyle/>
          <a:p>
            <a:r>
              <a:rPr lang="sv-SE" sz="1050" dirty="0"/>
              <a:t>Ange fotograf</a:t>
            </a:r>
          </a:p>
        </p:txBody>
      </p:sp>
    </p:spTree>
    <p:extLst>
      <p:ext uri="{BB962C8B-B14F-4D97-AF65-F5344CB8AC3E}">
        <p14:creationId xmlns:p14="http://schemas.microsoft.com/office/powerpoint/2010/main" val="17418280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186B1B-ACC4-0C4A-66CA-354519C77E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latshållare för bild 4" descr="Fotografi som visar två personer som inspekterar en stor grön jordbruksmaskin över en frodig grön åker.">
            <a:extLst>
              <a:ext uri="{FF2B5EF4-FFF2-40B4-BE49-F238E27FC236}">
                <a16:creationId xmlns:a16="http://schemas.microsoft.com/office/drawing/2014/main" id="{A1B34C68-195F-D55E-63B0-F97A7DC6ACB9}"/>
              </a:ext>
            </a:extLst>
          </p:cNvPr>
          <p:cNvPicPr>
            <a:picLocks noGrp="1" noChangeAspect="1"/>
          </p:cNvPicPr>
          <p:nvPr>
            <p:ph type="pic" sz="quarter" idx="17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" b="9"/>
          <a:stretch/>
        </p:blipFill>
        <p:spPr>
          <a:xfrm>
            <a:off x="1052" y="-1"/>
            <a:ext cx="12190948" cy="6857999"/>
          </a:xfrm>
          <a:noFill/>
        </p:spPr>
      </p:pic>
      <p:pic>
        <p:nvPicPr>
          <p:cNvPr id="2" name="Greppa Näringen logotyp">
            <a:extLst>
              <a:ext uri="{FF2B5EF4-FFF2-40B4-BE49-F238E27FC236}">
                <a16:creationId xmlns:a16="http://schemas.microsoft.com/office/drawing/2014/main" id="{AC990A5F-67F1-4879-5DB7-D6C5DF1CF74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0783" y="408533"/>
            <a:ext cx="1316302" cy="417190"/>
          </a:xfrm>
          <a:prstGeom prst="rect">
            <a:avLst/>
          </a:prstGeom>
        </p:spPr>
      </p:pic>
      <p:sp>
        <p:nvSpPr>
          <p:cNvPr id="9" name="Platshållare för text 8">
            <a:extLst>
              <a:ext uri="{FF2B5EF4-FFF2-40B4-BE49-F238E27FC236}">
                <a16:creationId xmlns:a16="http://schemas.microsoft.com/office/drawing/2014/main" id="{5292AB9C-7C48-35F4-6473-AACCE12678D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35934" y="6550025"/>
            <a:ext cx="2286000" cy="307975"/>
          </a:xfrm>
        </p:spPr>
        <p:txBody>
          <a:bodyPr/>
          <a:lstStyle/>
          <a:p>
            <a:r>
              <a:rPr lang="sv-SE" dirty="0"/>
              <a:t>Foto:  Mårten Svensson</a:t>
            </a:r>
          </a:p>
        </p:txBody>
      </p:sp>
      <p:sp>
        <p:nvSpPr>
          <p:cNvPr id="7" name="Rubrik 6">
            <a:extLst>
              <a:ext uri="{FF2B5EF4-FFF2-40B4-BE49-F238E27FC236}">
                <a16:creationId xmlns:a16="http://schemas.microsoft.com/office/drawing/2014/main" id="{5E6AB7C5-3722-9F05-9127-5E71F131A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5992" y="1176670"/>
            <a:ext cx="5220000" cy="1924040"/>
          </a:xfrm>
        </p:spPr>
        <p:txBody>
          <a:bodyPr>
            <a:normAutofit/>
          </a:bodyPr>
          <a:lstStyle/>
          <a:p>
            <a:r>
              <a:rPr lang="sv-SE" dirty="0"/>
              <a:t>Rådgivning som alla tjänar på.</a:t>
            </a:r>
          </a:p>
        </p:txBody>
      </p:sp>
    </p:spTree>
    <p:extLst>
      <p:ext uri="{BB962C8B-B14F-4D97-AF65-F5344CB8AC3E}">
        <p14:creationId xmlns:p14="http://schemas.microsoft.com/office/powerpoint/2010/main" val="26267401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652441-4700-BE1E-3BEC-9EAEC7F60E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0AB12E47-1E85-9E54-E774-9A8C0AA9CF3E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0825655" y="6346241"/>
            <a:ext cx="872054" cy="297177"/>
          </a:xfrm>
        </p:spPr>
        <p:txBody>
          <a:bodyPr/>
          <a:lstStyle/>
          <a:p>
            <a:fld id="{873EB259-4CFD-4D03-8D50-B89672399120}" type="slidenum">
              <a:rPr lang="sv-SE" smtClean="0"/>
              <a:pPr/>
              <a:t>5</a:t>
            </a:fld>
            <a:endParaRPr lang="sv-SE"/>
          </a:p>
        </p:txBody>
      </p:sp>
      <p:sp>
        <p:nvSpPr>
          <p:cNvPr id="20" name="Platshållare för text 19">
            <a:extLst>
              <a:ext uri="{FF2B5EF4-FFF2-40B4-BE49-F238E27FC236}">
                <a16:creationId xmlns:a16="http://schemas.microsoft.com/office/drawing/2014/main" id="{863D6DCD-74CD-83DA-5DD0-3FEB6FD2A64A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3571805" y="6550025"/>
            <a:ext cx="2428624" cy="307975"/>
          </a:xfrm>
        </p:spPr>
        <p:txBody>
          <a:bodyPr/>
          <a:lstStyle/>
          <a:p>
            <a:r>
              <a:rPr lang="sv-SE" dirty="0"/>
              <a:t>Foto: Petter </a:t>
            </a:r>
            <a:r>
              <a:rPr lang="sv-SE" dirty="0" err="1"/>
              <a:t>Haldén</a:t>
            </a:r>
            <a:endParaRPr lang="sv-SE" dirty="0"/>
          </a:p>
        </p:txBody>
      </p:sp>
      <p:pic>
        <p:nvPicPr>
          <p:cNvPr id="7" name="Platshållare för bild 6" descr="Närbildsfotografi av ett bi som samlar nektar från en vit klöverblomma, vilket visar pollinering i lantbruksmiljö.">
            <a:extLst>
              <a:ext uri="{FF2B5EF4-FFF2-40B4-BE49-F238E27FC236}">
                <a16:creationId xmlns:a16="http://schemas.microsoft.com/office/drawing/2014/main" id="{8BB37433-D082-F6FD-540F-8139E093128A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19138" y="1119188"/>
            <a:ext cx="4657725" cy="4657725"/>
          </a:xfrm>
          <a:solidFill>
            <a:srgbClr val="F8F5ED"/>
          </a:solidFill>
          <a:ln>
            <a:noFill/>
          </a:ln>
        </p:spPr>
      </p:pic>
      <p:sp>
        <p:nvSpPr>
          <p:cNvPr id="19" name="Platshållare för text 18">
            <a:extLst>
              <a:ext uri="{FF2B5EF4-FFF2-40B4-BE49-F238E27FC236}">
                <a16:creationId xmlns:a16="http://schemas.microsoft.com/office/drawing/2014/main" id="{DD0E71CB-66FF-37B5-EBBA-6C87C30FDC3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769101" y="3312000"/>
            <a:ext cx="4356000" cy="2989824"/>
          </a:xfrm>
        </p:spPr>
        <p:txBody>
          <a:bodyPr/>
          <a:lstStyle/>
          <a:p>
            <a:r>
              <a:rPr lang="sv-SE" b="1" dirty="0"/>
              <a:t>Ett 40-tal</a:t>
            </a:r>
            <a:r>
              <a:rPr lang="sv-SE" dirty="0"/>
              <a:t> rådgivningsmoduler</a:t>
            </a:r>
          </a:p>
          <a:p>
            <a:r>
              <a:rPr lang="sv-SE" b="1" dirty="0"/>
              <a:t>Praktiska åtgärder </a:t>
            </a:r>
            <a:r>
              <a:rPr lang="sv-SE" dirty="0"/>
              <a:t>som stärker både lönsamhet och miljönytta</a:t>
            </a:r>
          </a:p>
          <a:p>
            <a:r>
              <a:rPr lang="sv-SE" b="1" dirty="0"/>
              <a:t>Oberoende rådgivning </a:t>
            </a:r>
            <a:r>
              <a:rPr lang="sv-SE" dirty="0"/>
              <a:t>med fokus på resultat i fält och på gårdsnivå</a:t>
            </a:r>
          </a:p>
          <a:p>
            <a:endParaRPr lang="sv-SE" dirty="0"/>
          </a:p>
          <a:p>
            <a:endParaRPr lang="sv-SE" dirty="0"/>
          </a:p>
        </p:txBody>
      </p:sp>
      <p:sp>
        <p:nvSpPr>
          <p:cNvPr id="17" name="Rubrik 16">
            <a:extLst>
              <a:ext uri="{FF2B5EF4-FFF2-40B4-BE49-F238E27FC236}">
                <a16:creationId xmlns:a16="http://schemas.microsoft.com/office/drawing/2014/main" id="{F6F43D5D-C3A8-42B9-98BD-0F467D7146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66560" y="1440180"/>
            <a:ext cx="4356000" cy="1693099"/>
          </a:xfrm>
        </p:spPr>
        <p:txBody>
          <a:bodyPr/>
          <a:lstStyle/>
          <a:p>
            <a:r>
              <a:rPr lang="sv-SE" dirty="0"/>
              <a:t>Greppa Näringens rådgivningsmoduler</a:t>
            </a:r>
          </a:p>
        </p:txBody>
      </p:sp>
    </p:spTree>
    <p:extLst>
      <p:ext uri="{BB962C8B-B14F-4D97-AF65-F5344CB8AC3E}">
        <p14:creationId xmlns:p14="http://schemas.microsoft.com/office/powerpoint/2010/main" val="20684715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647E17C1-1F1E-7756-F20D-6758AD3B287B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0825655" y="6346241"/>
            <a:ext cx="872054" cy="297177"/>
          </a:xfrm>
        </p:spPr>
        <p:txBody>
          <a:bodyPr/>
          <a:lstStyle/>
          <a:p>
            <a:fld id="{873EB259-4CFD-4D03-8D50-B89672399120}" type="slidenum">
              <a:rPr lang="sv-SE" smtClean="0"/>
              <a:pPr/>
              <a:t>6</a:t>
            </a:fld>
            <a:endParaRPr lang="sv-SE"/>
          </a:p>
        </p:txBody>
      </p:sp>
      <p:sp>
        <p:nvSpPr>
          <p:cNvPr id="5" name="Platshållare för innehåll 4">
            <a:extLst>
              <a:ext uri="{FF2B5EF4-FFF2-40B4-BE49-F238E27FC236}">
                <a16:creationId xmlns:a16="http://schemas.microsoft.com/office/drawing/2014/main" id="{679D8151-8EA9-6A34-4F9F-F04CABDBC142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3" name="Rubrik 2">
            <a:extLst>
              <a:ext uri="{FF2B5EF4-FFF2-40B4-BE49-F238E27FC236}">
                <a16:creationId xmlns:a16="http://schemas.microsoft.com/office/drawing/2014/main" id="{8681A049-A7FF-D532-85CA-B395978C23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495383320"/>
      </p:ext>
    </p:extLst>
  </p:cSld>
  <p:clrMapOvr>
    <a:masterClrMapping/>
  </p:clrMapOvr>
</p:sld>
</file>

<file path=ppt/theme/theme1.xml><?xml version="1.0" encoding="utf-8"?>
<a:theme xmlns:a="http://schemas.openxmlformats.org/drawingml/2006/main" name="Greppa Näringen mall">
  <a:themeElements>
    <a:clrScheme name="Greppa Näringen">
      <a:dk1>
        <a:sysClr val="windowText" lastClr="000000"/>
      </a:dk1>
      <a:lt1>
        <a:sysClr val="window" lastClr="FFFFFF"/>
      </a:lt1>
      <a:dk2>
        <a:srgbClr val="0D2B38"/>
      </a:dk2>
      <a:lt2>
        <a:srgbClr val="F8F5ED"/>
      </a:lt2>
      <a:accent1>
        <a:srgbClr val="418B73"/>
      </a:accent1>
      <a:accent2>
        <a:srgbClr val="92303B"/>
      </a:accent2>
      <a:accent3>
        <a:srgbClr val="2D6A81"/>
      </a:accent3>
      <a:accent4>
        <a:srgbClr val="C1F4CD"/>
      </a:accent4>
      <a:accent5>
        <a:srgbClr val="0D3730"/>
      </a:accent5>
      <a:accent6>
        <a:srgbClr val="CEECF9"/>
      </a:accent6>
      <a:hlink>
        <a:srgbClr val="F68F61"/>
      </a:hlink>
      <a:folHlink>
        <a:srgbClr val="0D2B38"/>
      </a:folHlink>
    </a:clrScheme>
    <a:fontScheme name="Greppa Näringen 2026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Reflektion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alpha val="100000"/>
                <a:satMod val="140000"/>
                <a:lumMod val="105000"/>
              </a:schemeClr>
            </a:gs>
            <a:gs pos="41000">
              <a:schemeClr val="phClr">
                <a:tint val="57000"/>
                <a:satMod val="160000"/>
                <a:lumMod val="99000"/>
              </a:schemeClr>
            </a:gs>
            <a:gs pos="100000">
              <a:schemeClr val="phClr">
                <a:tint val="80000"/>
                <a:satMod val="180000"/>
                <a:lumMod val="10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15000"/>
                <a:lumMod val="114000"/>
              </a:schemeClr>
            </a:gs>
            <a:gs pos="60000">
              <a:schemeClr val="phClr">
                <a:tint val="100000"/>
                <a:shade val="96000"/>
                <a:satMod val="100000"/>
                <a:lumMod val="108000"/>
              </a:schemeClr>
            </a:gs>
            <a:gs pos="100000">
              <a:schemeClr val="phClr">
                <a:shade val="91000"/>
                <a:sat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50800" dist="31750" dir="5400000" sy="98000" rotWithShape="0">
              <a:srgbClr val="000000">
                <a:alpha val="4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4800000"/>
            </a:lightRig>
          </a:scene3d>
          <a:sp3d prstMaterial="matte">
            <a:bevelT w="25400" h="44450"/>
          </a:sp3d>
        </a:effectStyle>
        <a:effectStyle>
          <a:effectLst>
            <a:reflection blurRad="25400" stA="32000" endPos="28000" dist="8889" dir="5400000" sy="-100000" rotWithShape="0"/>
          </a:effectLst>
          <a:scene3d>
            <a:camera prst="orthographicFront">
              <a:rot lat="0" lon="0" rev="0"/>
            </a:camera>
            <a:lightRig rig="threePt" dir="t">
              <a:rot lat="0" lon="0" rev="4800000"/>
            </a:lightRig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owerPoint-mall-GreppaNaringen-EU-logo-v10" id="{41467C15-6669-4D39-8C40-C0AA4E2ED7DD}" vid="{568DDC7B-F7D6-4140-9B96-C6AD270FD51D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Greppa Näringen">
    <a:dk1>
      <a:sysClr val="windowText" lastClr="000000"/>
    </a:dk1>
    <a:lt1>
      <a:sysClr val="window" lastClr="FFFFFF"/>
    </a:lt1>
    <a:dk2>
      <a:srgbClr val="0D2B38"/>
    </a:dk2>
    <a:lt2>
      <a:srgbClr val="F8F5ED"/>
    </a:lt2>
    <a:accent1>
      <a:srgbClr val="418B73"/>
    </a:accent1>
    <a:accent2>
      <a:srgbClr val="92303B"/>
    </a:accent2>
    <a:accent3>
      <a:srgbClr val="2D6A81"/>
    </a:accent3>
    <a:accent4>
      <a:srgbClr val="C1F4CD"/>
    </a:accent4>
    <a:accent5>
      <a:srgbClr val="0D3730"/>
    </a:accent5>
    <a:accent6>
      <a:srgbClr val="CEECF9"/>
    </a:accent6>
    <a:hlink>
      <a:srgbClr val="F68F61"/>
    </a:hlink>
    <a:folHlink>
      <a:srgbClr val="0D2B3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293</TotalTime>
  <Words>365</Words>
  <Application>Microsoft Office PowerPoint</Application>
  <PresentationFormat>Bredbild</PresentationFormat>
  <Paragraphs>68</Paragraphs>
  <Slides>6</Slides>
  <Notes>4</Notes>
  <HiddenSlides>2</HiddenSlides>
  <MMClips>0</MMClips>
  <ScaleCrop>false</ScaleCrop>
  <HeadingPairs>
    <vt:vector size="6" baseType="variant">
      <vt:variant>
        <vt:lpstr>Använt teckensnitt</vt:lpstr>
      </vt:variant>
      <vt:variant>
        <vt:i4>3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6</vt:i4>
      </vt:variant>
    </vt:vector>
  </HeadingPairs>
  <TitlesOfParts>
    <vt:vector size="10" baseType="lpstr">
      <vt:lpstr>Arial</vt:lpstr>
      <vt:lpstr>Calibri</vt:lpstr>
      <vt:lpstr>Segoe UI</vt:lpstr>
      <vt:lpstr>Greppa Näringen mall</vt:lpstr>
      <vt:lpstr>PowerPoint-presentation</vt:lpstr>
      <vt:lpstr>Layout instruktion</vt:lpstr>
      <vt:lpstr>Tillgänglighet instruktion</vt:lpstr>
      <vt:lpstr>Rådgivning som alla tjänar på.</vt:lpstr>
      <vt:lpstr>Greppa Näringens rådgivningsmoduler</vt:lpstr>
      <vt:lpstr>PowerPoint-presentation</vt:lpstr>
    </vt:vector>
  </TitlesOfParts>
  <Company>Jordbruksverket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Greppa Näringen</dc:title>
  <dc:subject>Presentation Greppa Näringen</dc:subject>
  <dc:creator>Greppa Näringen</dc:creator>
  <cp:keywords>Greppa Näringen</cp:keywords>
  <cp:lastModifiedBy>Johanna Lassvik</cp:lastModifiedBy>
  <cp:revision>30</cp:revision>
  <dcterms:created xsi:type="dcterms:W3CDTF">2026-05-27T08:35:40Z</dcterms:created>
  <dcterms:modified xsi:type="dcterms:W3CDTF">2026-06-17T07:58:37Z</dcterms:modified>
</cp:coreProperties>
</file>