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322" r:id="rId2"/>
    <p:sldId id="328" r:id="rId3"/>
    <p:sldId id="316" r:id="rId4"/>
    <p:sldId id="314" r:id="rId5"/>
    <p:sldId id="319" r:id="rId6"/>
    <p:sldId id="329" r:id="rId7"/>
    <p:sldId id="330" r:id="rId8"/>
    <p:sldId id="331" r:id="rId9"/>
    <p:sldId id="332" r:id="rId10"/>
    <p:sldId id="333" r:id="rId11"/>
    <p:sldId id="334" r:id="rId12"/>
    <p:sldId id="335" r:id="rId13"/>
    <p:sldId id="336" r:id="rId14"/>
    <p:sldId id="320" r:id="rId15"/>
    <p:sldId id="321" r:id="rId16"/>
    <p:sldId id="327" r:id="rId17"/>
    <p:sldId id="326" r:id="rId18"/>
    <p:sldId id="325" r:id="rId19"/>
    <p:sldId id="338" r:id="rId20"/>
    <p:sldId id="339" r:id="rId21"/>
    <p:sldId id="340" r:id="rId22"/>
    <p:sldId id="341" r:id="rId23"/>
    <p:sldId id="342" r:id="rId24"/>
    <p:sldId id="343" r:id="rId25"/>
    <p:sldId id="344" r:id="rId2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F61"/>
    <a:srgbClr val="105653"/>
    <a:srgbClr val="96D4AC"/>
    <a:srgbClr val="285468"/>
    <a:srgbClr val="0D2B38"/>
    <a:srgbClr val="0D3730"/>
    <a:srgbClr val="2D6A81"/>
    <a:srgbClr val="418B73"/>
    <a:srgbClr val="712330"/>
    <a:srgbClr val="7124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033" autoAdjust="0"/>
  </p:normalViewPr>
  <p:slideViewPr>
    <p:cSldViewPr snapToGrid="0">
      <p:cViewPr varScale="1">
        <p:scale>
          <a:sx n="96" d="100"/>
          <a:sy n="96" d="100"/>
        </p:scale>
        <p:origin x="1092" y="90"/>
      </p:cViewPr>
      <p:guideLst/>
    </p:cSldViewPr>
  </p:slideViewPr>
  <p:notesTextViewPr>
    <p:cViewPr>
      <p:scale>
        <a:sx n="3" d="2"/>
        <a:sy n="3" d="2"/>
      </p:scale>
      <p:origin x="0" y="0"/>
    </p:cViewPr>
  </p:notesTextViewPr>
  <p:sorterViewPr>
    <p:cViewPr varScale="1">
      <p:scale>
        <a:sx n="1" d="1"/>
        <a:sy n="1" d="1"/>
      </p:scale>
      <p:origin x="0" y="-744"/>
    </p:cViewPr>
  </p:sorterViewPr>
  <p:notesViewPr>
    <p:cSldViewPr snapToGrid="0">
      <p:cViewPr varScale="1">
        <p:scale>
          <a:sx n="120" d="100"/>
          <a:sy n="120" d="100"/>
        </p:scale>
        <p:origin x="42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2D39B6-2EDD-4C5E-BD74-F6FA16C9F96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sv-SE"/>
        </a:p>
      </dgm:t>
    </dgm:pt>
    <dgm:pt modelId="{3BC3132C-5EB7-4286-B4DF-0F251B71F5CB}">
      <dgm:prSet phldrT="[Text]" custT="1"/>
      <dgm:spPr/>
      <dgm:t>
        <a:bodyPr/>
        <a:lstStyle/>
        <a:p>
          <a:r>
            <a:rPr lang="sv-SE" sz="2000" dirty="0"/>
            <a:t>Övervintring</a:t>
          </a:r>
        </a:p>
      </dgm:t>
    </dgm:pt>
    <dgm:pt modelId="{84FBB04E-6382-4CD3-AA0F-3D2871892E58}" type="parTrans" cxnId="{5021DB14-05CA-4E72-8F4C-2419C6663D72}">
      <dgm:prSet/>
      <dgm:spPr/>
      <dgm:t>
        <a:bodyPr/>
        <a:lstStyle/>
        <a:p>
          <a:endParaRPr lang="sv-SE"/>
        </a:p>
      </dgm:t>
    </dgm:pt>
    <dgm:pt modelId="{5FBBAE45-355B-4161-8901-C0E953361E81}" type="sibTrans" cxnId="{5021DB14-05CA-4E72-8F4C-2419C6663D72}">
      <dgm:prSet/>
      <dgm:spPr/>
      <dgm:t>
        <a:bodyPr/>
        <a:lstStyle/>
        <a:p>
          <a:endParaRPr lang="sv-SE"/>
        </a:p>
      </dgm:t>
    </dgm:pt>
    <dgm:pt modelId="{A2233509-9A3D-459E-8198-AECD39F42F02}">
      <dgm:prSet phldrT="[Text]" custT="1"/>
      <dgm:spPr/>
      <dgm:t>
        <a:bodyPr/>
        <a:lstStyle/>
        <a:p>
          <a:r>
            <a:rPr lang="sv-SE" sz="2000" dirty="0"/>
            <a:t>Uppförökning</a:t>
          </a:r>
        </a:p>
      </dgm:t>
    </dgm:pt>
    <dgm:pt modelId="{CE5E0D6A-403D-422D-9E84-2B96843AC11E}" type="parTrans" cxnId="{B522E024-21FA-4F67-A4F7-A34D3515CEE8}">
      <dgm:prSet/>
      <dgm:spPr/>
      <dgm:t>
        <a:bodyPr/>
        <a:lstStyle/>
        <a:p>
          <a:endParaRPr lang="sv-SE"/>
        </a:p>
      </dgm:t>
    </dgm:pt>
    <dgm:pt modelId="{6AD2F405-15BB-45A8-8D0C-9987164DFCF9}" type="sibTrans" cxnId="{B522E024-21FA-4F67-A4F7-A34D3515CEE8}">
      <dgm:prSet/>
      <dgm:spPr/>
      <dgm:t>
        <a:bodyPr/>
        <a:lstStyle/>
        <a:p>
          <a:endParaRPr lang="sv-SE"/>
        </a:p>
      </dgm:t>
    </dgm:pt>
    <dgm:pt modelId="{B2D3D4E1-5F4E-49F4-B71B-3175EB35F26B}">
      <dgm:prSet phldrT="[Text]"/>
      <dgm:spPr/>
      <dgm:t>
        <a:bodyPr/>
        <a:lstStyle/>
        <a:p>
          <a:r>
            <a:rPr lang="sv-SE" dirty="0"/>
            <a:t>Skada</a:t>
          </a:r>
        </a:p>
      </dgm:t>
    </dgm:pt>
    <dgm:pt modelId="{BC4A8A83-5E79-4B0B-9C04-F496E07C0563}" type="parTrans" cxnId="{BD7FDCAB-FDA3-4904-9A0A-4DBF1018B8D5}">
      <dgm:prSet/>
      <dgm:spPr/>
      <dgm:t>
        <a:bodyPr/>
        <a:lstStyle/>
        <a:p>
          <a:endParaRPr lang="sv-SE"/>
        </a:p>
      </dgm:t>
    </dgm:pt>
    <dgm:pt modelId="{1BBD91DD-F13A-4BA0-AEC4-FB48E456F091}" type="sibTrans" cxnId="{BD7FDCAB-FDA3-4904-9A0A-4DBF1018B8D5}">
      <dgm:prSet/>
      <dgm:spPr/>
      <dgm:t>
        <a:bodyPr/>
        <a:lstStyle/>
        <a:p>
          <a:endParaRPr lang="sv-SE"/>
        </a:p>
      </dgm:t>
    </dgm:pt>
    <dgm:pt modelId="{200B7627-28B2-47BE-8A7F-C72E1145FAB5}">
      <dgm:prSet phldrT="[Text]"/>
      <dgm:spPr/>
      <dgm:t>
        <a:bodyPr/>
        <a:lstStyle/>
        <a:p>
          <a:r>
            <a:rPr lang="sv-SE" dirty="0"/>
            <a:t>Spridning</a:t>
          </a:r>
        </a:p>
      </dgm:t>
    </dgm:pt>
    <dgm:pt modelId="{E6CA3863-99FD-4782-BD8B-FEA7A9EAD910}" type="parTrans" cxnId="{D83145AF-58AA-4766-A1DB-7B3AB59E73F7}">
      <dgm:prSet/>
      <dgm:spPr/>
      <dgm:t>
        <a:bodyPr/>
        <a:lstStyle/>
        <a:p>
          <a:endParaRPr lang="sv-SE"/>
        </a:p>
      </dgm:t>
    </dgm:pt>
    <dgm:pt modelId="{B24CD10A-81DF-49D6-8549-F856BAE7F12D}" type="sibTrans" cxnId="{D83145AF-58AA-4766-A1DB-7B3AB59E73F7}">
      <dgm:prSet/>
      <dgm:spPr/>
      <dgm:t>
        <a:bodyPr/>
        <a:lstStyle/>
        <a:p>
          <a:endParaRPr lang="sv-SE"/>
        </a:p>
      </dgm:t>
    </dgm:pt>
    <dgm:pt modelId="{C5FD6D4C-3E0E-402F-AAB3-FEE0717F7A6A}" type="pres">
      <dgm:prSet presAssocID="{AF2D39B6-2EDD-4C5E-BD74-F6FA16C9F960}" presName="cycle" presStyleCnt="0">
        <dgm:presLayoutVars>
          <dgm:dir/>
          <dgm:resizeHandles val="exact"/>
        </dgm:presLayoutVars>
      </dgm:prSet>
      <dgm:spPr/>
    </dgm:pt>
    <dgm:pt modelId="{709377E3-1293-4861-9BAF-555D68EFE515}" type="pres">
      <dgm:prSet presAssocID="{3BC3132C-5EB7-4286-B4DF-0F251B71F5CB}" presName="node" presStyleLbl="node1" presStyleIdx="0" presStyleCnt="4" custScaleX="132889" custScaleY="55266">
        <dgm:presLayoutVars>
          <dgm:bulletEnabled val="1"/>
        </dgm:presLayoutVars>
      </dgm:prSet>
      <dgm:spPr/>
    </dgm:pt>
    <dgm:pt modelId="{C667E77D-03FE-453B-B050-284002DAF47A}" type="pres">
      <dgm:prSet presAssocID="{5FBBAE45-355B-4161-8901-C0E953361E81}" presName="sibTrans" presStyleLbl="sibTrans2D1" presStyleIdx="0" presStyleCnt="4"/>
      <dgm:spPr/>
    </dgm:pt>
    <dgm:pt modelId="{C6C18277-C68A-4697-9AA8-9B956F199B4C}" type="pres">
      <dgm:prSet presAssocID="{5FBBAE45-355B-4161-8901-C0E953361E81}" presName="connectorText" presStyleLbl="sibTrans2D1" presStyleIdx="0" presStyleCnt="4"/>
      <dgm:spPr/>
    </dgm:pt>
    <dgm:pt modelId="{5E35E454-7069-4AD5-8301-9544F100481A}" type="pres">
      <dgm:prSet presAssocID="{A2233509-9A3D-459E-8198-AECD39F42F02}" presName="node" presStyleLbl="node1" presStyleIdx="1" presStyleCnt="4" custScaleX="131695" custScaleY="45023" custRadScaleRad="145948" custRadScaleInc="1164">
        <dgm:presLayoutVars>
          <dgm:bulletEnabled val="1"/>
        </dgm:presLayoutVars>
      </dgm:prSet>
      <dgm:spPr/>
    </dgm:pt>
    <dgm:pt modelId="{773240D2-8F69-40AD-BBDA-3427EA8AC0DD}" type="pres">
      <dgm:prSet presAssocID="{6AD2F405-15BB-45A8-8D0C-9987164DFCF9}" presName="sibTrans" presStyleLbl="sibTrans2D1" presStyleIdx="1" presStyleCnt="4"/>
      <dgm:spPr/>
    </dgm:pt>
    <dgm:pt modelId="{ABE6BB7C-BC83-47B4-9787-495CD8DB764F}" type="pres">
      <dgm:prSet presAssocID="{6AD2F405-15BB-45A8-8D0C-9987164DFCF9}" presName="connectorText" presStyleLbl="sibTrans2D1" presStyleIdx="1" presStyleCnt="4"/>
      <dgm:spPr/>
    </dgm:pt>
    <dgm:pt modelId="{D7819F2B-41A9-4DA4-A17B-CE35E581E603}" type="pres">
      <dgm:prSet presAssocID="{B2D3D4E1-5F4E-49F4-B71B-3175EB35F26B}" presName="node" presStyleLbl="node1" presStyleIdx="2" presStyleCnt="4" custScaleY="43392" custRadScaleRad="58962" custRadScaleInc="-8491">
        <dgm:presLayoutVars>
          <dgm:bulletEnabled val="1"/>
        </dgm:presLayoutVars>
      </dgm:prSet>
      <dgm:spPr/>
    </dgm:pt>
    <dgm:pt modelId="{29C89A0D-CF1D-47E7-A578-8EF822800422}" type="pres">
      <dgm:prSet presAssocID="{1BBD91DD-F13A-4BA0-AEC4-FB48E456F091}" presName="sibTrans" presStyleLbl="sibTrans2D1" presStyleIdx="2" presStyleCnt="4"/>
      <dgm:spPr/>
    </dgm:pt>
    <dgm:pt modelId="{3D80AFAA-1527-4212-AB92-F66B74DCC98A}" type="pres">
      <dgm:prSet presAssocID="{1BBD91DD-F13A-4BA0-AEC4-FB48E456F091}" presName="connectorText" presStyleLbl="sibTrans2D1" presStyleIdx="2" presStyleCnt="4"/>
      <dgm:spPr/>
    </dgm:pt>
    <dgm:pt modelId="{9168D9EC-F606-4557-8F4C-5D7064A3C1FC}" type="pres">
      <dgm:prSet presAssocID="{200B7627-28B2-47BE-8A7F-C72E1145FAB5}" presName="node" presStyleLbl="node1" presStyleIdx="3" presStyleCnt="4" custScaleY="47487" custRadScaleRad="163819" custRadScaleInc="5215">
        <dgm:presLayoutVars>
          <dgm:bulletEnabled val="1"/>
        </dgm:presLayoutVars>
      </dgm:prSet>
      <dgm:spPr/>
    </dgm:pt>
    <dgm:pt modelId="{B09F208F-881D-4B8F-A505-8522CFE28915}" type="pres">
      <dgm:prSet presAssocID="{B24CD10A-81DF-49D6-8549-F856BAE7F12D}" presName="sibTrans" presStyleLbl="sibTrans2D1" presStyleIdx="3" presStyleCnt="4"/>
      <dgm:spPr/>
    </dgm:pt>
    <dgm:pt modelId="{AB246E91-5FAD-4A21-B2C8-F03DAA397694}" type="pres">
      <dgm:prSet presAssocID="{B24CD10A-81DF-49D6-8549-F856BAE7F12D}" presName="connectorText" presStyleLbl="sibTrans2D1" presStyleIdx="3" presStyleCnt="4"/>
      <dgm:spPr/>
    </dgm:pt>
  </dgm:ptLst>
  <dgm:cxnLst>
    <dgm:cxn modelId="{5021DB14-05CA-4E72-8F4C-2419C6663D72}" srcId="{AF2D39B6-2EDD-4C5E-BD74-F6FA16C9F960}" destId="{3BC3132C-5EB7-4286-B4DF-0F251B71F5CB}" srcOrd="0" destOrd="0" parTransId="{84FBB04E-6382-4CD3-AA0F-3D2871892E58}" sibTransId="{5FBBAE45-355B-4161-8901-C0E953361E81}"/>
    <dgm:cxn modelId="{B522E024-21FA-4F67-A4F7-A34D3515CEE8}" srcId="{AF2D39B6-2EDD-4C5E-BD74-F6FA16C9F960}" destId="{A2233509-9A3D-459E-8198-AECD39F42F02}" srcOrd="1" destOrd="0" parTransId="{CE5E0D6A-403D-422D-9E84-2B96843AC11E}" sibTransId="{6AD2F405-15BB-45A8-8D0C-9987164DFCF9}"/>
    <dgm:cxn modelId="{DE745029-878D-48E3-86B0-C7346FD87236}" type="presOf" srcId="{5FBBAE45-355B-4161-8901-C0E953361E81}" destId="{C6C18277-C68A-4697-9AA8-9B956F199B4C}" srcOrd="1" destOrd="0" presId="urn:microsoft.com/office/officeart/2005/8/layout/cycle2"/>
    <dgm:cxn modelId="{A25B0461-266F-4422-AB87-59FE3B5639CD}" type="presOf" srcId="{1BBD91DD-F13A-4BA0-AEC4-FB48E456F091}" destId="{3D80AFAA-1527-4212-AB92-F66B74DCC98A}" srcOrd="1" destOrd="0" presId="urn:microsoft.com/office/officeart/2005/8/layout/cycle2"/>
    <dgm:cxn modelId="{CB198B4D-6830-4250-80E4-B1D476BD970D}" type="presOf" srcId="{B24CD10A-81DF-49D6-8549-F856BAE7F12D}" destId="{AB246E91-5FAD-4A21-B2C8-F03DAA397694}" srcOrd="1" destOrd="0" presId="urn:microsoft.com/office/officeart/2005/8/layout/cycle2"/>
    <dgm:cxn modelId="{DD968D4D-EA12-461B-9B55-4DD0ED80C986}" type="presOf" srcId="{5FBBAE45-355B-4161-8901-C0E953361E81}" destId="{C667E77D-03FE-453B-B050-284002DAF47A}" srcOrd="0" destOrd="0" presId="urn:microsoft.com/office/officeart/2005/8/layout/cycle2"/>
    <dgm:cxn modelId="{A8120190-2F2B-4B79-8DE5-9D54ED92F3F1}" type="presOf" srcId="{6AD2F405-15BB-45A8-8D0C-9987164DFCF9}" destId="{ABE6BB7C-BC83-47B4-9787-495CD8DB764F}" srcOrd="1" destOrd="0" presId="urn:microsoft.com/office/officeart/2005/8/layout/cycle2"/>
    <dgm:cxn modelId="{E9959996-18F3-45B8-AF71-F08949036A7F}" type="presOf" srcId="{1BBD91DD-F13A-4BA0-AEC4-FB48E456F091}" destId="{29C89A0D-CF1D-47E7-A578-8EF822800422}" srcOrd="0" destOrd="0" presId="urn:microsoft.com/office/officeart/2005/8/layout/cycle2"/>
    <dgm:cxn modelId="{034A2D98-C748-49AD-8209-CDD880D2C6E3}" type="presOf" srcId="{6AD2F405-15BB-45A8-8D0C-9987164DFCF9}" destId="{773240D2-8F69-40AD-BBDA-3427EA8AC0DD}" srcOrd="0" destOrd="0" presId="urn:microsoft.com/office/officeart/2005/8/layout/cycle2"/>
    <dgm:cxn modelId="{AB98A1A5-5C61-4B3C-958A-1B98FBED2D13}" type="presOf" srcId="{A2233509-9A3D-459E-8198-AECD39F42F02}" destId="{5E35E454-7069-4AD5-8301-9544F100481A}" srcOrd="0" destOrd="0" presId="urn:microsoft.com/office/officeart/2005/8/layout/cycle2"/>
    <dgm:cxn modelId="{BD7FDCAB-FDA3-4904-9A0A-4DBF1018B8D5}" srcId="{AF2D39B6-2EDD-4C5E-BD74-F6FA16C9F960}" destId="{B2D3D4E1-5F4E-49F4-B71B-3175EB35F26B}" srcOrd="2" destOrd="0" parTransId="{BC4A8A83-5E79-4B0B-9C04-F496E07C0563}" sibTransId="{1BBD91DD-F13A-4BA0-AEC4-FB48E456F091}"/>
    <dgm:cxn modelId="{D83145AF-58AA-4766-A1DB-7B3AB59E73F7}" srcId="{AF2D39B6-2EDD-4C5E-BD74-F6FA16C9F960}" destId="{200B7627-28B2-47BE-8A7F-C72E1145FAB5}" srcOrd="3" destOrd="0" parTransId="{E6CA3863-99FD-4782-BD8B-FEA7A9EAD910}" sibTransId="{B24CD10A-81DF-49D6-8549-F856BAE7F12D}"/>
    <dgm:cxn modelId="{86EED2B9-9CCB-4346-AB6B-DD2DC0324F52}" type="presOf" srcId="{200B7627-28B2-47BE-8A7F-C72E1145FAB5}" destId="{9168D9EC-F606-4557-8F4C-5D7064A3C1FC}" srcOrd="0" destOrd="0" presId="urn:microsoft.com/office/officeart/2005/8/layout/cycle2"/>
    <dgm:cxn modelId="{DD99DBC2-2740-4A33-951E-B5428A0BC24C}" type="presOf" srcId="{AF2D39B6-2EDD-4C5E-BD74-F6FA16C9F960}" destId="{C5FD6D4C-3E0E-402F-AAB3-FEE0717F7A6A}" srcOrd="0" destOrd="0" presId="urn:microsoft.com/office/officeart/2005/8/layout/cycle2"/>
    <dgm:cxn modelId="{E3B4DCD0-81C5-4C1C-8977-B35C6FCCC68B}" type="presOf" srcId="{B24CD10A-81DF-49D6-8549-F856BAE7F12D}" destId="{B09F208F-881D-4B8F-A505-8522CFE28915}" srcOrd="0" destOrd="0" presId="urn:microsoft.com/office/officeart/2005/8/layout/cycle2"/>
    <dgm:cxn modelId="{699105DC-5C94-4097-8455-D369E6F57BDF}" type="presOf" srcId="{3BC3132C-5EB7-4286-B4DF-0F251B71F5CB}" destId="{709377E3-1293-4861-9BAF-555D68EFE515}" srcOrd="0" destOrd="0" presId="urn:microsoft.com/office/officeart/2005/8/layout/cycle2"/>
    <dgm:cxn modelId="{B5C797F4-6BB0-4DEF-9BAD-9E4C4738A59D}" type="presOf" srcId="{B2D3D4E1-5F4E-49F4-B71B-3175EB35F26B}" destId="{D7819F2B-41A9-4DA4-A17B-CE35E581E603}" srcOrd="0" destOrd="0" presId="urn:microsoft.com/office/officeart/2005/8/layout/cycle2"/>
    <dgm:cxn modelId="{A2D7278F-49C2-47A8-87F3-D408E4D695CB}" type="presParOf" srcId="{C5FD6D4C-3E0E-402F-AAB3-FEE0717F7A6A}" destId="{709377E3-1293-4861-9BAF-555D68EFE515}" srcOrd="0" destOrd="0" presId="urn:microsoft.com/office/officeart/2005/8/layout/cycle2"/>
    <dgm:cxn modelId="{AF1091A8-5804-4DA1-9639-D93CBD3DEAA0}" type="presParOf" srcId="{C5FD6D4C-3E0E-402F-AAB3-FEE0717F7A6A}" destId="{C667E77D-03FE-453B-B050-284002DAF47A}" srcOrd="1" destOrd="0" presId="urn:microsoft.com/office/officeart/2005/8/layout/cycle2"/>
    <dgm:cxn modelId="{69C154E4-0D6E-4B77-B276-F8DEC1F9E6E5}" type="presParOf" srcId="{C667E77D-03FE-453B-B050-284002DAF47A}" destId="{C6C18277-C68A-4697-9AA8-9B956F199B4C}" srcOrd="0" destOrd="0" presId="urn:microsoft.com/office/officeart/2005/8/layout/cycle2"/>
    <dgm:cxn modelId="{A3A82072-1E56-4D0F-B245-6A7C6C733DD5}" type="presParOf" srcId="{C5FD6D4C-3E0E-402F-AAB3-FEE0717F7A6A}" destId="{5E35E454-7069-4AD5-8301-9544F100481A}" srcOrd="2" destOrd="0" presId="urn:microsoft.com/office/officeart/2005/8/layout/cycle2"/>
    <dgm:cxn modelId="{E4FD708E-ACC1-418B-8DD1-3280CA103527}" type="presParOf" srcId="{C5FD6D4C-3E0E-402F-AAB3-FEE0717F7A6A}" destId="{773240D2-8F69-40AD-BBDA-3427EA8AC0DD}" srcOrd="3" destOrd="0" presId="urn:microsoft.com/office/officeart/2005/8/layout/cycle2"/>
    <dgm:cxn modelId="{579D5DD0-26FE-40E2-AC04-60785EABD44E}" type="presParOf" srcId="{773240D2-8F69-40AD-BBDA-3427EA8AC0DD}" destId="{ABE6BB7C-BC83-47B4-9787-495CD8DB764F}" srcOrd="0" destOrd="0" presId="urn:microsoft.com/office/officeart/2005/8/layout/cycle2"/>
    <dgm:cxn modelId="{65330EFD-CD0B-40C5-BE70-6ECEB83E2641}" type="presParOf" srcId="{C5FD6D4C-3E0E-402F-AAB3-FEE0717F7A6A}" destId="{D7819F2B-41A9-4DA4-A17B-CE35E581E603}" srcOrd="4" destOrd="0" presId="urn:microsoft.com/office/officeart/2005/8/layout/cycle2"/>
    <dgm:cxn modelId="{A1018E7E-E968-466E-9E3F-719258789AC0}" type="presParOf" srcId="{C5FD6D4C-3E0E-402F-AAB3-FEE0717F7A6A}" destId="{29C89A0D-CF1D-47E7-A578-8EF822800422}" srcOrd="5" destOrd="0" presId="urn:microsoft.com/office/officeart/2005/8/layout/cycle2"/>
    <dgm:cxn modelId="{23CB0610-85A8-435A-9741-DCA0157DDE81}" type="presParOf" srcId="{29C89A0D-CF1D-47E7-A578-8EF822800422}" destId="{3D80AFAA-1527-4212-AB92-F66B74DCC98A}" srcOrd="0" destOrd="0" presId="urn:microsoft.com/office/officeart/2005/8/layout/cycle2"/>
    <dgm:cxn modelId="{592BB8B9-B816-4FEC-AFD7-C395B42B01A9}" type="presParOf" srcId="{C5FD6D4C-3E0E-402F-AAB3-FEE0717F7A6A}" destId="{9168D9EC-F606-4557-8F4C-5D7064A3C1FC}" srcOrd="6" destOrd="0" presId="urn:microsoft.com/office/officeart/2005/8/layout/cycle2"/>
    <dgm:cxn modelId="{789E8B49-6D3F-457C-8CDD-75C615D35BBA}" type="presParOf" srcId="{C5FD6D4C-3E0E-402F-AAB3-FEE0717F7A6A}" destId="{B09F208F-881D-4B8F-A505-8522CFE28915}" srcOrd="7" destOrd="0" presId="urn:microsoft.com/office/officeart/2005/8/layout/cycle2"/>
    <dgm:cxn modelId="{AE2373EC-AC19-4681-A307-07C5644C9104}" type="presParOf" srcId="{B09F208F-881D-4B8F-A505-8522CFE28915}" destId="{AB246E91-5FAD-4A21-B2C8-F03DAA39769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377E3-1293-4861-9BAF-555D68EFE515}">
      <dsp:nvSpPr>
        <dsp:cNvPr id="0" name=""/>
        <dsp:cNvSpPr/>
      </dsp:nvSpPr>
      <dsp:spPr>
        <a:xfrm>
          <a:off x="2965616" y="650887"/>
          <a:ext cx="2365917" cy="98394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kern="1200" dirty="0"/>
            <a:t>Övervintring</a:t>
          </a:r>
        </a:p>
      </dsp:txBody>
      <dsp:txXfrm>
        <a:off x="3312097" y="794982"/>
        <a:ext cx="1672955" cy="695750"/>
      </dsp:txXfrm>
    </dsp:sp>
    <dsp:sp modelId="{C667E77D-03FE-453B-B050-284002DAF47A}">
      <dsp:nvSpPr>
        <dsp:cNvPr id="0" name=""/>
        <dsp:cNvSpPr/>
      </dsp:nvSpPr>
      <dsp:spPr>
        <a:xfrm rot="2086443">
          <a:off x="5021362" y="1813923"/>
          <a:ext cx="1052750" cy="6008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v-SE" sz="1800" kern="1200"/>
        </a:p>
      </dsp:txBody>
      <dsp:txXfrm>
        <a:off x="5037459" y="1882693"/>
        <a:ext cx="872488" cy="360525"/>
      </dsp:txXfrm>
    </dsp:sp>
    <dsp:sp modelId="{5E35E454-7069-4AD5-8301-9544F100481A}">
      <dsp:nvSpPr>
        <dsp:cNvPr id="0" name=""/>
        <dsp:cNvSpPr/>
      </dsp:nvSpPr>
      <dsp:spPr>
        <a:xfrm>
          <a:off x="5733521" y="2656573"/>
          <a:ext cx="2344660" cy="80157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sv-SE" sz="2000" kern="1200" dirty="0"/>
            <a:t>Uppförökning</a:t>
          </a:r>
        </a:p>
      </dsp:txBody>
      <dsp:txXfrm>
        <a:off x="6076889" y="2773961"/>
        <a:ext cx="1657924" cy="566800"/>
      </dsp:txXfrm>
    </dsp:sp>
    <dsp:sp modelId="{773240D2-8F69-40AD-BBDA-3427EA8AC0DD}">
      <dsp:nvSpPr>
        <dsp:cNvPr id="0" name=""/>
        <dsp:cNvSpPr/>
      </dsp:nvSpPr>
      <dsp:spPr>
        <a:xfrm rot="9477507">
          <a:off x="5165974" y="3313669"/>
          <a:ext cx="729509" cy="6008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v-SE" sz="1800" kern="1200"/>
        </a:p>
      </dsp:txBody>
      <dsp:txXfrm rot="10800000">
        <a:off x="5339649" y="3400020"/>
        <a:ext cx="549247" cy="360525"/>
      </dsp:txXfrm>
    </dsp:sp>
    <dsp:sp modelId="{D7819F2B-41A9-4DA4-A17B-CE35E581E603}">
      <dsp:nvSpPr>
        <dsp:cNvPr id="0" name=""/>
        <dsp:cNvSpPr/>
      </dsp:nvSpPr>
      <dsp:spPr>
        <a:xfrm>
          <a:off x="3332623" y="3757375"/>
          <a:ext cx="1780371" cy="772538"/>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sv-SE" sz="2200" kern="1200" dirty="0"/>
            <a:t>Skada</a:t>
          </a:r>
        </a:p>
      </dsp:txBody>
      <dsp:txXfrm>
        <a:off x="3593352" y="3870511"/>
        <a:ext cx="1258913" cy="546266"/>
      </dsp:txXfrm>
    </dsp:sp>
    <dsp:sp modelId="{29C89A0D-CF1D-47E7-A578-8EF822800422}">
      <dsp:nvSpPr>
        <dsp:cNvPr id="0" name=""/>
        <dsp:cNvSpPr/>
      </dsp:nvSpPr>
      <dsp:spPr>
        <a:xfrm rot="12081384">
          <a:off x="2162360" y="3239823"/>
          <a:ext cx="1034677" cy="6008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v-SE" sz="1800" kern="1200"/>
        </a:p>
      </dsp:txBody>
      <dsp:txXfrm rot="10800000">
        <a:off x="2336433" y="3392821"/>
        <a:ext cx="854415" cy="360525"/>
      </dsp:txXfrm>
    </dsp:sp>
    <dsp:sp modelId="{9168D9EC-F606-4557-8F4C-5D7064A3C1FC}">
      <dsp:nvSpPr>
        <dsp:cNvPr id="0" name=""/>
        <dsp:cNvSpPr/>
      </dsp:nvSpPr>
      <dsp:spPr>
        <a:xfrm>
          <a:off x="165958" y="2482699"/>
          <a:ext cx="1780371" cy="84544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sv-SE" sz="2200" kern="1200" dirty="0"/>
            <a:t>Spridning</a:t>
          </a:r>
        </a:p>
      </dsp:txBody>
      <dsp:txXfrm>
        <a:off x="426687" y="2606512"/>
        <a:ext cx="1258913" cy="597819"/>
      </dsp:txXfrm>
    </dsp:sp>
    <dsp:sp modelId="{B09F208F-881D-4B8F-A505-8522CFE28915}">
      <dsp:nvSpPr>
        <dsp:cNvPr id="0" name=""/>
        <dsp:cNvSpPr/>
      </dsp:nvSpPr>
      <dsp:spPr>
        <a:xfrm rot="19819113">
          <a:off x="1954480" y="1775632"/>
          <a:ext cx="1113534" cy="6008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sv-SE" sz="1800" kern="1200"/>
        </a:p>
      </dsp:txBody>
      <dsp:txXfrm>
        <a:off x="1966306" y="1940438"/>
        <a:ext cx="933272" cy="36052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96BC0EF-C74E-4531-9C70-D6891FFCD8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1E411CFE-2DA3-4F23-8C89-BDCB76C445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D63EDF-17B8-4485-8650-2634BDD7E0FA}" type="datetimeFigureOut">
              <a:rPr lang="sv-SE" smtClean="0"/>
              <a:t>2026-05-22</a:t>
            </a:fld>
            <a:endParaRPr lang="sv-SE"/>
          </a:p>
        </p:txBody>
      </p:sp>
      <p:sp>
        <p:nvSpPr>
          <p:cNvPr id="4" name="Platshållare för sidfot 3">
            <a:extLst>
              <a:ext uri="{FF2B5EF4-FFF2-40B4-BE49-F238E27FC236}">
                <a16:creationId xmlns:a16="http://schemas.microsoft.com/office/drawing/2014/main" id="{92DF480B-1103-49BF-AF3B-CCBE29F1DC9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A8340F48-6342-451E-B8C4-41A1D0B916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9E8A64-D8AF-43E7-B188-FE9D5F6E8D23}" type="slidenum">
              <a:rPr lang="sv-SE" smtClean="0"/>
              <a:t>‹#›</a:t>
            </a:fld>
            <a:endParaRPr lang="sv-SE"/>
          </a:p>
        </p:txBody>
      </p:sp>
    </p:spTree>
    <p:extLst>
      <p:ext uri="{BB962C8B-B14F-4D97-AF65-F5344CB8AC3E}">
        <p14:creationId xmlns:p14="http://schemas.microsoft.com/office/powerpoint/2010/main" val="3865389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B9885-F726-4639-961A-2C65F568FE50}" type="datetimeFigureOut">
              <a:rPr lang="sv-SE" smtClean="0"/>
              <a:t>2026-05-22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521FCE-6D72-4AB3-8E96-3BFB2CB19148}" type="slidenum">
              <a:rPr lang="sv-SE" smtClean="0"/>
              <a:t>‹#›</a:t>
            </a:fld>
            <a:endParaRPr lang="sv-SE"/>
          </a:p>
        </p:txBody>
      </p:sp>
    </p:spTree>
    <p:extLst>
      <p:ext uri="{BB962C8B-B14F-4D97-AF65-F5344CB8AC3E}">
        <p14:creationId xmlns:p14="http://schemas.microsoft.com/office/powerpoint/2010/main" val="2162499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Gå igenom grödorna på gården och notera vilka sjukdomar som odlaren har kännedom om. Vilka är allvarligast? Vilka ökar respektive minskar?</a:t>
            </a:r>
          </a:p>
          <a:p>
            <a:r>
              <a:rPr lang="sv-SE" dirty="0"/>
              <a:t>Ha gärna skadegörarboken intill för att kunna stämma av mot fotona att ni pratar om samma sjukdom. Där finns även info om vilka grödor som drabbas av sjukdomen och hur den sprids. För potatis, sockerbetor, lin och grönsaker krävs annan litteratur. Frågor som ni kan diskutera runt:</a:t>
            </a:r>
          </a:p>
          <a:p>
            <a:pPr marL="457200" indent="-457200">
              <a:buFont typeface="+mj-lt"/>
              <a:buAutoNum type="arabicPeriod"/>
            </a:pPr>
            <a:r>
              <a:rPr lang="sv-SE" dirty="0"/>
              <a:t>Var finns info om hur man känner igen sjukdomar? </a:t>
            </a:r>
          </a:p>
          <a:p>
            <a:pPr marL="457200" indent="-457200">
              <a:buFont typeface="+mj-lt"/>
              <a:buAutoNum type="arabicPeriod"/>
            </a:pPr>
            <a:r>
              <a:rPr lang="sv-SE" dirty="0"/>
              <a:t>Hur skiljer man dem från symtom som uppkommit av andra orsaker?</a:t>
            </a:r>
          </a:p>
          <a:p>
            <a:pPr marL="457200" indent="-457200">
              <a:buFont typeface="+mj-lt"/>
              <a:buAutoNum type="arabicPeriod"/>
            </a:pPr>
            <a:r>
              <a:rPr lang="sv-SE" dirty="0"/>
              <a:t>Vilka sjukdomar är det relevant att kunna på denna gård?</a:t>
            </a:r>
          </a:p>
          <a:p>
            <a:endParaRPr lang="sv-SE" dirty="0"/>
          </a:p>
        </p:txBody>
      </p:sp>
      <p:sp>
        <p:nvSpPr>
          <p:cNvPr id="4" name="Platshållare för bildnummer 3"/>
          <p:cNvSpPr>
            <a:spLocks noGrp="1"/>
          </p:cNvSpPr>
          <p:nvPr>
            <p:ph type="sldNum" sz="quarter" idx="5"/>
          </p:nvPr>
        </p:nvSpPr>
        <p:spPr/>
        <p:txBody>
          <a:bodyPr/>
          <a:lstStyle/>
          <a:p>
            <a:fld id="{22521FCE-6D72-4AB3-8E96-3BFB2CB19148}" type="slidenum">
              <a:rPr lang="sv-SE" smtClean="0"/>
              <a:t>2</a:t>
            </a:fld>
            <a:endParaRPr lang="sv-SE"/>
          </a:p>
        </p:txBody>
      </p:sp>
    </p:spTree>
    <p:extLst>
      <p:ext uri="{BB962C8B-B14F-4D97-AF65-F5344CB8AC3E}">
        <p14:creationId xmlns:p14="http://schemas.microsoft.com/office/powerpoint/2010/main" val="4219773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Vilka grupper fungicider tillhör och vilka som har hög risk för att utveckla resistens sår i Bekämpningsåtgärder svampar och insekter.</a:t>
            </a:r>
          </a:p>
          <a:p>
            <a:endParaRPr lang="sv-SE" dirty="0"/>
          </a:p>
          <a:p>
            <a:endParaRPr lang="sv-SE" dirty="0"/>
          </a:p>
        </p:txBody>
      </p:sp>
      <p:sp>
        <p:nvSpPr>
          <p:cNvPr id="4" name="Platshållare för bildnummer 3"/>
          <p:cNvSpPr>
            <a:spLocks noGrp="1"/>
          </p:cNvSpPr>
          <p:nvPr>
            <p:ph type="sldNum" sz="quarter" idx="5"/>
          </p:nvPr>
        </p:nvSpPr>
        <p:spPr/>
        <p:txBody>
          <a:bodyPr/>
          <a:lstStyle/>
          <a:p>
            <a:fld id="{22521FCE-6D72-4AB3-8E96-3BFB2CB19148}" type="slidenum">
              <a:rPr lang="sv-SE" smtClean="0"/>
              <a:t>16</a:t>
            </a:fld>
            <a:endParaRPr lang="sv-SE"/>
          </a:p>
        </p:txBody>
      </p:sp>
    </p:spTree>
    <p:extLst>
      <p:ext uri="{BB962C8B-B14F-4D97-AF65-F5344CB8AC3E}">
        <p14:creationId xmlns:p14="http://schemas.microsoft.com/office/powerpoint/2010/main" val="481870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man tar bort en av de tre faktorerna känslig gröda, </a:t>
            </a:r>
            <a:r>
              <a:rPr lang="sv-SE" dirty="0" err="1"/>
              <a:t>smittotryck</a:t>
            </a:r>
            <a:r>
              <a:rPr lang="sv-SE" dirty="0"/>
              <a:t> och förutsättningar för uppförökning så blir det inget allvarligt angrepp.</a:t>
            </a:r>
          </a:p>
          <a:p>
            <a:r>
              <a:rPr lang="sv-SE" dirty="0"/>
              <a:t>En livscykel går runt och för många skadegörare är det kopplat till året</a:t>
            </a:r>
            <a:r>
              <a:rPr lang="sv-SE" baseline="0" dirty="0"/>
              <a:t> och de olika årstiderna – de övervintrar , de förökar sig (vilket är avgörande för om det blir problem eller inte), de gör skada (om de angriper den gröda vi vill skörda vid känslig tidpunkt, de sprids.</a:t>
            </a:r>
          </a:p>
          <a:p>
            <a:r>
              <a:rPr lang="sv-SE" baseline="0" dirty="0"/>
              <a:t>Genom att lära sig mer om de olika stegen vet du var du kan sätta in åtgärder: animering 1-4.</a:t>
            </a:r>
          </a:p>
          <a:p>
            <a:r>
              <a:rPr lang="sv-SE" baseline="0" dirty="0"/>
              <a:t>De åtgärder som är aktuella för spridning, övervintring och uppförökning kan vara förebyggande åtgärder som inte är direkt bekämpning. Men i flera av dessa steg kan även bekämpning vara aktuell. En bekämpning vid rätt tidpunkt ger bäst effekt och bäst lönsamhet.</a:t>
            </a:r>
            <a:endParaRPr lang="sv-SE" dirty="0"/>
          </a:p>
        </p:txBody>
      </p:sp>
      <p:sp>
        <p:nvSpPr>
          <p:cNvPr id="4" name="Platshållare för bildnummer 3"/>
          <p:cNvSpPr>
            <a:spLocks noGrp="1"/>
          </p:cNvSpPr>
          <p:nvPr>
            <p:ph type="sldNum" sz="quarter" idx="5"/>
          </p:nvPr>
        </p:nvSpPr>
        <p:spPr/>
        <p:txBody>
          <a:bodyPr/>
          <a:lstStyle/>
          <a:p>
            <a:fld id="{22521FCE-6D72-4AB3-8E96-3BFB2CB19148}" type="slidenum">
              <a:rPr lang="sv-SE" smtClean="0"/>
              <a:t>17</a:t>
            </a:fld>
            <a:endParaRPr lang="sv-SE"/>
          </a:p>
        </p:txBody>
      </p:sp>
    </p:spTree>
    <p:extLst>
      <p:ext uri="{BB962C8B-B14F-4D97-AF65-F5344CB8AC3E}">
        <p14:creationId xmlns:p14="http://schemas.microsoft.com/office/powerpoint/2010/main" val="1014289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Plantorna får goda förutsättningar att stå emot angrepp, bestånden blir fina och kan ge god skörd även om det blir lite skördetapp. Åtgärderna missgynnar dessutom vissa sjukdomar och/eller andra skadegörare och ogräs.</a:t>
            </a:r>
          </a:p>
        </p:txBody>
      </p:sp>
      <p:sp>
        <p:nvSpPr>
          <p:cNvPr id="4" name="Platshållare för bildnummer 3"/>
          <p:cNvSpPr>
            <a:spLocks noGrp="1"/>
          </p:cNvSpPr>
          <p:nvPr>
            <p:ph type="sldNum" sz="quarter" idx="5"/>
          </p:nvPr>
        </p:nvSpPr>
        <p:spPr/>
        <p:txBody>
          <a:bodyPr/>
          <a:lstStyle/>
          <a:p>
            <a:fld id="{22521FCE-6D72-4AB3-8E96-3BFB2CB19148}" type="slidenum">
              <a:rPr lang="sv-SE" smtClean="0"/>
              <a:t>18</a:t>
            </a:fld>
            <a:endParaRPr lang="sv-SE"/>
          </a:p>
        </p:txBody>
      </p:sp>
    </p:spTree>
    <p:extLst>
      <p:ext uri="{BB962C8B-B14F-4D97-AF65-F5344CB8AC3E}">
        <p14:creationId xmlns:p14="http://schemas.microsoft.com/office/powerpoint/2010/main" val="3900891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Vilka sjukdomar sprids på detta sätt på gården i dagsläget?</a:t>
            </a:r>
          </a:p>
          <a:p>
            <a:endParaRPr lang="sv-SE" dirty="0"/>
          </a:p>
        </p:txBody>
      </p:sp>
      <p:sp>
        <p:nvSpPr>
          <p:cNvPr id="4" name="Platshållare för bildnummer 3"/>
          <p:cNvSpPr>
            <a:spLocks noGrp="1"/>
          </p:cNvSpPr>
          <p:nvPr>
            <p:ph type="sldNum" sz="quarter" idx="5"/>
          </p:nvPr>
        </p:nvSpPr>
        <p:spPr/>
        <p:txBody>
          <a:bodyPr/>
          <a:lstStyle/>
          <a:p>
            <a:fld id="{22521FCE-6D72-4AB3-8E96-3BFB2CB19148}" type="slidenum">
              <a:rPr lang="sv-SE" smtClean="0"/>
              <a:t>21</a:t>
            </a:fld>
            <a:endParaRPr lang="sv-SE"/>
          </a:p>
        </p:txBody>
      </p:sp>
    </p:spTree>
    <p:extLst>
      <p:ext uri="{BB962C8B-B14F-4D97-AF65-F5344CB8AC3E}">
        <p14:creationId xmlns:p14="http://schemas.microsoft.com/office/powerpoint/2010/main" val="2246241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Vilka sjukdomar sprids på detta sätt på gården i dagsläget?</a:t>
            </a:r>
          </a:p>
          <a:p>
            <a:endParaRPr lang="sv-SE" dirty="0"/>
          </a:p>
          <a:p>
            <a:r>
              <a:rPr lang="sv-SE" dirty="0"/>
              <a:t>Ta bort berberis i närhet till åker för att hindra kronrost.</a:t>
            </a:r>
          </a:p>
          <a:p>
            <a:endParaRPr lang="sv-SE" dirty="0"/>
          </a:p>
        </p:txBody>
      </p:sp>
      <p:sp>
        <p:nvSpPr>
          <p:cNvPr id="4" name="Platshållare för bildnummer 3"/>
          <p:cNvSpPr>
            <a:spLocks noGrp="1"/>
          </p:cNvSpPr>
          <p:nvPr>
            <p:ph type="sldNum" sz="quarter" idx="5"/>
          </p:nvPr>
        </p:nvSpPr>
        <p:spPr/>
        <p:txBody>
          <a:bodyPr/>
          <a:lstStyle/>
          <a:p>
            <a:fld id="{22521FCE-6D72-4AB3-8E96-3BFB2CB19148}" type="slidenum">
              <a:rPr lang="sv-SE" smtClean="0"/>
              <a:t>22</a:t>
            </a:fld>
            <a:endParaRPr lang="sv-SE"/>
          </a:p>
        </p:txBody>
      </p:sp>
    </p:spTree>
    <p:extLst>
      <p:ext uri="{BB962C8B-B14F-4D97-AF65-F5344CB8AC3E}">
        <p14:creationId xmlns:p14="http://schemas.microsoft.com/office/powerpoint/2010/main" val="73906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Vilka sjukdomar sprids på detta sätt på gården i dagsläget?</a:t>
            </a:r>
          </a:p>
          <a:p>
            <a:endParaRPr lang="sv-SE" dirty="0"/>
          </a:p>
        </p:txBody>
      </p:sp>
      <p:sp>
        <p:nvSpPr>
          <p:cNvPr id="4" name="Platshållare för bildnummer 3"/>
          <p:cNvSpPr>
            <a:spLocks noGrp="1"/>
          </p:cNvSpPr>
          <p:nvPr>
            <p:ph type="sldNum" sz="quarter" idx="5"/>
          </p:nvPr>
        </p:nvSpPr>
        <p:spPr/>
        <p:txBody>
          <a:bodyPr/>
          <a:lstStyle/>
          <a:p>
            <a:fld id="{22521FCE-6D72-4AB3-8E96-3BFB2CB19148}" type="slidenum">
              <a:rPr lang="sv-SE" smtClean="0"/>
              <a:t>23</a:t>
            </a:fld>
            <a:endParaRPr lang="sv-SE"/>
          </a:p>
        </p:txBody>
      </p:sp>
    </p:spTree>
    <p:extLst>
      <p:ext uri="{BB962C8B-B14F-4D97-AF65-F5344CB8AC3E}">
        <p14:creationId xmlns:p14="http://schemas.microsoft.com/office/powerpoint/2010/main" val="2416479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Sjukdomar där skillnader i motståndskraften kanske blir större i framtida </a:t>
            </a:r>
            <a:r>
              <a:rPr lang="sv-SE" dirty="0" err="1"/>
              <a:t>sortmaterial</a:t>
            </a:r>
            <a:r>
              <a:rPr lang="sv-SE" dirty="0"/>
              <a:t>, stråsäd: </a:t>
            </a:r>
          </a:p>
          <a:p>
            <a:pPr lvl="1"/>
            <a:r>
              <a:rPr lang="sv-SE" dirty="0" err="1"/>
              <a:t>axfusarios</a:t>
            </a:r>
            <a:r>
              <a:rPr lang="sv-SE" dirty="0"/>
              <a:t> och </a:t>
            </a:r>
            <a:r>
              <a:rPr lang="sv-SE" dirty="0" err="1"/>
              <a:t>mykotoxinförekomst</a:t>
            </a:r>
            <a:r>
              <a:rPr lang="sv-SE" dirty="0"/>
              <a:t>, bladfläcksjuka, sköldfläcksjuka m.m.</a:t>
            </a:r>
          </a:p>
          <a:p>
            <a:pPr lvl="1"/>
            <a:endParaRPr lang="sv-SE" dirty="0"/>
          </a:p>
          <a:p>
            <a:pPr lvl="0"/>
            <a:r>
              <a:rPr lang="sv-SE" dirty="0"/>
              <a:t>Det kan finnas fler!</a:t>
            </a:r>
          </a:p>
          <a:p>
            <a:endParaRPr lang="sv-SE" dirty="0"/>
          </a:p>
        </p:txBody>
      </p:sp>
      <p:sp>
        <p:nvSpPr>
          <p:cNvPr id="4" name="Platshållare för bildnummer 3"/>
          <p:cNvSpPr>
            <a:spLocks noGrp="1"/>
          </p:cNvSpPr>
          <p:nvPr>
            <p:ph type="sldNum" sz="quarter" idx="5"/>
          </p:nvPr>
        </p:nvSpPr>
        <p:spPr/>
        <p:txBody>
          <a:bodyPr/>
          <a:lstStyle/>
          <a:p>
            <a:fld id="{22521FCE-6D72-4AB3-8E96-3BFB2CB19148}" type="slidenum">
              <a:rPr lang="sv-SE" smtClean="0"/>
              <a:t>24</a:t>
            </a:fld>
            <a:endParaRPr lang="sv-SE"/>
          </a:p>
        </p:txBody>
      </p:sp>
    </p:spTree>
    <p:extLst>
      <p:ext uri="{BB962C8B-B14F-4D97-AF65-F5344CB8AC3E}">
        <p14:creationId xmlns:p14="http://schemas.microsoft.com/office/powerpoint/2010/main" val="4141155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tLang="sv-SE" dirty="0"/>
              <a:t>Allt viktigare punkt när maskinsamverkan ökar och även vid handel med plantmaterial, utsäde, halm mm över allt större geografiska områden.</a:t>
            </a:r>
          </a:p>
          <a:p>
            <a:endParaRPr lang="sv-SE" altLang="sv-SE" dirty="0"/>
          </a:p>
          <a:p>
            <a:r>
              <a:rPr lang="sv-SE" altLang="sv-SE" dirty="0"/>
              <a:t>Exempel på skadegörare</a:t>
            </a:r>
            <a:r>
              <a:rPr lang="sv-SE" altLang="sv-SE" baseline="0" dirty="0"/>
              <a:t> som sprids med jord:</a:t>
            </a:r>
          </a:p>
          <a:p>
            <a:endParaRPr lang="sv-SE" altLang="sv-SE" baseline="0" dirty="0"/>
          </a:p>
          <a:p>
            <a:pPr marL="171450" indent="-171450">
              <a:buFontTx/>
              <a:buChar char="-"/>
            </a:pPr>
            <a:r>
              <a:rPr lang="sv-SE" altLang="sv-SE" baseline="0" dirty="0"/>
              <a:t>Klumprotsjuka</a:t>
            </a:r>
          </a:p>
          <a:p>
            <a:pPr marL="171450" indent="-171450">
              <a:buFontTx/>
              <a:buChar char="-"/>
            </a:pPr>
            <a:r>
              <a:rPr lang="sv-SE" altLang="sv-SE" baseline="0" dirty="0"/>
              <a:t>Potatiskräfta, </a:t>
            </a:r>
          </a:p>
          <a:p>
            <a:pPr marL="171450" indent="-171450">
              <a:buFontTx/>
              <a:buChar char="-"/>
            </a:pPr>
            <a:r>
              <a:rPr lang="sv-SE" altLang="sv-SE" baseline="0" dirty="0"/>
              <a:t>Potatiscystnematod och andra nematoder</a:t>
            </a:r>
          </a:p>
          <a:p>
            <a:pPr marL="171450" indent="-171450">
              <a:buFontTx/>
              <a:buChar char="-"/>
            </a:pPr>
            <a:r>
              <a:rPr lang="sv-SE" altLang="sv-SE" baseline="0" dirty="0"/>
              <a:t>Ärtrotröta och andra rotrötor på baljväxter</a:t>
            </a:r>
          </a:p>
          <a:p>
            <a:endParaRPr lang="sv-SE" dirty="0"/>
          </a:p>
        </p:txBody>
      </p:sp>
      <p:sp>
        <p:nvSpPr>
          <p:cNvPr id="4" name="Platshållare för bildnummer 3"/>
          <p:cNvSpPr>
            <a:spLocks noGrp="1"/>
          </p:cNvSpPr>
          <p:nvPr>
            <p:ph type="sldNum" sz="quarter" idx="5"/>
          </p:nvPr>
        </p:nvSpPr>
        <p:spPr/>
        <p:txBody>
          <a:bodyPr/>
          <a:lstStyle/>
          <a:p>
            <a:fld id="{22521FCE-6D72-4AB3-8E96-3BFB2CB19148}" type="slidenum">
              <a:rPr lang="sv-SE" smtClean="0"/>
              <a:t>25</a:t>
            </a:fld>
            <a:endParaRPr lang="sv-SE"/>
          </a:p>
        </p:txBody>
      </p:sp>
    </p:spTree>
    <p:extLst>
      <p:ext uri="{BB962C8B-B14F-4D97-AF65-F5344CB8AC3E}">
        <p14:creationId xmlns:p14="http://schemas.microsoft.com/office/powerpoint/2010/main" val="751797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den lantbrukare som verkade osäker när ni skulle gå igenom vilka sjukdomar som brukar dyka upp. Visa denna bild eller mer detaljerat </a:t>
            </a:r>
            <a:r>
              <a:rPr lang="sv-SE" dirty="0" err="1"/>
              <a:t>slide</a:t>
            </a:r>
            <a:r>
              <a:rPr lang="sv-SE" dirty="0"/>
              <a:t> 7-9</a:t>
            </a:r>
            <a:endParaRPr lang="sv-SE" altLang="sv-SE" baseline="0" dirty="0"/>
          </a:p>
          <a:p>
            <a:endParaRPr lang="sv-SE" altLang="sv-SE" baseline="0" dirty="0"/>
          </a:p>
        </p:txBody>
      </p:sp>
      <p:sp>
        <p:nvSpPr>
          <p:cNvPr id="4" name="Platshållare för bildnummer 3"/>
          <p:cNvSpPr>
            <a:spLocks noGrp="1"/>
          </p:cNvSpPr>
          <p:nvPr>
            <p:ph type="sldNum" sz="quarter" idx="5"/>
          </p:nvPr>
        </p:nvSpPr>
        <p:spPr/>
        <p:txBody>
          <a:bodyPr/>
          <a:lstStyle/>
          <a:p>
            <a:fld id="{22521FCE-6D72-4AB3-8E96-3BFB2CB19148}" type="slidenum">
              <a:rPr lang="sv-SE" smtClean="0"/>
              <a:t>3</a:t>
            </a:fld>
            <a:endParaRPr lang="sv-SE"/>
          </a:p>
        </p:txBody>
      </p:sp>
    </p:spTree>
    <p:extLst>
      <p:ext uri="{BB962C8B-B14F-4D97-AF65-F5344CB8AC3E}">
        <p14:creationId xmlns:p14="http://schemas.microsoft.com/office/powerpoint/2010/main" val="420401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dirty="0"/>
              <a:t>Lämna alltid en obehandlad ruta i fältet (mindre lämpligt vid till exempel bekämpning av bladmögel i potatis, bekämpning av flyghavre eller </a:t>
            </a:r>
            <a:r>
              <a:rPr lang="sv-SE" altLang="sv-SE" dirty="0" err="1"/>
              <a:t>renkavle</a:t>
            </a:r>
            <a:r>
              <a:rPr lang="sv-SE" altLang="sv-SE" dirty="0"/>
              <a:t>). En eventuell sprutskada blir då lätt att upptäcka liksom att utvärdera effekten av en åtgärd.</a:t>
            </a:r>
          </a:p>
          <a:p>
            <a:endParaRPr lang="sv-SE" dirty="0"/>
          </a:p>
        </p:txBody>
      </p:sp>
      <p:sp>
        <p:nvSpPr>
          <p:cNvPr id="4" name="Platshållare för bildnummer 3"/>
          <p:cNvSpPr>
            <a:spLocks noGrp="1"/>
          </p:cNvSpPr>
          <p:nvPr>
            <p:ph type="sldNum" sz="quarter" idx="5"/>
          </p:nvPr>
        </p:nvSpPr>
        <p:spPr/>
        <p:txBody>
          <a:bodyPr/>
          <a:lstStyle/>
          <a:p>
            <a:fld id="{22521FCE-6D72-4AB3-8E96-3BFB2CB19148}" type="slidenum">
              <a:rPr lang="sv-SE" smtClean="0"/>
              <a:t>4</a:t>
            </a:fld>
            <a:endParaRPr lang="sv-SE"/>
          </a:p>
        </p:txBody>
      </p:sp>
    </p:spTree>
    <p:extLst>
      <p:ext uri="{BB962C8B-B14F-4D97-AF65-F5344CB8AC3E}">
        <p14:creationId xmlns:p14="http://schemas.microsoft.com/office/powerpoint/2010/main" val="1506191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22521FCE-6D72-4AB3-8E96-3BFB2CB19148}" type="slidenum">
              <a:rPr lang="sv-SE" smtClean="0"/>
              <a:t>5</a:t>
            </a:fld>
            <a:endParaRPr lang="sv-SE"/>
          </a:p>
        </p:txBody>
      </p:sp>
    </p:spTree>
    <p:extLst>
      <p:ext uri="{BB962C8B-B14F-4D97-AF65-F5344CB8AC3E}">
        <p14:creationId xmlns:p14="http://schemas.microsoft.com/office/powerpoint/2010/main" val="1959281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Görs vid alla fungicidbekämpningar utom i potatis, lök och jordgubbar, samt vid behandling mot </a:t>
            </a:r>
            <a:r>
              <a:rPr lang="sv-SE" dirty="0" err="1"/>
              <a:t>axfusarios</a:t>
            </a:r>
            <a:r>
              <a:rPr lang="sv-SE" dirty="0"/>
              <a:t> och på områden i fälten där de första rostangreppen fått fäste. Välj ett fält som är lättillgängligt så utvärderingen underlättas.. Om man planerar flera svampkörningar så lämna extra lång ruta första gången och gången efter halva den, så man får återkoppling på båda körningarna hela säsongen.</a:t>
            </a:r>
          </a:p>
        </p:txBody>
      </p:sp>
      <p:sp>
        <p:nvSpPr>
          <p:cNvPr id="4" name="Platshållare för bildnummer 3"/>
          <p:cNvSpPr>
            <a:spLocks noGrp="1"/>
          </p:cNvSpPr>
          <p:nvPr>
            <p:ph type="sldNum" sz="quarter" idx="5"/>
          </p:nvPr>
        </p:nvSpPr>
        <p:spPr/>
        <p:txBody>
          <a:bodyPr/>
          <a:lstStyle/>
          <a:p>
            <a:fld id="{22521FCE-6D72-4AB3-8E96-3BFB2CB19148}" type="slidenum">
              <a:rPr lang="sv-SE" smtClean="0"/>
              <a:t>10</a:t>
            </a:fld>
            <a:endParaRPr lang="sv-SE"/>
          </a:p>
        </p:txBody>
      </p:sp>
    </p:spTree>
    <p:extLst>
      <p:ext uri="{BB962C8B-B14F-4D97-AF65-F5344CB8AC3E}">
        <p14:creationId xmlns:p14="http://schemas.microsoft.com/office/powerpoint/2010/main" val="1843319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Behovsanpassning handlar om att hitta tillfällena när sannolikheten är stor att en sjukdom kommer att orsaka så stort skördetapp så att kostnaderna för behandlingen blir täckta, och ger merskörd.</a:t>
            </a:r>
          </a:p>
          <a:p>
            <a:endParaRPr lang="sv-SE" i="1" dirty="0"/>
          </a:p>
          <a:p>
            <a:r>
              <a:rPr lang="sv-SE" dirty="0"/>
              <a:t>Regnmängdsbaserad modell, </a:t>
            </a:r>
            <a:r>
              <a:rPr lang="sv-SE" dirty="0" err="1"/>
              <a:t>temepratursummor</a:t>
            </a:r>
            <a:r>
              <a:rPr lang="sv-SE" dirty="0"/>
              <a:t>, Skimmelstyrning och potatisbladmögel VIPS </a:t>
            </a:r>
            <a:r>
              <a:rPr lang="sv-SE" i="0" dirty="0"/>
              <a:t>finns på  </a:t>
            </a:r>
            <a:r>
              <a:rPr lang="sv-SE" i="1" dirty="0"/>
              <a:t>Prognos och varning – resultat </a:t>
            </a:r>
            <a:r>
              <a:rPr lang="sv-SE" i="0" dirty="0"/>
              <a:t>är en e-tjänst på Jordbruksverkets web.</a:t>
            </a:r>
            <a:endParaRPr lang="sv-SE" dirty="0"/>
          </a:p>
          <a:p>
            <a:endParaRPr lang="sv-SE" dirty="0"/>
          </a:p>
          <a:p>
            <a:r>
              <a:rPr lang="sv-SE" dirty="0"/>
              <a:t>Det finns sjukdomar som behöver behandlas innan man ser symtom och för dessa behövs komplettering av annan övervakning/bevakning ex. bomullsmögel och vetedvärgsjuka.</a:t>
            </a:r>
          </a:p>
        </p:txBody>
      </p:sp>
      <p:sp>
        <p:nvSpPr>
          <p:cNvPr id="4" name="Platshållare för bildnummer 3"/>
          <p:cNvSpPr>
            <a:spLocks noGrp="1"/>
          </p:cNvSpPr>
          <p:nvPr>
            <p:ph type="sldNum" sz="quarter" idx="5"/>
          </p:nvPr>
        </p:nvSpPr>
        <p:spPr/>
        <p:txBody>
          <a:bodyPr/>
          <a:lstStyle/>
          <a:p>
            <a:fld id="{22521FCE-6D72-4AB3-8E96-3BFB2CB19148}" type="slidenum">
              <a:rPr lang="sv-SE" smtClean="0"/>
              <a:t>12</a:t>
            </a:fld>
            <a:endParaRPr lang="sv-SE"/>
          </a:p>
        </p:txBody>
      </p:sp>
    </p:spTree>
    <p:extLst>
      <p:ext uri="{BB962C8B-B14F-4D97-AF65-F5344CB8AC3E}">
        <p14:creationId xmlns:p14="http://schemas.microsoft.com/office/powerpoint/2010/main" val="1319242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 det gäller sjukdomar så är dessa principer mindre aktuella men det finns ändå saker att tänka på och åtgärder som ingår i IPM-tänket.</a:t>
            </a:r>
          </a:p>
          <a:p>
            <a:endParaRPr lang="sv-SE" dirty="0"/>
          </a:p>
        </p:txBody>
      </p:sp>
      <p:sp>
        <p:nvSpPr>
          <p:cNvPr id="4" name="Platshållare för bildnummer 3"/>
          <p:cNvSpPr>
            <a:spLocks noGrp="1"/>
          </p:cNvSpPr>
          <p:nvPr>
            <p:ph type="sldNum" sz="quarter" idx="5"/>
          </p:nvPr>
        </p:nvSpPr>
        <p:spPr/>
        <p:txBody>
          <a:bodyPr/>
          <a:lstStyle/>
          <a:p>
            <a:fld id="{22521FCE-6D72-4AB3-8E96-3BFB2CB19148}" type="slidenum">
              <a:rPr lang="sv-SE" smtClean="0"/>
              <a:t>13</a:t>
            </a:fld>
            <a:endParaRPr lang="sv-SE"/>
          </a:p>
        </p:txBody>
      </p:sp>
    </p:spTree>
    <p:extLst>
      <p:ext uri="{BB962C8B-B14F-4D97-AF65-F5344CB8AC3E}">
        <p14:creationId xmlns:p14="http://schemas.microsoft.com/office/powerpoint/2010/main" val="209035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sprutan ska vara funktionstestad är lagkrav.</a:t>
            </a:r>
          </a:p>
          <a:p>
            <a:r>
              <a:rPr lang="sv-SE" dirty="0"/>
              <a:t>Vissa preparat sprids utåt i bladen, medan andra behöver sprutas över hela bladets yta för att ge bästa skydd.</a:t>
            </a:r>
          </a:p>
          <a:p>
            <a:endParaRPr lang="sv-SE" dirty="0"/>
          </a:p>
        </p:txBody>
      </p:sp>
      <p:sp>
        <p:nvSpPr>
          <p:cNvPr id="4" name="Platshållare för bildnummer 3"/>
          <p:cNvSpPr>
            <a:spLocks noGrp="1"/>
          </p:cNvSpPr>
          <p:nvPr>
            <p:ph type="sldNum" sz="quarter" idx="5"/>
          </p:nvPr>
        </p:nvSpPr>
        <p:spPr/>
        <p:txBody>
          <a:bodyPr/>
          <a:lstStyle/>
          <a:p>
            <a:fld id="{22521FCE-6D72-4AB3-8E96-3BFB2CB19148}" type="slidenum">
              <a:rPr lang="sv-SE" smtClean="0"/>
              <a:t>14</a:t>
            </a:fld>
            <a:endParaRPr lang="sv-SE"/>
          </a:p>
        </p:txBody>
      </p:sp>
    </p:spTree>
    <p:extLst>
      <p:ext uri="{BB962C8B-B14F-4D97-AF65-F5344CB8AC3E}">
        <p14:creationId xmlns:p14="http://schemas.microsoft.com/office/powerpoint/2010/main" val="2130748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Bland skadegörarna och ogräsen finns det alltid en liten andel som är motståndskraftiga mot viss typ av bekämpningsmedel. Motståndskraften har uppstått genom mutationer. Vid varje bekämpning kommer dessa individer gynnas och andelen av dessa motståndskraftiga individer ökar i populationen. Ensidig användning av samma typ av preparat snabbar på denna utveckling. Till sist är så stor andel av populationen motståndskraftig att bekämpning inte längre fungerar. Skadegöraren eller ogräset har blivit resistent mot bekämpningsmedlet. </a:t>
            </a:r>
          </a:p>
        </p:txBody>
      </p:sp>
      <p:sp>
        <p:nvSpPr>
          <p:cNvPr id="4" name="Platshållare för bildnummer 3"/>
          <p:cNvSpPr>
            <a:spLocks noGrp="1"/>
          </p:cNvSpPr>
          <p:nvPr>
            <p:ph type="sldNum" sz="quarter" idx="5"/>
          </p:nvPr>
        </p:nvSpPr>
        <p:spPr/>
        <p:txBody>
          <a:bodyPr/>
          <a:lstStyle/>
          <a:p>
            <a:fld id="{22521FCE-6D72-4AB3-8E96-3BFB2CB19148}" type="slidenum">
              <a:rPr lang="sv-SE" smtClean="0"/>
              <a:t>15</a:t>
            </a:fld>
            <a:endParaRPr lang="sv-SE"/>
          </a:p>
        </p:txBody>
      </p:sp>
    </p:spTree>
    <p:extLst>
      <p:ext uri="{BB962C8B-B14F-4D97-AF65-F5344CB8AC3E}">
        <p14:creationId xmlns:p14="http://schemas.microsoft.com/office/powerpoint/2010/main" val="3316023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blå">
    <p:bg>
      <p:bgPr>
        <a:solidFill>
          <a:srgbClr val="285468"/>
        </a:solidFill>
        <a:effectLst/>
      </p:bgPr>
    </p:bg>
    <p:spTree>
      <p:nvGrpSpPr>
        <p:cNvPr id="1" name=""/>
        <p:cNvGrpSpPr/>
        <p:nvPr/>
      </p:nvGrpSpPr>
      <p:grpSpPr>
        <a:xfrm>
          <a:off x="0" y="0"/>
          <a:ext cx="0" cy="0"/>
          <a:chOff x="0" y="0"/>
          <a:chExt cx="0" cy="0"/>
        </a:xfrm>
      </p:grpSpPr>
      <p:sp>
        <p:nvSpPr>
          <p:cNvPr id="18" name="Färgblock blå">
            <a:extLst>
              <a:ext uri="{FF2B5EF4-FFF2-40B4-BE49-F238E27FC236}">
                <a16:creationId xmlns:a16="http://schemas.microsoft.com/office/drawing/2014/main" id="{E7D707C4-CC49-49B6-9522-AED3F9754962}"/>
              </a:ext>
            </a:extLst>
          </p:cNvPr>
          <p:cNvSpPr/>
          <p:nvPr userDrawn="1"/>
        </p:nvSpPr>
        <p:spPr>
          <a:xfrm>
            <a:off x="0" y="4070773"/>
            <a:ext cx="12192000" cy="2787650"/>
          </a:xfrm>
          <a:prstGeom prst="rect">
            <a:avLst/>
          </a:prstGeom>
          <a:solidFill>
            <a:srgbClr val="2D6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Mönster blå">
            <a:extLst>
              <a:ext uri="{FF2B5EF4-FFF2-40B4-BE49-F238E27FC236}">
                <a16:creationId xmlns:a16="http://schemas.microsoft.com/office/drawing/2014/main" id="{5F0C4BA2-1619-466E-9817-F49606C5B1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000" y="4070350"/>
            <a:ext cx="3911999" cy="2787650"/>
          </a:xfrm>
          <a:prstGeom prst="rect">
            <a:avLst/>
          </a:prstGeom>
        </p:spPr>
      </p:pic>
      <p:sp>
        <p:nvSpPr>
          <p:cNvPr id="10" name="Platshållare för logotyp">
            <a:extLst>
              <a:ext uri="{FF2B5EF4-FFF2-40B4-BE49-F238E27FC236}">
                <a16:creationId xmlns:a16="http://schemas.microsoft.com/office/drawing/2014/main" id="{DE2BC78D-B47F-4DE2-B1F6-408F5286121F}"/>
              </a:ext>
            </a:extLst>
          </p:cNvPr>
          <p:cNvSpPr>
            <a:spLocks noGrp="1" noChangeAspect="1"/>
          </p:cNvSpPr>
          <p:nvPr>
            <p:ph type="pic" sz="quarter" idx="11" hasCustomPrompt="1"/>
          </p:nvPr>
        </p:nvSpPr>
        <p:spPr>
          <a:xfrm>
            <a:off x="9941709" y="5902607"/>
            <a:ext cx="1756000" cy="679662"/>
          </a:xfrm>
        </p:spPr>
        <p:txBody>
          <a:bodyPr anchor="ctr" anchorCtr="0"/>
          <a:lstStyle>
            <a:lvl1pPr marL="0" indent="0">
              <a:buNone/>
              <a:defRPr sz="1200">
                <a:solidFill>
                  <a:schemeClr val="bg2"/>
                </a:solidFill>
              </a:defRPr>
            </a:lvl1pPr>
          </a:lstStyle>
          <a:p>
            <a:r>
              <a:rPr lang="sv-SE" dirty="0"/>
              <a:t>Klicka här för att lägga till en logotyp</a:t>
            </a:r>
          </a:p>
        </p:txBody>
      </p:sp>
      <p:pic>
        <p:nvPicPr>
          <p:cNvPr id="13" name="Greppa Näringen logotyp" descr="Logotyp för Greppa Näringen.">
            <a:extLst>
              <a:ext uri="{FF2B5EF4-FFF2-40B4-BE49-F238E27FC236}">
                <a16:creationId xmlns:a16="http://schemas.microsoft.com/office/drawing/2014/main" id="{31058063-17F8-4ED9-A086-59D6BBA360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1407" y="408533"/>
            <a:ext cx="1316302" cy="417190"/>
          </a:xfrm>
          <a:prstGeom prst="rect">
            <a:avLst/>
          </a:prstGeom>
        </p:spPr>
      </p:pic>
      <p:sp>
        <p:nvSpPr>
          <p:cNvPr id="7" name="Platshållare för bild">
            <a:extLst>
              <a:ext uri="{FF2B5EF4-FFF2-40B4-BE49-F238E27FC236}">
                <a16:creationId xmlns:a16="http://schemas.microsoft.com/office/drawing/2014/main" id="{E643C79A-6831-46B4-8B7A-5FDC4734458F}"/>
              </a:ext>
            </a:extLst>
          </p:cNvPr>
          <p:cNvSpPr>
            <a:spLocks noGrp="1"/>
          </p:cNvSpPr>
          <p:nvPr>
            <p:ph type="pic" sz="quarter" idx="12" hasCustomPrompt="1"/>
          </p:nvPr>
        </p:nvSpPr>
        <p:spPr>
          <a:xfrm>
            <a:off x="1" y="4070350"/>
            <a:ext cx="8280000" cy="2787650"/>
          </a:xfrm>
        </p:spPr>
        <p:txBody>
          <a:bodyPr anchor="ctr" anchorCtr="0"/>
          <a:lstStyle>
            <a:lvl1pPr>
              <a:defRPr lang="sv-SE" sz="2000" kern="1200" baseline="0" dirty="0">
                <a:solidFill>
                  <a:schemeClr val="bg1"/>
                </a:solidFill>
                <a:latin typeface="+mn-lt"/>
                <a:ea typeface="+mn-ea"/>
                <a:cs typeface="+mn-cs"/>
              </a:defRPr>
            </a:lvl1pPr>
          </a:lstStyle>
          <a:p>
            <a:r>
              <a:rPr lang="sv-SE" dirty="0"/>
              <a:t>Klicka här för att infoga bild</a:t>
            </a:r>
          </a:p>
        </p:txBody>
      </p:sp>
      <p:sp>
        <p:nvSpPr>
          <p:cNvPr id="3" name="Underrubrik 2">
            <a:extLst>
              <a:ext uri="{FF2B5EF4-FFF2-40B4-BE49-F238E27FC236}">
                <a16:creationId xmlns:a16="http://schemas.microsoft.com/office/drawing/2014/main" id="{66DB54A2-2545-D282-266B-582FB75C2086}"/>
              </a:ext>
            </a:extLst>
          </p:cNvPr>
          <p:cNvSpPr>
            <a:spLocks noGrp="1"/>
          </p:cNvSpPr>
          <p:nvPr>
            <p:ph type="subTitle" idx="1" hasCustomPrompt="1"/>
          </p:nvPr>
        </p:nvSpPr>
        <p:spPr>
          <a:xfrm>
            <a:off x="601865" y="3339253"/>
            <a:ext cx="6997815" cy="389015"/>
          </a:xfrm>
        </p:spPr>
        <p:txBody>
          <a:bodyPr lIns="108000"/>
          <a:lstStyle>
            <a:lvl1pPr marL="0" indent="0" algn="l">
              <a:buClr>
                <a:schemeClr val="bg1"/>
              </a:buClr>
              <a:buFont typeface="Arial" panose="020B0604020202020204" pitchFamily="34" charset="0"/>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lägga till underrubrik</a:t>
            </a:r>
          </a:p>
        </p:txBody>
      </p:sp>
      <p:sp>
        <p:nvSpPr>
          <p:cNvPr id="12" name="Underrubrik 1">
            <a:extLst>
              <a:ext uri="{FF2B5EF4-FFF2-40B4-BE49-F238E27FC236}">
                <a16:creationId xmlns:a16="http://schemas.microsoft.com/office/drawing/2014/main" id="{DCFB5804-B624-40A5-8CAA-8EDF16016A39}"/>
              </a:ext>
            </a:extLst>
          </p:cNvPr>
          <p:cNvSpPr>
            <a:spLocks noGrp="1"/>
          </p:cNvSpPr>
          <p:nvPr>
            <p:ph type="body" sz="quarter" idx="10" hasCustomPrompt="1"/>
          </p:nvPr>
        </p:nvSpPr>
        <p:spPr>
          <a:xfrm>
            <a:off x="601864" y="1235195"/>
            <a:ext cx="6997815" cy="472306"/>
          </a:xfrm>
        </p:spPr>
        <p:txBody>
          <a:bodyPr lIns="108000" anchor="b" anchorCtr="0"/>
          <a:lstStyle>
            <a:lvl1pPr marL="0" indent="0">
              <a:buClr>
                <a:schemeClr val="bg1"/>
              </a:buClr>
              <a:buFont typeface="Arial" panose="020B0604020202020204" pitchFamily="34" charset="0"/>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sv-SE" dirty="0"/>
              <a:t>Namn och datum</a:t>
            </a:r>
          </a:p>
        </p:txBody>
      </p:sp>
      <p:sp>
        <p:nvSpPr>
          <p:cNvPr id="2" name="Rubrik 1">
            <a:extLst>
              <a:ext uri="{FF2B5EF4-FFF2-40B4-BE49-F238E27FC236}">
                <a16:creationId xmlns:a16="http://schemas.microsoft.com/office/drawing/2014/main" id="{0C387554-6376-E286-2391-78C43984D4DD}"/>
              </a:ext>
            </a:extLst>
          </p:cNvPr>
          <p:cNvSpPr>
            <a:spLocks noGrp="1"/>
          </p:cNvSpPr>
          <p:nvPr>
            <p:ph type="ctrTitle" hasCustomPrompt="1"/>
          </p:nvPr>
        </p:nvSpPr>
        <p:spPr>
          <a:xfrm>
            <a:off x="601865" y="1732553"/>
            <a:ext cx="6997815" cy="1606700"/>
          </a:xfrm>
        </p:spPr>
        <p:txBody>
          <a:bodyPr anchor="ctr" anchorCtr="0"/>
          <a:lstStyle>
            <a:lvl1pPr algn="l">
              <a:defRPr sz="4800">
                <a:solidFill>
                  <a:schemeClr val="accent6"/>
                </a:solidFill>
              </a:defRPr>
            </a:lvl1pPr>
          </a:lstStyle>
          <a:p>
            <a:r>
              <a:rPr lang="sv-SE" dirty="0"/>
              <a:t>Klicka här för att lägga till rubrik</a:t>
            </a:r>
          </a:p>
        </p:txBody>
      </p:sp>
    </p:spTree>
    <p:extLst>
      <p:ext uri="{BB962C8B-B14F-4D97-AF65-F5344CB8AC3E}">
        <p14:creationId xmlns:p14="http://schemas.microsoft.com/office/powerpoint/2010/main" val="544929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vsnittsrubrik löv">
    <p:bg>
      <p:bgPr>
        <a:solidFill>
          <a:schemeClr val="bg2"/>
        </a:solidFill>
        <a:effectLst/>
      </p:bgPr>
    </p:bg>
    <p:spTree>
      <p:nvGrpSpPr>
        <p:cNvPr id="1" name=""/>
        <p:cNvGrpSpPr/>
        <p:nvPr/>
      </p:nvGrpSpPr>
      <p:grpSpPr>
        <a:xfrm>
          <a:off x="0" y="0"/>
          <a:ext cx="0" cy="0"/>
          <a:chOff x="0" y="0"/>
          <a:chExt cx="0" cy="0"/>
        </a:xfrm>
      </p:grpSpPr>
      <p:sp>
        <p:nvSpPr>
          <p:cNvPr id="8" name="Färgblock grön">
            <a:extLst>
              <a:ext uri="{FF2B5EF4-FFF2-40B4-BE49-F238E27FC236}">
                <a16:creationId xmlns:a16="http://schemas.microsoft.com/office/drawing/2014/main" id="{C0FA68A2-702F-4B4E-B8EC-AF60295BE284}"/>
              </a:ext>
            </a:extLst>
          </p:cNvPr>
          <p:cNvSpPr/>
          <p:nvPr userDrawn="1"/>
        </p:nvSpPr>
        <p:spPr>
          <a:xfrm>
            <a:off x="0" y="0"/>
            <a:ext cx="6096000" cy="6858000"/>
          </a:xfrm>
          <a:prstGeom prst="rect">
            <a:avLst/>
          </a:prstGeom>
          <a:solidFill>
            <a:srgbClr val="418B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bild">
            <a:extLst>
              <a:ext uri="{FF2B5EF4-FFF2-40B4-BE49-F238E27FC236}">
                <a16:creationId xmlns:a16="http://schemas.microsoft.com/office/drawing/2014/main" id="{288F68BD-6533-48D4-8946-C558E0D30507}"/>
              </a:ext>
            </a:extLst>
          </p:cNvPr>
          <p:cNvSpPr>
            <a:spLocks noGrp="1"/>
          </p:cNvSpPr>
          <p:nvPr>
            <p:ph type="pic" sz="quarter" idx="23" hasCustomPrompt="1"/>
          </p:nvPr>
        </p:nvSpPr>
        <p:spPr>
          <a:xfrm>
            <a:off x="718422" y="1118473"/>
            <a:ext cx="4659155" cy="4659154"/>
          </a:xfrm>
          <a:custGeom>
            <a:avLst/>
            <a:gdLst>
              <a:gd name="connsiteX0" fmla="*/ 0 w 4791077"/>
              <a:gd name="connsiteY0" fmla="*/ 0 h 4791076"/>
              <a:gd name="connsiteX1" fmla="*/ 2395539 w 4791077"/>
              <a:gd name="connsiteY1" fmla="*/ 0 h 4791076"/>
              <a:gd name="connsiteX2" fmla="*/ 2405689 w 4791077"/>
              <a:gd name="connsiteY2" fmla="*/ 0 h 4791076"/>
              <a:gd name="connsiteX3" fmla="*/ 2405689 w 4791077"/>
              <a:gd name="connsiteY3" fmla="*/ 513 h 4791076"/>
              <a:gd name="connsiteX4" fmla="*/ 2640469 w 4791077"/>
              <a:gd name="connsiteY4" fmla="*/ 12368 h 4791076"/>
              <a:gd name="connsiteX5" fmla="*/ 4791077 w 4791077"/>
              <a:gd name="connsiteY5" fmla="*/ 2395538 h 4791076"/>
              <a:gd name="connsiteX6" fmla="*/ 4789897 w 4791077"/>
              <a:gd name="connsiteY6" fmla="*/ 2418903 h 4791076"/>
              <a:gd name="connsiteX7" fmla="*/ 4791076 w 4791077"/>
              <a:gd name="connsiteY7" fmla="*/ 2418903 h 4791076"/>
              <a:gd name="connsiteX8" fmla="*/ 4791076 w 4791077"/>
              <a:gd name="connsiteY8" fmla="*/ 4791075 h 4791076"/>
              <a:gd name="connsiteX9" fmla="*/ 2395559 w 4791077"/>
              <a:gd name="connsiteY9" fmla="*/ 4791075 h 4791076"/>
              <a:gd name="connsiteX10" fmla="*/ 2395539 w 4791077"/>
              <a:gd name="connsiteY10" fmla="*/ 4791076 h 4791076"/>
              <a:gd name="connsiteX11" fmla="*/ 2395519 w 4791077"/>
              <a:gd name="connsiteY11" fmla="*/ 4791075 h 4791076"/>
              <a:gd name="connsiteX12" fmla="*/ 2385387 w 4791077"/>
              <a:gd name="connsiteY12" fmla="*/ 4791075 h 4791076"/>
              <a:gd name="connsiteX13" fmla="*/ 2385387 w 4791077"/>
              <a:gd name="connsiteY13" fmla="*/ 4790564 h 4791076"/>
              <a:gd name="connsiteX14" fmla="*/ 2150609 w 4791077"/>
              <a:gd name="connsiteY14" fmla="*/ 4778708 h 4791076"/>
              <a:gd name="connsiteX15" fmla="*/ 1 w 4791077"/>
              <a:gd name="connsiteY15" fmla="*/ 2395538 h 4791076"/>
              <a:gd name="connsiteX16" fmla="*/ 1181 w 4791077"/>
              <a:gd name="connsiteY16" fmla="*/ 2372172 h 4791076"/>
              <a:gd name="connsiteX17" fmla="*/ 0 w 4791077"/>
              <a:gd name="connsiteY17" fmla="*/ 2372172 h 4791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91077" h="4791076">
                <a:moveTo>
                  <a:pt x="0" y="0"/>
                </a:moveTo>
                <a:lnTo>
                  <a:pt x="2395539" y="0"/>
                </a:lnTo>
                <a:lnTo>
                  <a:pt x="2405689" y="0"/>
                </a:lnTo>
                <a:lnTo>
                  <a:pt x="2405689" y="513"/>
                </a:lnTo>
                <a:lnTo>
                  <a:pt x="2640469" y="12368"/>
                </a:lnTo>
                <a:cubicBezTo>
                  <a:pt x="3848434" y="135044"/>
                  <a:pt x="4791077" y="1155208"/>
                  <a:pt x="4791077" y="2395538"/>
                </a:cubicBezTo>
                <a:lnTo>
                  <a:pt x="4789897" y="2418903"/>
                </a:lnTo>
                <a:lnTo>
                  <a:pt x="4791076" y="2418903"/>
                </a:lnTo>
                <a:lnTo>
                  <a:pt x="4791076" y="4791075"/>
                </a:lnTo>
                <a:lnTo>
                  <a:pt x="2395559" y="4791075"/>
                </a:lnTo>
                <a:lnTo>
                  <a:pt x="2395539" y="4791076"/>
                </a:lnTo>
                <a:lnTo>
                  <a:pt x="2395519" y="4791075"/>
                </a:lnTo>
                <a:lnTo>
                  <a:pt x="2385387" y="4791075"/>
                </a:lnTo>
                <a:lnTo>
                  <a:pt x="2385387" y="4790564"/>
                </a:lnTo>
                <a:lnTo>
                  <a:pt x="2150609" y="4778708"/>
                </a:lnTo>
                <a:cubicBezTo>
                  <a:pt x="942645" y="4656033"/>
                  <a:pt x="1" y="3635869"/>
                  <a:pt x="1" y="2395538"/>
                </a:cubicBezTo>
                <a:lnTo>
                  <a:pt x="1181" y="2372172"/>
                </a:lnTo>
                <a:lnTo>
                  <a:pt x="0" y="2372172"/>
                </a:lnTo>
                <a:close/>
              </a:path>
            </a:pathLst>
          </a:custGeom>
          <a:solidFill>
            <a:schemeClr val="bg2"/>
          </a:solidFill>
          <a:ln>
            <a:noFill/>
          </a:ln>
        </p:spPr>
        <p:txBody>
          <a:bodyPr vert="horz" wrap="square" lIns="91440" tIns="45720" rIns="91440" bIns="45720" rtlCol="0" anchor="ctr" anchorCtr="0">
            <a:noAutofit/>
          </a:bodyPr>
          <a:lstStyle>
            <a:lvl1pPr>
              <a:defRPr lang="sv-SE" sz="2400" dirty="0">
                <a:solidFill>
                  <a:schemeClr val="tx1"/>
                </a:solidFill>
              </a:defRPr>
            </a:lvl1pPr>
          </a:lstStyle>
          <a:p>
            <a:pPr marL="0" lvl="0" indent="0">
              <a:buNone/>
            </a:pPr>
            <a:r>
              <a:rPr lang="sv-SE" dirty="0"/>
              <a:t>Klicka här för att infoga bild</a:t>
            </a:r>
          </a:p>
        </p:txBody>
      </p:sp>
      <p:sp>
        <p:nvSpPr>
          <p:cNvPr id="6" name="Platshållare för text">
            <a:extLst>
              <a:ext uri="{FF2B5EF4-FFF2-40B4-BE49-F238E27FC236}">
                <a16:creationId xmlns:a16="http://schemas.microsoft.com/office/drawing/2014/main" id="{2E06B01A-068F-45CB-A014-83B2B3ADC692}"/>
              </a:ext>
            </a:extLst>
          </p:cNvPr>
          <p:cNvSpPr>
            <a:spLocks noGrp="1"/>
          </p:cNvSpPr>
          <p:nvPr>
            <p:ph type="body" sz="quarter" idx="15" hasCustomPrompt="1"/>
          </p:nvPr>
        </p:nvSpPr>
        <p:spPr>
          <a:xfrm>
            <a:off x="6769101" y="3203999"/>
            <a:ext cx="4356000" cy="3132000"/>
          </a:xfrm>
        </p:spPr>
        <p:txBody>
          <a:bodyPr/>
          <a:lstStyle>
            <a:lvl1pPr marL="342900" indent="-342900">
              <a:buClr>
                <a:schemeClr val="tx2"/>
              </a:buClr>
              <a:buFont typeface="Arial" panose="020B0604020202020204" pitchFamily="34" charset="0"/>
              <a:buChar char="•"/>
              <a:defRPr sz="2000"/>
            </a:lvl1pPr>
            <a:lvl2pPr marL="685800" indent="-228600">
              <a:buClr>
                <a:schemeClr val="tx2"/>
              </a:buClr>
              <a:buFont typeface="Arial" panose="020B0604020202020204" pitchFamily="34" charset="0"/>
              <a:buChar char="•"/>
              <a:defRPr sz="2000">
                <a:solidFill>
                  <a:schemeClr val="tx2"/>
                </a:solidFill>
              </a:defRPr>
            </a:lvl2pPr>
            <a:lvl3pPr marL="1143000" indent="-228600">
              <a:buClr>
                <a:schemeClr val="tx2"/>
              </a:buClr>
              <a:buFont typeface="Arial" panose="020B0604020202020204" pitchFamily="34" charset="0"/>
              <a:buChar char="•"/>
              <a:defRPr sz="1800">
                <a:solidFill>
                  <a:schemeClr val="tx2"/>
                </a:solidFill>
              </a:defRPr>
            </a:lvl3pPr>
            <a:lvl4pPr marL="1600200" indent="-228600">
              <a:buClr>
                <a:schemeClr val="tx2"/>
              </a:buClr>
              <a:buFont typeface="Arial" panose="020B0604020202020204" pitchFamily="34" charset="0"/>
              <a:buChar char="•"/>
              <a:defRPr>
                <a:solidFill>
                  <a:schemeClr val="tx2"/>
                </a:solidFill>
              </a:defRPr>
            </a:lvl4pPr>
            <a:lvl5pPr marL="2057400" indent="-228600">
              <a:buClr>
                <a:schemeClr val="tx2"/>
              </a:buClr>
              <a:buFont typeface="Arial" panose="020B0604020202020204" pitchFamily="34" charset="0"/>
              <a:buChar char="•"/>
              <a:defRPr>
                <a:solidFill>
                  <a:schemeClr val="tx2"/>
                </a:solidFill>
              </a:defRPr>
            </a:lvl5pPr>
          </a:lstStyle>
          <a:p>
            <a:pPr lvl="0"/>
            <a:r>
              <a:rPr lang="sv-SE" dirty="0"/>
              <a:t>Lägg till 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9989E5EF-8FF1-7A36-C805-B91752B740AB}"/>
              </a:ext>
            </a:extLst>
          </p:cNvPr>
          <p:cNvSpPr>
            <a:spLocks noGrp="1"/>
          </p:cNvSpPr>
          <p:nvPr>
            <p:ph type="title" hasCustomPrompt="1"/>
          </p:nvPr>
        </p:nvSpPr>
        <p:spPr>
          <a:xfrm>
            <a:off x="6766560" y="1440180"/>
            <a:ext cx="4356000" cy="1693099"/>
          </a:xfrm>
        </p:spPr>
        <p:txBody>
          <a:bodyPr anchor="b" anchorCtr="0"/>
          <a:lstStyle>
            <a:lvl1pPr>
              <a:lnSpc>
                <a:spcPct val="100000"/>
              </a:lnSpc>
              <a:defRPr sz="3200">
                <a:solidFill>
                  <a:schemeClr val="accent1"/>
                </a:solidFill>
              </a:defRPr>
            </a:lvl1pPr>
          </a:lstStyle>
          <a:p>
            <a:r>
              <a:rPr lang="sv-SE" dirty="0"/>
              <a:t>Klicka här för att lägga till rubrik max tre rader</a:t>
            </a:r>
          </a:p>
        </p:txBody>
      </p:sp>
    </p:spTree>
    <p:extLst>
      <p:ext uri="{BB962C8B-B14F-4D97-AF65-F5344CB8AC3E}">
        <p14:creationId xmlns:p14="http://schemas.microsoft.com/office/powerpoint/2010/main" val="341924106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vsnittsrubrik cirkel">
    <p:bg>
      <p:bgPr>
        <a:solidFill>
          <a:schemeClr val="bg2"/>
        </a:solidFill>
        <a:effectLst/>
      </p:bgPr>
    </p:bg>
    <p:spTree>
      <p:nvGrpSpPr>
        <p:cNvPr id="1" name=""/>
        <p:cNvGrpSpPr/>
        <p:nvPr/>
      </p:nvGrpSpPr>
      <p:grpSpPr>
        <a:xfrm>
          <a:off x="0" y="0"/>
          <a:ext cx="0" cy="0"/>
          <a:chOff x="0" y="0"/>
          <a:chExt cx="0" cy="0"/>
        </a:xfrm>
      </p:grpSpPr>
      <p:sp>
        <p:nvSpPr>
          <p:cNvPr id="8" name="Färgblock röd">
            <a:extLst>
              <a:ext uri="{FF2B5EF4-FFF2-40B4-BE49-F238E27FC236}">
                <a16:creationId xmlns:a16="http://schemas.microsoft.com/office/drawing/2014/main" id="{C0FA68A2-702F-4B4E-B8EC-AF60295BE284}"/>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
            <a:extLst>
              <a:ext uri="{FF2B5EF4-FFF2-40B4-BE49-F238E27FC236}">
                <a16:creationId xmlns:a16="http://schemas.microsoft.com/office/drawing/2014/main" id="{E458FE5C-75BB-4B56-B15E-D3D00725F220}"/>
              </a:ext>
            </a:extLst>
          </p:cNvPr>
          <p:cNvSpPr>
            <a:spLocks noGrp="1"/>
          </p:cNvSpPr>
          <p:nvPr>
            <p:ph type="pic" sz="quarter" idx="24" hasCustomPrompt="1"/>
          </p:nvPr>
        </p:nvSpPr>
        <p:spPr>
          <a:xfrm>
            <a:off x="667308" y="1365336"/>
            <a:ext cx="4761383" cy="4759303"/>
          </a:xfrm>
          <a:prstGeom prst="ellipse">
            <a:avLst/>
          </a:prstGeom>
          <a:solidFill>
            <a:schemeClr val="bg2"/>
          </a:solidFill>
          <a:ln>
            <a:noFill/>
          </a:ln>
        </p:spPr>
        <p:txBody>
          <a:bodyPr vert="horz" wrap="square" lIns="91440" tIns="45720" rIns="91440" bIns="45720" rtlCol="0" anchor="ctr" anchorCtr="0">
            <a:noAutofit/>
          </a:bodyPr>
          <a:lstStyle>
            <a:lvl1pPr>
              <a:defRPr lang="sv-SE" sz="2400" dirty="0" smtClean="0">
                <a:solidFill>
                  <a:schemeClr val="tx1"/>
                </a:solidFill>
              </a:defRPr>
            </a:lvl1pPr>
          </a:lstStyle>
          <a:p>
            <a:pPr lvl="0"/>
            <a:r>
              <a:rPr lang="sv-SE" dirty="0"/>
              <a:t>Klicka här för att infoga bild</a:t>
            </a:r>
          </a:p>
        </p:txBody>
      </p:sp>
      <p:sp>
        <p:nvSpPr>
          <p:cNvPr id="6" name="Platshållare för text">
            <a:extLst>
              <a:ext uri="{FF2B5EF4-FFF2-40B4-BE49-F238E27FC236}">
                <a16:creationId xmlns:a16="http://schemas.microsoft.com/office/drawing/2014/main" id="{C112E70A-20F5-4C0A-B79F-1FEACB0FE231}"/>
              </a:ext>
            </a:extLst>
          </p:cNvPr>
          <p:cNvSpPr>
            <a:spLocks noGrp="1"/>
          </p:cNvSpPr>
          <p:nvPr>
            <p:ph type="body" sz="quarter" idx="15" hasCustomPrompt="1"/>
          </p:nvPr>
        </p:nvSpPr>
        <p:spPr>
          <a:xfrm>
            <a:off x="6769101" y="3203999"/>
            <a:ext cx="4356000" cy="3132000"/>
          </a:xfrm>
        </p:spPr>
        <p:txBody>
          <a:bodyPr/>
          <a:lstStyle>
            <a:lvl1pPr marL="342900" indent="-342900">
              <a:buClr>
                <a:schemeClr val="tx2"/>
              </a:buClr>
              <a:buFont typeface="Arial" panose="020B0604020202020204" pitchFamily="34" charset="0"/>
              <a:buChar char="•"/>
              <a:defRPr sz="2000"/>
            </a:lvl1pPr>
            <a:lvl2pPr marL="685800" indent="-228600">
              <a:buClr>
                <a:schemeClr val="tx2"/>
              </a:buClr>
              <a:buFont typeface="Arial" panose="020B0604020202020204" pitchFamily="34" charset="0"/>
              <a:buChar char="•"/>
              <a:defRPr sz="2000">
                <a:solidFill>
                  <a:schemeClr val="tx2"/>
                </a:solidFill>
              </a:defRPr>
            </a:lvl2pPr>
            <a:lvl3pPr marL="1143000" indent="-228600">
              <a:buClr>
                <a:schemeClr val="tx2"/>
              </a:buClr>
              <a:buFont typeface="Arial" panose="020B0604020202020204" pitchFamily="34" charset="0"/>
              <a:buChar char="•"/>
              <a:defRPr sz="1800">
                <a:solidFill>
                  <a:schemeClr val="tx2"/>
                </a:solidFill>
              </a:defRPr>
            </a:lvl3pPr>
            <a:lvl4pPr marL="1600200" indent="-228600">
              <a:buClr>
                <a:schemeClr val="tx2"/>
              </a:buClr>
              <a:buFont typeface="Arial" panose="020B0604020202020204" pitchFamily="34" charset="0"/>
              <a:buChar char="•"/>
              <a:defRPr>
                <a:solidFill>
                  <a:schemeClr val="tx2"/>
                </a:solidFill>
              </a:defRPr>
            </a:lvl4pPr>
            <a:lvl5pPr marL="2057400" indent="-228600">
              <a:buClr>
                <a:schemeClr val="tx2"/>
              </a:buClr>
              <a:buFont typeface="Arial" panose="020B0604020202020204" pitchFamily="34" charset="0"/>
              <a:buChar char="•"/>
              <a:defRPr>
                <a:solidFill>
                  <a:schemeClr val="tx2"/>
                </a:solidFill>
              </a:defRPr>
            </a:lvl5pPr>
          </a:lstStyle>
          <a:p>
            <a:pPr lvl="0"/>
            <a:r>
              <a:rPr lang="sv-SE" dirty="0"/>
              <a:t>Lägg till 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9989E5EF-8FF1-7A36-C805-B91752B740AB}"/>
              </a:ext>
            </a:extLst>
          </p:cNvPr>
          <p:cNvSpPr>
            <a:spLocks noGrp="1"/>
          </p:cNvSpPr>
          <p:nvPr>
            <p:ph type="title" hasCustomPrompt="1"/>
          </p:nvPr>
        </p:nvSpPr>
        <p:spPr>
          <a:xfrm>
            <a:off x="6766560" y="1440180"/>
            <a:ext cx="4356000" cy="1692000"/>
          </a:xfrm>
        </p:spPr>
        <p:txBody>
          <a:bodyPr anchor="b" anchorCtr="0"/>
          <a:lstStyle>
            <a:lvl1pPr>
              <a:lnSpc>
                <a:spcPct val="100000"/>
              </a:lnSpc>
              <a:defRPr sz="3200">
                <a:solidFill>
                  <a:schemeClr val="accent2"/>
                </a:solidFill>
              </a:defRPr>
            </a:lvl1pPr>
          </a:lstStyle>
          <a:p>
            <a:r>
              <a:rPr lang="sv-SE" dirty="0"/>
              <a:t>Klicka här för att lägga till rubrik max tre rader</a:t>
            </a:r>
          </a:p>
        </p:txBody>
      </p:sp>
    </p:spTree>
    <p:extLst>
      <p:ext uri="{BB962C8B-B14F-4D97-AF65-F5344CB8AC3E}">
        <p14:creationId xmlns:p14="http://schemas.microsoft.com/office/powerpoint/2010/main" val="1723039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vsnittsrubrik grid">
    <p:bg>
      <p:bgPr>
        <a:solidFill>
          <a:schemeClr val="bg2"/>
        </a:solidFill>
        <a:effectLst/>
      </p:bgPr>
    </p:bg>
    <p:spTree>
      <p:nvGrpSpPr>
        <p:cNvPr id="1" name=""/>
        <p:cNvGrpSpPr/>
        <p:nvPr/>
      </p:nvGrpSpPr>
      <p:grpSpPr>
        <a:xfrm>
          <a:off x="0" y="0"/>
          <a:ext cx="0" cy="0"/>
          <a:chOff x="0" y="0"/>
          <a:chExt cx="0" cy="0"/>
        </a:xfrm>
      </p:grpSpPr>
      <p:sp>
        <p:nvSpPr>
          <p:cNvPr id="8" name="Färgblock blå">
            <a:extLst>
              <a:ext uri="{FF2B5EF4-FFF2-40B4-BE49-F238E27FC236}">
                <a16:creationId xmlns:a16="http://schemas.microsoft.com/office/drawing/2014/main" id="{C0FA68A2-702F-4B4E-B8EC-AF60295BE284}"/>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bild 4">
            <a:extLst>
              <a:ext uri="{FF2B5EF4-FFF2-40B4-BE49-F238E27FC236}">
                <a16:creationId xmlns:a16="http://schemas.microsoft.com/office/drawing/2014/main" id="{C675CBE7-E9CC-4D53-9AF8-7FA2C899241A}"/>
              </a:ext>
            </a:extLst>
          </p:cNvPr>
          <p:cNvSpPr>
            <a:spLocks noGrp="1"/>
          </p:cNvSpPr>
          <p:nvPr>
            <p:ph type="pic" sz="quarter" idx="14" hasCustomPrompt="1"/>
          </p:nvPr>
        </p:nvSpPr>
        <p:spPr>
          <a:xfrm>
            <a:off x="4256923" y="3101927"/>
            <a:ext cx="1577436" cy="3093571"/>
          </a:xfrm>
          <a:solidFill>
            <a:schemeClr val="bg2"/>
          </a:solidFill>
        </p:spPr>
        <p:txBody>
          <a:bodyPr anchor="ctr" anchorCtr="0"/>
          <a:lstStyle>
            <a:lvl1pPr marL="228600" marR="0" indent="-2286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lang="sv-SE" sz="2000" kern="1200" dirty="0" smtClean="0">
                <a:solidFill>
                  <a:schemeClr val="tx2"/>
                </a:solidFill>
                <a:latin typeface="+mn-lt"/>
                <a:ea typeface="+mn-ea"/>
                <a:cs typeface="+mn-cs"/>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sv-SE" dirty="0"/>
              <a:t>Klicka för att infoga bild</a:t>
            </a:r>
          </a:p>
          <a:p>
            <a:endParaRPr lang="sv-SE" dirty="0"/>
          </a:p>
        </p:txBody>
      </p:sp>
      <p:sp>
        <p:nvSpPr>
          <p:cNvPr id="14" name="Platshållare för bild 3">
            <a:extLst>
              <a:ext uri="{FF2B5EF4-FFF2-40B4-BE49-F238E27FC236}">
                <a16:creationId xmlns:a16="http://schemas.microsoft.com/office/drawing/2014/main" id="{5F0F9B13-23EF-424A-874B-2A13F1E5DAC1}"/>
              </a:ext>
            </a:extLst>
          </p:cNvPr>
          <p:cNvSpPr>
            <a:spLocks noGrp="1"/>
          </p:cNvSpPr>
          <p:nvPr>
            <p:ph type="pic" sz="quarter" idx="16" hasCustomPrompt="1"/>
          </p:nvPr>
        </p:nvSpPr>
        <p:spPr>
          <a:xfrm>
            <a:off x="443441" y="3101927"/>
            <a:ext cx="3681159" cy="3093571"/>
          </a:xfrm>
          <a:solidFill>
            <a:schemeClr val="bg2"/>
          </a:solidFill>
        </p:spPr>
        <p:txBody>
          <a:bodyPr anchor="ctr" anchorCtr="0"/>
          <a:lstStyle>
            <a:lvl1pPr marL="228600" marR="0" indent="-2286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lang="sv-SE" sz="2000" kern="1200" dirty="0" smtClean="0">
                <a:solidFill>
                  <a:schemeClr val="tx2"/>
                </a:solidFill>
                <a:latin typeface="+mn-lt"/>
                <a:ea typeface="+mn-ea"/>
                <a:cs typeface="+mn-cs"/>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sv-SE" dirty="0"/>
              <a:t>Klicka för att infoga bild</a:t>
            </a:r>
          </a:p>
          <a:p>
            <a:endParaRPr lang="sv-SE" dirty="0"/>
          </a:p>
        </p:txBody>
      </p:sp>
      <p:sp>
        <p:nvSpPr>
          <p:cNvPr id="13" name="Platshållare för bild 2">
            <a:extLst>
              <a:ext uri="{FF2B5EF4-FFF2-40B4-BE49-F238E27FC236}">
                <a16:creationId xmlns:a16="http://schemas.microsoft.com/office/drawing/2014/main" id="{4AEE329C-1C0F-4A55-97EA-6A445A573FCD}"/>
              </a:ext>
            </a:extLst>
          </p:cNvPr>
          <p:cNvSpPr>
            <a:spLocks noGrp="1"/>
          </p:cNvSpPr>
          <p:nvPr>
            <p:ph type="pic" sz="quarter" idx="15" hasCustomPrompt="1"/>
          </p:nvPr>
        </p:nvSpPr>
        <p:spPr>
          <a:xfrm>
            <a:off x="2693963" y="824678"/>
            <a:ext cx="3140396" cy="2112731"/>
          </a:xfrm>
          <a:solidFill>
            <a:schemeClr val="bg2"/>
          </a:solidFill>
        </p:spPr>
        <p:txBody>
          <a:bodyPr anchor="ctr" anchorCtr="0"/>
          <a:lstStyle>
            <a:lvl1pPr marL="228600" marR="0" indent="-2286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lang="sv-SE" sz="2000" kern="1200">
                <a:solidFill>
                  <a:schemeClr val="tx2"/>
                </a:solidFill>
                <a:latin typeface="+mn-lt"/>
                <a:ea typeface="+mn-ea"/>
                <a:cs typeface="+mn-cs"/>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sv-SE" dirty="0"/>
              <a:t>Klicka för att infoga bild</a:t>
            </a:r>
          </a:p>
          <a:p>
            <a:endParaRPr lang="sv-SE" dirty="0"/>
          </a:p>
        </p:txBody>
      </p:sp>
      <p:sp>
        <p:nvSpPr>
          <p:cNvPr id="6" name="Platshållare för bild 1">
            <a:extLst>
              <a:ext uri="{FF2B5EF4-FFF2-40B4-BE49-F238E27FC236}">
                <a16:creationId xmlns:a16="http://schemas.microsoft.com/office/drawing/2014/main" id="{4E1BE8B4-F0CA-4D3B-837F-CD7A9E162345}"/>
              </a:ext>
            </a:extLst>
          </p:cNvPr>
          <p:cNvSpPr>
            <a:spLocks noGrp="1"/>
          </p:cNvSpPr>
          <p:nvPr>
            <p:ph type="pic" sz="quarter" idx="17" hasCustomPrompt="1"/>
          </p:nvPr>
        </p:nvSpPr>
        <p:spPr>
          <a:xfrm>
            <a:off x="444500" y="823914"/>
            <a:ext cx="2136775" cy="2112732"/>
          </a:xfrm>
          <a:solidFill>
            <a:schemeClr val="bg2"/>
          </a:solidFill>
        </p:spPr>
        <p:txBody>
          <a:bodyPr vert="horz" lIns="91440" tIns="45720" rIns="91440" bIns="45720" rtlCol="0" anchor="ctr" anchorCtr="0">
            <a:noAutofit/>
          </a:bodyPr>
          <a:lstStyle>
            <a:lvl1pPr marL="0" marR="0" indent="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None/>
              <a:tabLst/>
              <a:defRPr lang="sv-SE" sz="2000"/>
            </a:lvl1pPr>
          </a:lstStyle>
          <a:p>
            <a:pPr marL="228600" marR="0" lvl="0" indent="-22860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lang="sv-SE" dirty="0"/>
              <a:t>Klicka för att infoga bild</a:t>
            </a:r>
          </a:p>
        </p:txBody>
      </p:sp>
      <p:sp>
        <p:nvSpPr>
          <p:cNvPr id="11" name="Platshållare för text">
            <a:extLst>
              <a:ext uri="{FF2B5EF4-FFF2-40B4-BE49-F238E27FC236}">
                <a16:creationId xmlns:a16="http://schemas.microsoft.com/office/drawing/2014/main" id="{DCFD37F9-03F0-46BC-A02F-24685E2AFE93}"/>
              </a:ext>
            </a:extLst>
          </p:cNvPr>
          <p:cNvSpPr>
            <a:spLocks noGrp="1"/>
          </p:cNvSpPr>
          <p:nvPr>
            <p:ph type="body" sz="quarter" idx="18" hasCustomPrompt="1"/>
          </p:nvPr>
        </p:nvSpPr>
        <p:spPr>
          <a:xfrm>
            <a:off x="6769101" y="3203999"/>
            <a:ext cx="4356000" cy="3132000"/>
          </a:xfrm>
        </p:spPr>
        <p:txBody>
          <a:bodyPr/>
          <a:lstStyle>
            <a:lvl1pPr marL="342900" indent="-342900">
              <a:buClr>
                <a:schemeClr val="tx2"/>
              </a:buClr>
              <a:buFont typeface="Arial" panose="020B0604020202020204" pitchFamily="34" charset="0"/>
              <a:buChar char="•"/>
              <a:defRPr sz="2000"/>
            </a:lvl1pPr>
            <a:lvl2pPr marL="685800" indent="-228600">
              <a:buClr>
                <a:schemeClr val="tx2"/>
              </a:buClr>
              <a:buFont typeface="Arial" panose="020B0604020202020204" pitchFamily="34" charset="0"/>
              <a:buChar char="•"/>
              <a:defRPr sz="2000">
                <a:solidFill>
                  <a:schemeClr val="tx2"/>
                </a:solidFill>
              </a:defRPr>
            </a:lvl2pPr>
            <a:lvl3pPr marL="1143000" indent="-228600">
              <a:buClr>
                <a:schemeClr val="tx2"/>
              </a:buClr>
              <a:buFont typeface="Arial" panose="020B0604020202020204" pitchFamily="34" charset="0"/>
              <a:buChar char="•"/>
              <a:defRPr sz="1800">
                <a:solidFill>
                  <a:schemeClr val="tx2"/>
                </a:solidFill>
              </a:defRPr>
            </a:lvl3pPr>
            <a:lvl4pPr marL="1600200" indent="-228600">
              <a:buClr>
                <a:schemeClr val="tx2"/>
              </a:buClr>
              <a:buFont typeface="Arial" panose="020B0604020202020204" pitchFamily="34" charset="0"/>
              <a:buChar char="•"/>
              <a:defRPr>
                <a:solidFill>
                  <a:schemeClr val="tx2"/>
                </a:solidFill>
              </a:defRPr>
            </a:lvl4pPr>
            <a:lvl5pPr marL="2057400" indent="-228600">
              <a:buClr>
                <a:schemeClr val="tx2"/>
              </a:buClr>
              <a:buFont typeface="Arial" panose="020B0604020202020204" pitchFamily="34" charset="0"/>
              <a:buChar char="•"/>
              <a:defRPr>
                <a:solidFill>
                  <a:schemeClr val="tx2"/>
                </a:solidFill>
              </a:defRPr>
            </a:lvl5pPr>
          </a:lstStyle>
          <a:p>
            <a:pPr lvl="0"/>
            <a:r>
              <a:rPr lang="sv-SE" dirty="0"/>
              <a:t>Lägg till 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9989E5EF-8FF1-7A36-C805-B91752B740AB}"/>
              </a:ext>
            </a:extLst>
          </p:cNvPr>
          <p:cNvSpPr>
            <a:spLocks noGrp="1"/>
          </p:cNvSpPr>
          <p:nvPr>
            <p:ph type="title" hasCustomPrompt="1"/>
          </p:nvPr>
        </p:nvSpPr>
        <p:spPr>
          <a:xfrm>
            <a:off x="6766560" y="1440180"/>
            <a:ext cx="4356000" cy="1693099"/>
          </a:xfrm>
        </p:spPr>
        <p:txBody>
          <a:bodyPr anchor="b" anchorCtr="0"/>
          <a:lstStyle>
            <a:lvl1pPr algn="l" defTabSz="914400" rtl="0" eaLnBrk="1" latinLnBrk="0" hangingPunct="1">
              <a:lnSpc>
                <a:spcPct val="100000"/>
              </a:lnSpc>
              <a:spcBef>
                <a:spcPct val="0"/>
              </a:spcBef>
              <a:buNone/>
              <a:defRPr lang="sv-SE" sz="3200" b="1" kern="1200" dirty="0">
                <a:solidFill>
                  <a:schemeClr val="accent3"/>
                </a:solidFill>
                <a:latin typeface="+mj-lt"/>
                <a:ea typeface="+mj-ea"/>
                <a:cs typeface="+mj-cs"/>
              </a:defRPr>
            </a:lvl1pPr>
          </a:lstStyle>
          <a:p>
            <a:r>
              <a:rPr lang="sv-SE" dirty="0"/>
              <a:t>Klicka här för att lägga till rubrik max tre rader</a:t>
            </a:r>
          </a:p>
        </p:txBody>
      </p:sp>
    </p:spTree>
    <p:extLst>
      <p:ext uri="{BB962C8B-B14F-4D97-AF65-F5344CB8AC3E}">
        <p14:creationId xmlns:p14="http://schemas.microsoft.com/office/powerpoint/2010/main" val="2319914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itat layout blå">
    <p:bg>
      <p:bgPr>
        <a:solidFill>
          <a:srgbClr val="285468"/>
        </a:solidFill>
        <a:effectLst/>
      </p:bgPr>
    </p:bg>
    <p:spTree>
      <p:nvGrpSpPr>
        <p:cNvPr id="1" name=""/>
        <p:cNvGrpSpPr/>
        <p:nvPr/>
      </p:nvGrpSpPr>
      <p:grpSpPr>
        <a:xfrm>
          <a:off x="0" y="0"/>
          <a:ext cx="0" cy="0"/>
          <a:chOff x="0" y="0"/>
          <a:chExt cx="0" cy="0"/>
        </a:xfrm>
      </p:grpSpPr>
      <p:pic>
        <p:nvPicPr>
          <p:cNvPr id="9" name="Greppa Näringen logotyp" descr="Logotyp för Greppa Näringen.">
            <a:extLst>
              <a:ext uri="{FF2B5EF4-FFF2-40B4-BE49-F238E27FC236}">
                <a16:creationId xmlns:a16="http://schemas.microsoft.com/office/drawing/2014/main" id="{94F24769-98C2-4414-B3D0-1AD4C9F3DD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407" y="408533"/>
            <a:ext cx="1316302" cy="417190"/>
          </a:xfrm>
          <a:prstGeom prst="rect">
            <a:avLst/>
          </a:prstGeom>
        </p:spPr>
      </p:pic>
      <p:sp>
        <p:nvSpPr>
          <p:cNvPr id="4" name="Underrubrik">
            <a:extLst>
              <a:ext uri="{FF2B5EF4-FFF2-40B4-BE49-F238E27FC236}">
                <a16:creationId xmlns:a16="http://schemas.microsoft.com/office/drawing/2014/main" id="{7D51CB52-AB5A-4E33-B68A-5D18875CCC80}"/>
              </a:ext>
            </a:extLst>
          </p:cNvPr>
          <p:cNvSpPr>
            <a:spLocks noGrp="1"/>
          </p:cNvSpPr>
          <p:nvPr>
            <p:ph type="body" sz="quarter" idx="10" hasCustomPrompt="1"/>
          </p:nvPr>
        </p:nvSpPr>
        <p:spPr>
          <a:xfrm>
            <a:off x="1176337" y="4463358"/>
            <a:ext cx="8640000" cy="760177"/>
          </a:xfrm>
        </p:spPr>
        <p:txBody>
          <a:bodyPr/>
          <a:lstStyle>
            <a:lvl1pPr marL="0" indent="0">
              <a:buClr>
                <a:schemeClr val="bg1"/>
              </a:buClr>
              <a:buFont typeface="Arial" panose="020B0604020202020204" pitchFamily="34" charset="0"/>
              <a:buNone/>
              <a:defRPr sz="2000">
                <a:solidFill>
                  <a:schemeClr val="bg1"/>
                </a:solidFill>
              </a:defRPr>
            </a:lvl1pPr>
          </a:lstStyle>
          <a:p>
            <a:pPr lvl="0"/>
            <a:r>
              <a:rPr lang="sv-SE" dirty="0"/>
              <a:t>Klicka för att skriva vem du citerar</a:t>
            </a:r>
          </a:p>
        </p:txBody>
      </p:sp>
      <p:sp>
        <p:nvSpPr>
          <p:cNvPr id="2" name="Rubrik 1">
            <a:extLst>
              <a:ext uri="{FF2B5EF4-FFF2-40B4-BE49-F238E27FC236}">
                <a16:creationId xmlns:a16="http://schemas.microsoft.com/office/drawing/2014/main" id="{0C387554-6376-E286-2391-78C43984D4DD}"/>
              </a:ext>
            </a:extLst>
          </p:cNvPr>
          <p:cNvSpPr>
            <a:spLocks noGrp="1"/>
          </p:cNvSpPr>
          <p:nvPr>
            <p:ph type="ctrTitle" hasCustomPrompt="1"/>
          </p:nvPr>
        </p:nvSpPr>
        <p:spPr>
          <a:xfrm>
            <a:off x="1176421" y="1903078"/>
            <a:ext cx="8640000" cy="2492168"/>
          </a:xfrm>
        </p:spPr>
        <p:txBody>
          <a:bodyPr anchor="b" anchorCtr="0"/>
          <a:lstStyle>
            <a:lvl1pPr algn="l">
              <a:defRPr sz="4400" b="0">
                <a:solidFill>
                  <a:schemeClr val="accent6"/>
                </a:solidFill>
              </a:defRPr>
            </a:lvl1pPr>
          </a:lstStyle>
          <a:p>
            <a:r>
              <a:rPr lang="sv-SE" dirty="0"/>
              <a:t>Klicka här för att lägga ett citat eller en text du vill lyfta fram</a:t>
            </a:r>
          </a:p>
        </p:txBody>
      </p:sp>
    </p:spTree>
    <p:extLst>
      <p:ext uri="{BB962C8B-B14F-4D97-AF65-F5344CB8AC3E}">
        <p14:creationId xmlns:p14="http://schemas.microsoft.com/office/powerpoint/2010/main" val="398944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ack och kontakt blå">
    <p:bg>
      <p:bgPr>
        <a:solidFill>
          <a:srgbClr val="285468"/>
        </a:solidFill>
        <a:effectLst/>
      </p:bgPr>
    </p:bg>
    <p:spTree>
      <p:nvGrpSpPr>
        <p:cNvPr id="1" name=""/>
        <p:cNvGrpSpPr/>
        <p:nvPr/>
      </p:nvGrpSpPr>
      <p:grpSpPr>
        <a:xfrm>
          <a:off x="0" y="0"/>
          <a:ext cx="0" cy="0"/>
          <a:chOff x="0" y="0"/>
          <a:chExt cx="0" cy="0"/>
        </a:xfrm>
      </p:grpSpPr>
      <p:sp>
        <p:nvSpPr>
          <p:cNvPr id="18" name="Färgblock blå">
            <a:extLst>
              <a:ext uri="{FF2B5EF4-FFF2-40B4-BE49-F238E27FC236}">
                <a16:creationId xmlns:a16="http://schemas.microsoft.com/office/drawing/2014/main" id="{E7D707C4-CC49-49B6-9522-AED3F9754962}"/>
              </a:ext>
            </a:extLst>
          </p:cNvPr>
          <p:cNvSpPr/>
          <p:nvPr userDrawn="1"/>
        </p:nvSpPr>
        <p:spPr>
          <a:xfrm>
            <a:off x="0" y="4070773"/>
            <a:ext cx="12192000" cy="2787650"/>
          </a:xfrm>
          <a:prstGeom prst="rect">
            <a:avLst/>
          </a:prstGeom>
          <a:solidFill>
            <a:srgbClr val="2D6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Mönster blå">
            <a:extLst>
              <a:ext uri="{FF2B5EF4-FFF2-40B4-BE49-F238E27FC236}">
                <a16:creationId xmlns:a16="http://schemas.microsoft.com/office/drawing/2014/main" id="{CF19C659-7BC0-499C-91D3-AFE2007CFA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280000" y="4070350"/>
            <a:ext cx="3912000" cy="2787650"/>
          </a:xfrm>
          <a:prstGeom prst="rect">
            <a:avLst/>
          </a:prstGeom>
        </p:spPr>
      </p:pic>
      <p:sp>
        <p:nvSpPr>
          <p:cNvPr id="11" name="Platshållare för bild">
            <a:extLst>
              <a:ext uri="{FF2B5EF4-FFF2-40B4-BE49-F238E27FC236}">
                <a16:creationId xmlns:a16="http://schemas.microsoft.com/office/drawing/2014/main" id="{1F15E809-315A-4257-936B-60115C402B07}"/>
              </a:ext>
            </a:extLst>
          </p:cNvPr>
          <p:cNvSpPr>
            <a:spLocks noGrp="1" noChangeAspect="1"/>
          </p:cNvSpPr>
          <p:nvPr>
            <p:ph type="pic" sz="quarter" idx="11" hasCustomPrompt="1"/>
          </p:nvPr>
        </p:nvSpPr>
        <p:spPr>
          <a:xfrm>
            <a:off x="9941709" y="5902607"/>
            <a:ext cx="1756000" cy="679662"/>
          </a:xfrm>
        </p:spPr>
        <p:txBody>
          <a:bodyPr anchor="ctr" anchorCtr="0"/>
          <a:lstStyle>
            <a:lvl1pPr marL="0" indent="0">
              <a:buNone/>
              <a:defRPr sz="1200">
                <a:solidFill>
                  <a:schemeClr val="bg2"/>
                </a:solidFill>
              </a:defRPr>
            </a:lvl1pPr>
          </a:lstStyle>
          <a:p>
            <a:r>
              <a:rPr lang="sv-SE" dirty="0"/>
              <a:t>Klicka här för att lägga till en logotyp</a:t>
            </a:r>
          </a:p>
        </p:txBody>
      </p:sp>
      <p:pic>
        <p:nvPicPr>
          <p:cNvPr id="13" name="Greppa Näringen logotyp" descr="Logotyp för Greppa Näringen.">
            <a:extLst>
              <a:ext uri="{FF2B5EF4-FFF2-40B4-BE49-F238E27FC236}">
                <a16:creationId xmlns:a16="http://schemas.microsoft.com/office/drawing/2014/main" id="{31058063-17F8-4ED9-A086-59D6BBA360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1407" y="408533"/>
            <a:ext cx="1316302" cy="417190"/>
          </a:xfrm>
          <a:prstGeom prst="rect">
            <a:avLst/>
          </a:prstGeom>
        </p:spPr>
      </p:pic>
      <p:sp>
        <p:nvSpPr>
          <p:cNvPr id="4" name="Platshållare för text">
            <a:extLst>
              <a:ext uri="{FF2B5EF4-FFF2-40B4-BE49-F238E27FC236}">
                <a16:creationId xmlns:a16="http://schemas.microsoft.com/office/drawing/2014/main" id="{40B21655-1984-48F2-AC22-B24E5977A3B4}"/>
              </a:ext>
            </a:extLst>
          </p:cNvPr>
          <p:cNvSpPr>
            <a:spLocks noGrp="1"/>
          </p:cNvSpPr>
          <p:nvPr>
            <p:ph type="body" sz="quarter" idx="13" hasCustomPrompt="1"/>
          </p:nvPr>
        </p:nvSpPr>
        <p:spPr>
          <a:xfrm>
            <a:off x="1176338" y="4244197"/>
            <a:ext cx="4943475" cy="1834341"/>
          </a:xfrm>
        </p:spPr>
        <p:txBody>
          <a:bodyPr/>
          <a:lstStyle>
            <a:lvl1pPr marL="0" indent="0">
              <a:buClr>
                <a:schemeClr val="bg1"/>
              </a:buClr>
              <a:buFont typeface="Arial" panose="020B0604020202020204" pitchFamily="34" charset="0"/>
              <a:buNone/>
              <a:defRPr sz="2400">
                <a:solidFill>
                  <a:schemeClr val="bg1"/>
                </a:solidFill>
              </a:defRPr>
            </a:lvl1pPr>
            <a:lvl2pPr marL="685800" indent="-228600">
              <a:buClr>
                <a:schemeClr val="bg1"/>
              </a:buClr>
              <a:buFont typeface="Arial" panose="020B0604020202020204" pitchFamily="34" charset="0"/>
              <a:buChar char="•"/>
              <a:defRPr sz="2400">
                <a:solidFill>
                  <a:schemeClr val="bg1"/>
                </a:solidFill>
              </a:defRPr>
            </a:lvl2pPr>
            <a:lvl3pPr marL="1143000" indent="-228600">
              <a:buClr>
                <a:schemeClr val="bg1"/>
              </a:buClr>
              <a:buFont typeface="Arial" panose="020B0604020202020204" pitchFamily="34" charset="0"/>
              <a:buChar char="•"/>
              <a:defRPr sz="2400">
                <a:solidFill>
                  <a:schemeClr val="bg1"/>
                </a:solidFill>
              </a:defRPr>
            </a:lvl3pPr>
            <a:lvl4pPr marL="1600200" indent="-228600">
              <a:buClr>
                <a:schemeClr val="bg1"/>
              </a:buClr>
              <a:buFont typeface="Arial" panose="020B0604020202020204" pitchFamily="34" charset="0"/>
              <a:buChar char="•"/>
              <a:defRPr sz="2400">
                <a:solidFill>
                  <a:schemeClr val="bg1"/>
                </a:solidFill>
              </a:defRPr>
            </a:lvl4pPr>
            <a:lvl5pPr marL="2057400" indent="-228600">
              <a:buClr>
                <a:schemeClr val="bg1"/>
              </a:buClr>
              <a:buFont typeface="Arial" panose="020B0604020202020204" pitchFamily="34" charset="0"/>
              <a:buChar char="•"/>
              <a:defRPr sz="2400">
                <a:solidFill>
                  <a:schemeClr val="bg1"/>
                </a:solidFill>
              </a:defRPr>
            </a:lvl5pPr>
          </a:lstStyle>
          <a:p>
            <a:pPr lvl="0"/>
            <a:r>
              <a:rPr lang="sv-SE" dirty="0"/>
              <a:t>Klicka här för att lägga till dina kontaktuppgifter</a:t>
            </a:r>
          </a:p>
        </p:txBody>
      </p:sp>
      <p:sp>
        <p:nvSpPr>
          <p:cNvPr id="2" name="Rubrik 1">
            <a:extLst>
              <a:ext uri="{FF2B5EF4-FFF2-40B4-BE49-F238E27FC236}">
                <a16:creationId xmlns:a16="http://schemas.microsoft.com/office/drawing/2014/main" id="{0C387554-6376-E286-2391-78C43984D4DD}"/>
              </a:ext>
            </a:extLst>
          </p:cNvPr>
          <p:cNvSpPr>
            <a:spLocks noGrp="1"/>
          </p:cNvSpPr>
          <p:nvPr>
            <p:ph type="ctrTitle"/>
          </p:nvPr>
        </p:nvSpPr>
        <p:spPr>
          <a:xfrm>
            <a:off x="1176655" y="2434975"/>
            <a:ext cx="4943218" cy="1548461"/>
          </a:xfrm>
        </p:spPr>
        <p:txBody>
          <a:bodyPr anchor="b"/>
          <a:lstStyle>
            <a:lvl1pPr algn="l">
              <a:defRPr sz="4000">
                <a:solidFill>
                  <a:schemeClr val="accent6"/>
                </a:solidFill>
              </a:defRPr>
            </a:lvl1pPr>
          </a:lstStyle>
          <a:p>
            <a:r>
              <a:rPr lang="sv-SE"/>
              <a:t>Klicka här för att ändra mall för rubrikformat</a:t>
            </a:r>
            <a:endParaRPr lang="sv-SE" dirty="0"/>
          </a:p>
        </p:txBody>
      </p:sp>
    </p:spTree>
    <p:extLst>
      <p:ext uri="{BB962C8B-B14F-4D97-AF65-F5344CB8AC3E}">
        <p14:creationId xmlns:p14="http://schemas.microsoft.com/office/powerpoint/2010/main" val="553867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ubrikbild blå 2">
    <p:bg>
      <p:bgPr>
        <a:solidFill>
          <a:srgbClr val="285468"/>
        </a:solidFill>
        <a:effectLst/>
      </p:bgPr>
    </p:bg>
    <p:spTree>
      <p:nvGrpSpPr>
        <p:cNvPr id="1" name=""/>
        <p:cNvGrpSpPr/>
        <p:nvPr/>
      </p:nvGrpSpPr>
      <p:grpSpPr>
        <a:xfrm>
          <a:off x="0" y="0"/>
          <a:ext cx="0" cy="0"/>
          <a:chOff x="0" y="0"/>
          <a:chExt cx="0" cy="0"/>
        </a:xfrm>
      </p:grpSpPr>
      <p:sp>
        <p:nvSpPr>
          <p:cNvPr id="18" name="Färgblock blå">
            <a:extLst>
              <a:ext uri="{FF2B5EF4-FFF2-40B4-BE49-F238E27FC236}">
                <a16:creationId xmlns:a16="http://schemas.microsoft.com/office/drawing/2014/main" id="{E7D707C4-CC49-49B6-9522-AED3F9754962}"/>
              </a:ext>
            </a:extLst>
          </p:cNvPr>
          <p:cNvSpPr/>
          <p:nvPr userDrawn="1"/>
        </p:nvSpPr>
        <p:spPr>
          <a:xfrm>
            <a:off x="0" y="4070773"/>
            <a:ext cx="12192000" cy="2787650"/>
          </a:xfrm>
          <a:prstGeom prst="rect">
            <a:avLst/>
          </a:prstGeom>
          <a:solidFill>
            <a:srgbClr val="2D6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Mönster blå">
            <a:extLst>
              <a:ext uri="{FF2B5EF4-FFF2-40B4-BE49-F238E27FC236}">
                <a16:creationId xmlns:a16="http://schemas.microsoft.com/office/drawing/2014/main" id="{11A45FB2-6F2D-46CB-8E7B-3D78511FB8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74" y="4068096"/>
            <a:ext cx="12190149" cy="2793241"/>
          </a:xfrm>
          <a:prstGeom prst="rect">
            <a:avLst/>
          </a:prstGeom>
        </p:spPr>
      </p:pic>
      <p:pic>
        <p:nvPicPr>
          <p:cNvPr id="13" name="Greppa Näringen logotyp" descr="Logotyp för Greppa Näringen.">
            <a:extLst>
              <a:ext uri="{FF2B5EF4-FFF2-40B4-BE49-F238E27FC236}">
                <a16:creationId xmlns:a16="http://schemas.microsoft.com/office/drawing/2014/main" id="{31058063-17F8-4ED9-A086-59D6BBA360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1407" y="408533"/>
            <a:ext cx="1316302" cy="417190"/>
          </a:xfrm>
          <a:prstGeom prst="rect">
            <a:avLst/>
          </a:prstGeom>
        </p:spPr>
      </p:pic>
      <p:sp>
        <p:nvSpPr>
          <p:cNvPr id="10" name="Platshållare för logotyp">
            <a:extLst>
              <a:ext uri="{FF2B5EF4-FFF2-40B4-BE49-F238E27FC236}">
                <a16:creationId xmlns:a16="http://schemas.microsoft.com/office/drawing/2014/main" id="{DE2BC78D-B47F-4DE2-B1F6-408F5286121F}"/>
              </a:ext>
            </a:extLst>
          </p:cNvPr>
          <p:cNvSpPr>
            <a:spLocks noGrp="1" noChangeAspect="1"/>
          </p:cNvSpPr>
          <p:nvPr>
            <p:ph type="pic" sz="quarter" idx="11" hasCustomPrompt="1"/>
          </p:nvPr>
        </p:nvSpPr>
        <p:spPr>
          <a:xfrm>
            <a:off x="9941709" y="5902607"/>
            <a:ext cx="1756000" cy="679662"/>
          </a:xfrm>
        </p:spPr>
        <p:txBody>
          <a:bodyPr anchor="ctr" anchorCtr="0"/>
          <a:lstStyle>
            <a:lvl1pPr marL="0" indent="0">
              <a:buNone/>
              <a:defRPr sz="1200">
                <a:solidFill>
                  <a:schemeClr val="bg2"/>
                </a:solidFill>
              </a:defRPr>
            </a:lvl1pPr>
          </a:lstStyle>
          <a:p>
            <a:r>
              <a:rPr lang="sv-SE" dirty="0"/>
              <a:t>Klicka här för att lägga till en logotyp</a:t>
            </a:r>
          </a:p>
        </p:txBody>
      </p:sp>
      <p:sp>
        <p:nvSpPr>
          <p:cNvPr id="3" name="Underrubrik 2">
            <a:extLst>
              <a:ext uri="{FF2B5EF4-FFF2-40B4-BE49-F238E27FC236}">
                <a16:creationId xmlns:a16="http://schemas.microsoft.com/office/drawing/2014/main" id="{66DB54A2-2545-D282-266B-582FB75C2086}"/>
              </a:ext>
            </a:extLst>
          </p:cNvPr>
          <p:cNvSpPr>
            <a:spLocks noGrp="1"/>
          </p:cNvSpPr>
          <p:nvPr>
            <p:ph type="subTitle" idx="1" hasCustomPrompt="1"/>
          </p:nvPr>
        </p:nvSpPr>
        <p:spPr>
          <a:xfrm>
            <a:off x="601865" y="3339253"/>
            <a:ext cx="6997815" cy="389015"/>
          </a:xfrm>
        </p:spPr>
        <p:txBody>
          <a:bodyPr lIns="108000"/>
          <a:lstStyle>
            <a:lvl1pPr marL="0" indent="0" algn="l">
              <a:buClr>
                <a:schemeClr val="bg1"/>
              </a:buClr>
              <a:buFont typeface="Arial" panose="020B0604020202020204" pitchFamily="34" charset="0"/>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lägga till underrubrik</a:t>
            </a:r>
          </a:p>
        </p:txBody>
      </p:sp>
      <p:sp>
        <p:nvSpPr>
          <p:cNvPr id="12" name="Underrubrik 1">
            <a:extLst>
              <a:ext uri="{FF2B5EF4-FFF2-40B4-BE49-F238E27FC236}">
                <a16:creationId xmlns:a16="http://schemas.microsoft.com/office/drawing/2014/main" id="{DCFB5804-B624-40A5-8CAA-8EDF16016A39}"/>
              </a:ext>
            </a:extLst>
          </p:cNvPr>
          <p:cNvSpPr>
            <a:spLocks noGrp="1"/>
          </p:cNvSpPr>
          <p:nvPr>
            <p:ph type="body" sz="quarter" idx="10" hasCustomPrompt="1"/>
          </p:nvPr>
        </p:nvSpPr>
        <p:spPr>
          <a:xfrm>
            <a:off x="601864" y="1235195"/>
            <a:ext cx="6997815" cy="472306"/>
          </a:xfrm>
        </p:spPr>
        <p:txBody>
          <a:bodyPr lIns="108000" anchor="b" anchorCtr="0"/>
          <a:lstStyle>
            <a:lvl1pPr marL="0" indent="0">
              <a:buClr>
                <a:schemeClr val="bg1"/>
              </a:buClr>
              <a:buFont typeface="Arial" panose="020B0604020202020204" pitchFamily="34" charset="0"/>
              <a:buNone/>
              <a:defRPr sz="20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sv-SE" dirty="0"/>
              <a:t>Namn och datum</a:t>
            </a:r>
          </a:p>
        </p:txBody>
      </p:sp>
      <p:sp>
        <p:nvSpPr>
          <p:cNvPr id="2" name="Rubrik 1">
            <a:extLst>
              <a:ext uri="{FF2B5EF4-FFF2-40B4-BE49-F238E27FC236}">
                <a16:creationId xmlns:a16="http://schemas.microsoft.com/office/drawing/2014/main" id="{0C387554-6376-E286-2391-78C43984D4DD}"/>
              </a:ext>
            </a:extLst>
          </p:cNvPr>
          <p:cNvSpPr>
            <a:spLocks noGrp="1"/>
          </p:cNvSpPr>
          <p:nvPr>
            <p:ph type="ctrTitle" hasCustomPrompt="1"/>
          </p:nvPr>
        </p:nvSpPr>
        <p:spPr>
          <a:xfrm>
            <a:off x="601865" y="1732553"/>
            <a:ext cx="6997815" cy="1606700"/>
          </a:xfrm>
        </p:spPr>
        <p:txBody>
          <a:bodyPr anchor="ctr" anchorCtr="0"/>
          <a:lstStyle>
            <a:lvl1pPr algn="l">
              <a:defRPr sz="4800">
                <a:solidFill>
                  <a:schemeClr val="accent6"/>
                </a:solidFill>
              </a:defRPr>
            </a:lvl1pPr>
          </a:lstStyle>
          <a:p>
            <a:r>
              <a:rPr lang="sv-SE" dirty="0"/>
              <a:t>Klicka här för att lägga till rubrik</a:t>
            </a:r>
          </a:p>
        </p:txBody>
      </p:sp>
    </p:spTree>
    <p:extLst>
      <p:ext uri="{BB962C8B-B14F-4D97-AF65-F5344CB8AC3E}">
        <p14:creationId xmlns:p14="http://schemas.microsoft.com/office/powerpoint/2010/main" val="285111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beige">
    <p:bg>
      <p:bgPr>
        <a:solidFill>
          <a:schemeClr val="bg2"/>
        </a:solidFill>
        <a:effectLst/>
      </p:bgPr>
    </p:bg>
    <p:spTree>
      <p:nvGrpSpPr>
        <p:cNvPr id="1" name=""/>
        <p:cNvGrpSpPr/>
        <p:nvPr/>
      </p:nvGrpSpPr>
      <p:grpSpPr>
        <a:xfrm>
          <a:off x="0" y="0"/>
          <a:ext cx="0" cy="0"/>
          <a:chOff x="0" y="0"/>
          <a:chExt cx="0" cy="0"/>
        </a:xfrm>
      </p:grpSpPr>
      <p:sp>
        <p:nvSpPr>
          <p:cNvPr id="2" name="Platshållare för bildnummer">
            <a:extLst>
              <a:ext uri="{FF2B5EF4-FFF2-40B4-BE49-F238E27FC236}">
                <a16:creationId xmlns:a16="http://schemas.microsoft.com/office/drawing/2014/main" id="{0961772C-69C8-419E-A841-18F838F54C06}"/>
              </a:ext>
            </a:extLst>
          </p:cNvPr>
          <p:cNvSpPr>
            <a:spLocks noGrp="1"/>
          </p:cNvSpPr>
          <p:nvPr>
            <p:ph type="sldNum" sz="quarter" idx="14"/>
          </p:nvPr>
        </p:nvSpPr>
        <p:spPr/>
        <p:txBody>
          <a:bodyPr/>
          <a:lstStyle/>
          <a:p>
            <a:fld id="{873EB259-4CFD-4D03-8D50-B89672399120}" type="slidenum">
              <a:rPr lang="sv-SE" smtClean="0"/>
              <a:pPr/>
              <a:t>‹#›</a:t>
            </a:fld>
            <a:endParaRPr lang="sv-SE"/>
          </a:p>
        </p:txBody>
      </p:sp>
      <p:pic>
        <p:nvPicPr>
          <p:cNvPr id="10" name="Greppa Näringen logotyp" descr="Logotyp för Greppa Näringen.">
            <a:extLst>
              <a:ext uri="{FF2B5EF4-FFF2-40B4-BE49-F238E27FC236}">
                <a16:creationId xmlns:a16="http://schemas.microsoft.com/office/drawing/2014/main" id="{A668EE5D-F596-4212-9E57-13524B6964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407" y="408533"/>
            <a:ext cx="1316302" cy="417191"/>
          </a:xfrm>
          <a:prstGeom prst="rect">
            <a:avLst/>
          </a:prstGeom>
        </p:spPr>
      </p:pic>
      <p:sp>
        <p:nvSpPr>
          <p:cNvPr id="8" name="Platshållare för innehåll">
            <a:extLst>
              <a:ext uri="{FF2B5EF4-FFF2-40B4-BE49-F238E27FC236}">
                <a16:creationId xmlns:a16="http://schemas.microsoft.com/office/drawing/2014/main" id="{9175659D-CF7E-4420-911B-A57598EE71EF}"/>
              </a:ext>
            </a:extLst>
          </p:cNvPr>
          <p:cNvSpPr>
            <a:spLocks noGrp="1"/>
          </p:cNvSpPr>
          <p:nvPr>
            <p:ph sz="quarter" idx="13" hasCustomPrompt="1"/>
          </p:nvPr>
        </p:nvSpPr>
        <p:spPr>
          <a:xfrm>
            <a:off x="1176421" y="1966365"/>
            <a:ext cx="8280000" cy="3810491"/>
          </a:xfrm>
        </p:spPr>
        <p:txBody>
          <a:bodyPr/>
          <a:lstStyle>
            <a:lvl1pPr marL="342900" indent="-342900">
              <a:buClrTx/>
              <a:buFont typeface="Arial" panose="020B0604020202020204" pitchFamily="34" charset="0"/>
              <a:buChar char="•"/>
              <a:defRPr sz="2400">
                <a:solidFill>
                  <a:schemeClr val="tx2"/>
                </a:solidFill>
              </a:defRPr>
            </a:lvl1pPr>
            <a:lvl2pPr marL="800100" indent="-342900">
              <a:buClrTx/>
              <a:buFont typeface="Arial" panose="020B0604020202020204" pitchFamily="34" charset="0"/>
              <a:buChar char="•"/>
              <a:defRPr sz="2000" baseline="0">
                <a:solidFill>
                  <a:schemeClr val="tx2"/>
                </a:solidFill>
              </a:defRPr>
            </a:lvl2pPr>
            <a:lvl3pPr marL="1200150" indent="-285750">
              <a:buClrTx/>
              <a:buFont typeface="Arial" panose="020B0604020202020204" pitchFamily="34" charset="0"/>
              <a:buChar char="•"/>
              <a:defRPr sz="1800">
                <a:solidFill>
                  <a:schemeClr val="tx2"/>
                </a:solidFill>
              </a:defRPr>
            </a:lvl3pPr>
            <a:lvl4pPr marL="1657350" indent="-285750">
              <a:buClr>
                <a:schemeClr val="tx2"/>
              </a:buClr>
              <a:buFont typeface="Arial" panose="020B0604020202020204" pitchFamily="34" charset="0"/>
              <a:buChar char="•"/>
              <a:defRPr sz="1600">
                <a:solidFill>
                  <a:schemeClr val="tx2"/>
                </a:solidFill>
              </a:defRPr>
            </a:lvl4pPr>
            <a:lvl5pPr marL="2114550" indent="-285750">
              <a:buClr>
                <a:schemeClr val="tx2"/>
              </a:buClr>
              <a:buFont typeface="Arial" panose="020B0604020202020204" pitchFamily="34" charset="0"/>
              <a:buChar char="•"/>
              <a:defRPr sz="1600">
                <a:solidFill>
                  <a:schemeClr val="tx2"/>
                </a:solidFill>
              </a:defRPr>
            </a:lvl5pPr>
          </a:lstStyle>
          <a:p>
            <a:pPr lvl="0"/>
            <a:r>
              <a:rPr lang="sv-SE" dirty="0"/>
              <a:t>Klicka för att lägga till text, bild eller annat innehåll</a:t>
            </a:r>
          </a:p>
          <a:p>
            <a:pPr lvl="1"/>
            <a:r>
              <a:rPr lang="sv-SE" dirty="0"/>
              <a:t>Nivå två</a:t>
            </a:r>
          </a:p>
          <a:p>
            <a:pPr lvl="2"/>
            <a:r>
              <a:rPr lang="sv-SE" dirty="0"/>
              <a:t>Nivå tre</a:t>
            </a:r>
          </a:p>
        </p:txBody>
      </p:sp>
      <p:sp>
        <p:nvSpPr>
          <p:cNvPr id="7" name="Rubrik">
            <a:extLst>
              <a:ext uri="{FF2B5EF4-FFF2-40B4-BE49-F238E27FC236}">
                <a16:creationId xmlns:a16="http://schemas.microsoft.com/office/drawing/2014/main" id="{0E26EE2A-F057-47C6-91BB-2CE82EBE8AA0}"/>
              </a:ext>
            </a:extLst>
          </p:cNvPr>
          <p:cNvSpPr>
            <a:spLocks noGrp="1"/>
          </p:cNvSpPr>
          <p:nvPr>
            <p:ph type="title" hasCustomPrompt="1"/>
          </p:nvPr>
        </p:nvSpPr>
        <p:spPr>
          <a:xfrm>
            <a:off x="1176338" y="464486"/>
            <a:ext cx="8280000" cy="1165138"/>
          </a:xfrm>
        </p:spPr>
        <p:txBody>
          <a:bodyPr anchor="b" anchorCtr="0"/>
          <a:lstStyle>
            <a:lvl1pPr>
              <a:defRPr sz="3600"/>
            </a:lvl1pPr>
          </a:lstStyle>
          <a:p>
            <a:r>
              <a:rPr lang="sv-SE" dirty="0"/>
              <a:t>Klicka här för att lägga till rubrik, max två rader</a:t>
            </a:r>
          </a:p>
        </p:txBody>
      </p:sp>
    </p:spTree>
    <p:extLst>
      <p:ext uri="{BB962C8B-B14F-4D97-AF65-F5344CB8AC3E}">
        <p14:creationId xmlns:p14="http://schemas.microsoft.com/office/powerpoint/2010/main" val="3642428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spTree>
      <p:nvGrpSpPr>
        <p:cNvPr id="1" name=""/>
        <p:cNvGrpSpPr/>
        <p:nvPr/>
      </p:nvGrpSpPr>
      <p:grpSpPr>
        <a:xfrm>
          <a:off x="0" y="0"/>
          <a:ext cx="0" cy="0"/>
          <a:chOff x="0" y="0"/>
          <a:chExt cx="0" cy="0"/>
        </a:xfrm>
      </p:grpSpPr>
      <p:sp>
        <p:nvSpPr>
          <p:cNvPr id="9" name="Platshållare för bildnummer">
            <a:extLst>
              <a:ext uri="{FF2B5EF4-FFF2-40B4-BE49-F238E27FC236}">
                <a16:creationId xmlns:a16="http://schemas.microsoft.com/office/drawing/2014/main" id="{6F577724-32EB-4BA9-8E37-C13CAB287DD2}"/>
              </a:ext>
            </a:extLst>
          </p:cNvPr>
          <p:cNvSpPr>
            <a:spLocks noGrp="1"/>
          </p:cNvSpPr>
          <p:nvPr>
            <p:ph type="sldNum" sz="quarter" idx="18"/>
          </p:nvPr>
        </p:nvSpPr>
        <p:spPr/>
        <p:txBody>
          <a:bodyPr/>
          <a:lstStyle/>
          <a:p>
            <a:fld id="{873EB259-4CFD-4D03-8D50-B89672399120}" type="slidenum">
              <a:rPr lang="sv-SE" smtClean="0"/>
              <a:pPr/>
              <a:t>‹#›</a:t>
            </a:fld>
            <a:endParaRPr lang="sv-SE"/>
          </a:p>
        </p:txBody>
      </p:sp>
      <p:pic>
        <p:nvPicPr>
          <p:cNvPr id="10" name="Greppa Näringen logotyp" descr="Logotyp för Greppa Näringen.">
            <a:extLst>
              <a:ext uri="{FF2B5EF4-FFF2-40B4-BE49-F238E27FC236}">
                <a16:creationId xmlns:a16="http://schemas.microsoft.com/office/drawing/2014/main" id="{A668EE5D-F596-4212-9E57-13524B6964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407" y="408533"/>
            <a:ext cx="1316302" cy="417191"/>
          </a:xfrm>
          <a:prstGeom prst="rect">
            <a:avLst/>
          </a:prstGeom>
        </p:spPr>
      </p:pic>
      <p:sp>
        <p:nvSpPr>
          <p:cNvPr id="8" name="Platshållare för innehåll">
            <a:extLst>
              <a:ext uri="{FF2B5EF4-FFF2-40B4-BE49-F238E27FC236}">
                <a16:creationId xmlns:a16="http://schemas.microsoft.com/office/drawing/2014/main" id="{9175659D-CF7E-4420-911B-A57598EE71EF}"/>
              </a:ext>
            </a:extLst>
          </p:cNvPr>
          <p:cNvSpPr>
            <a:spLocks noGrp="1"/>
          </p:cNvSpPr>
          <p:nvPr>
            <p:ph sz="quarter" idx="13" hasCustomPrompt="1"/>
          </p:nvPr>
        </p:nvSpPr>
        <p:spPr>
          <a:xfrm>
            <a:off x="1176422" y="1966365"/>
            <a:ext cx="8280000" cy="3810491"/>
          </a:xfrm>
        </p:spPr>
        <p:txBody>
          <a:bodyPr/>
          <a:lstStyle>
            <a:lvl1pPr marL="342900" indent="-342900">
              <a:buClrTx/>
              <a:buFont typeface="Arial" panose="020B0604020202020204" pitchFamily="34" charset="0"/>
              <a:buChar char="•"/>
              <a:defRPr sz="2400">
                <a:solidFill>
                  <a:schemeClr val="tx2"/>
                </a:solidFill>
              </a:defRPr>
            </a:lvl1pPr>
            <a:lvl2pPr marL="800100" indent="-342900">
              <a:buClrTx/>
              <a:buFont typeface="Arial" panose="020B0604020202020204" pitchFamily="34" charset="0"/>
              <a:buChar char="•"/>
              <a:defRPr sz="2000">
                <a:solidFill>
                  <a:schemeClr val="tx2"/>
                </a:solidFill>
              </a:defRPr>
            </a:lvl2pPr>
            <a:lvl3pPr marL="1200150" indent="-285750">
              <a:buClrTx/>
              <a:buFont typeface="Arial" panose="020B0604020202020204" pitchFamily="34" charset="0"/>
              <a:buChar char="•"/>
              <a:defRPr sz="1800">
                <a:solidFill>
                  <a:schemeClr val="tx2"/>
                </a:solidFill>
              </a:defRPr>
            </a:lvl3pPr>
            <a:lvl4pPr marL="1657350" indent="-285750">
              <a:buClr>
                <a:schemeClr val="tx2"/>
              </a:buClr>
              <a:buFont typeface="Arial" panose="020B0604020202020204" pitchFamily="34" charset="0"/>
              <a:buChar char="•"/>
              <a:defRPr sz="1600">
                <a:solidFill>
                  <a:schemeClr val="tx2"/>
                </a:solidFill>
              </a:defRPr>
            </a:lvl4pPr>
            <a:lvl5pPr marL="1828800" indent="0">
              <a:buClr>
                <a:schemeClr val="tx2"/>
              </a:buClr>
              <a:buFont typeface="Arial" panose="020B0604020202020204" pitchFamily="34" charset="0"/>
              <a:buNone/>
              <a:defRPr sz="1600">
                <a:solidFill>
                  <a:schemeClr val="tx2"/>
                </a:solidFill>
              </a:defRPr>
            </a:lvl5pPr>
          </a:lstStyle>
          <a:p>
            <a:pPr lvl="0"/>
            <a:r>
              <a:rPr lang="sv-SE" dirty="0"/>
              <a:t>Klicka för att lägga till text, bild eller annat innehåll</a:t>
            </a:r>
          </a:p>
          <a:p>
            <a:pPr lvl="1"/>
            <a:r>
              <a:rPr lang="sv-SE" dirty="0"/>
              <a:t>Nivå två</a:t>
            </a:r>
          </a:p>
          <a:p>
            <a:pPr lvl="2"/>
            <a:r>
              <a:rPr lang="sv-SE" dirty="0"/>
              <a:t>Nivå tre</a:t>
            </a:r>
          </a:p>
          <a:p>
            <a:pPr lvl="4"/>
            <a:endParaRPr lang="sv-SE" dirty="0"/>
          </a:p>
        </p:txBody>
      </p:sp>
      <p:sp>
        <p:nvSpPr>
          <p:cNvPr id="7" name="Rubrik">
            <a:extLst>
              <a:ext uri="{FF2B5EF4-FFF2-40B4-BE49-F238E27FC236}">
                <a16:creationId xmlns:a16="http://schemas.microsoft.com/office/drawing/2014/main" id="{0E26EE2A-F057-47C6-91BB-2CE82EBE8AA0}"/>
              </a:ext>
            </a:extLst>
          </p:cNvPr>
          <p:cNvSpPr>
            <a:spLocks noGrp="1"/>
          </p:cNvSpPr>
          <p:nvPr>
            <p:ph type="title" hasCustomPrompt="1"/>
          </p:nvPr>
        </p:nvSpPr>
        <p:spPr>
          <a:xfrm>
            <a:off x="1176338" y="464486"/>
            <a:ext cx="8280000" cy="1165138"/>
          </a:xfrm>
        </p:spPr>
        <p:txBody>
          <a:bodyPr anchor="b" anchorCtr="0"/>
          <a:lstStyle>
            <a:lvl1pPr>
              <a:defRPr sz="3600">
                <a:solidFill>
                  <a:schemeClr val="tx2"/>
                </a:solidFill>
              </a:defRPr>
            </a:lvl1pPr>
          </a:lstStyle>
          <a:p>
            <a:r>
              <a:rPr lang="sv-SE" dirty="0"/>
              <a:t>Klicka här för att lägga till rubrik, max två rader</a:t>
            </a:r>
          </a:p>
        </p:txBody>
      </p:sp>
    </p:spTree>
    <p:extLst>
      <p:ext uri="{BB962C8B-B14F-4D97-AF65-F5344CB8AC3E}">
        <p14:creationId xmlns:p14="http://schemas.microsoft.com/office/powerpoint/2010/main" val="651374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ndast rubrik beige">
    <p:bg>
      <p:bgPr>
        <a:solidFill>
          <a:schemeClr val="bg2"/>
        </a:solidFill>
        <a:effectLst/>
      </p:bgPr>
    </p:bg>
    <p:spTree>
      <p:nvGrpSpPr>
        <p:cNvPr id="1" name=""/>
        <p:cNvGrpSpPr/>
        <p:nvPr/>
      </p:nvGrpSpPr>
      <p:grpSpPr>
        <a:xfrm>
          <a:off x="0" y="0"/>
          <a:ext cx="0" cy="0"/>
          <a:chOff x="0" y="0"/>
          <a:chExt cx="0" cy="0"/>
        </a:xfrm>
      </p:grpSpPr>
      <p:sp>
        <p:nvSpPr>
          <p:cNvPr id="9" name="Platshållare för bildnummer">
            <a:extLst>
              <a:ext uri="{FF2B5EF4-FFF2-40B4-BE49-F238E27FC236}">
                <a16:creationId xmlns:a16="http://schemas.microsoft.com/office/drawing/2014/main" id="{6F577724-32EB-4BA9-8E37-C13CAB287DD2}"/>
              </a:ext>
            </a:extLst>
          </p:cNvPr>
          <p:cNvSpPr>
            <a:spLocks noGrp="1"/>
          </p:cNvSpPr>
          <p:nvPr>
            <p:ph type="sldNum" sz="quarter" idx="18"/>
          </p:nvPr>
        </p:nvSpPr>
        <p:spPr/>
        <p:txBody>
          <a:bodyPr/>
          <a:lstStyle/>
          <a:p>
            <a:fld id="{873EB259-4CFD-4D03-8D50-B89672399120}" type="slidenum">
              <a:rPr lang="sv-SE" smtClean="0"/>
              <a:pPr/>
              <a:t>‹#›</a:t>
            </a:fld>
            <a:endParaRPr lang="sv-SE"/>
          </a:p>
        </p:txBody>
      </p:sp>
      <p:pic>
        <p:nvPicPr>
          <p:cNvPr id="10" name="Greppa Näringen logotyp" descr="Logotyp för Greppa Näringen.">
            <a:extLst>
              <a:ext uri="{FF2B5EF4-FFF2-40B4-BE49-F238E27FC236}">
                <a16:creationId xmlns:a16="http://schemas.microsoft.com/office/drawing/2014/main" id="{A668EE5D-F596-4212-9E57-13524B6964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407" y="408533"/>
            <a:ext cx="1316302" cy="417191"/>
          </a:xfrm>
          <a:prstGeom prst="rect">
            <a:avLst/>
          </a:prstGeom>
        </p:spPr>
      </p:pic>
      <p:sp>
        <p:nvSpPr>
          <p:cNvPr id="7" name="Rubrik">
            <a:extLst>
              <a:ext uri="{FF2B5EF4-FFF2-40B4-BE49-F238E27FC236}">
                <a16:creationId xmlns:a16="http://schemas.microsoft.com/office/drawing/2014/main" id="{0E26EE2A-F057-47C6-91BB-2CE82EBE8AA0}"/>
              </a:ext>
            </a:extLst>
          </p:cNvPr>
          <p:cNvSpPr>
            <a:spLocks noGrp="1"/>
          </p:cNvSpPr>
          <p:nvPr>
            <p:ph type="title" hasCustomPrompt="1"/>
          </p:nvPr>
        </p:nvSpPr>
        <p:spPr>
          <a:xfrm>
            <a:off x="1176338" y="464486"/>
            <a:ext cx="8280000" cy="1165138"/>
          </a:xfrm>
        </p:spPr>
        <p:txBody>
          <a:bodyPr anchor="b" anchorCtr="0"/>
          <a:lstStyle>
            <a:lvl1pPr>
              <a:defRPr sz="3600"/>
            </a:lvl1pPr>
          </a:lstStyle>
          <a:p>
            <a:r>
              <a:rPr lang="sv-SE" dirty="0"/>
              <a:t>Klicka här för att lägga till rubrik, max två rader</a:t>
            </a:r>
          </a:p>
        </p:txBody>
      </p:sp>
    </p:spTree>
    <p:extLst>
      <p:ext uri="{BB962C8B-B14F-4D97-AF65-F5344CB8AC3E}">
        <p14:creationId xmlns:p14="http://schemas.microsoft.com/office/powerpoint/2010/main" val="1812750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ndast rubrik">
    <p:bg>
      <p:bgPr>
        <a:solidFill>
          <a:schemeClr val="bg1"/>
        </a:solidFill>
        <a:effectLst/>
      </p:bgPr>
    </p:bg>
    <p:spTree>
      <p:nvGrpSpPr>
        <p:cNvPr id="1" name=""/>
        <p:cNvGrpSpPr/>
        <p:nvPr/>
      </p:nvGrpSpPr>
      <p:grpSpPr>
        <a:xfrm>
          <a:off x="0" y="0"/>
          <a:ext cx="0" cy="0"/>
          <a:chOff x="0" y="0"/>
          <a:chExt cx="0" cy="0"/>
        </a:xfrm>
      </p:grpSpPr>
      <p:sp>
        <p:nvSpPr>
          <p:cNvPr id="9" name="Platshållare för bildnummer">
            <a:extLst>
              <a:ext uri="{FF2B5EF4-FFF2-40B4-BE49-F238E27FC236}">
                <a16:creationId xmlns:a16="http://schemas.microsoft.com/office/drawing/2014/main" id="{6F577724-32EB-4BA9-8E37-C13CAB287DD2}"/>
              </a:ext>
            </a:extLst>
          </p:cNvPr>
          <p:cNvSpPr>
            <a:spLocks noGrp="1"/>
          </p:cNvSpPr>
          <p:nvPr>
            <p:ph type="sldNum" sz="quarter" idx="18"/>
          </p:nvPr>
        </p:nvSpPr>
        <p:spPr/>
        <p:txBody>
          <a:bodyPr/>
          <a:lstStyle/>
          <a:p>
            <a:fld id="{873EB259-4CFD-4D03-8D50-B89672399120}" type="slidenum">
              <a:rPr lang="sv-SE" smtClean="0"/>
              <a:pPr/>
              <a:t>‹#›</a:t>
            </a:fld>
            <a:endParaRPr lang="sv-SE"/>
          </a:p>
        </p:txBody>
      </p:sp>
      <p:pic>
        <p:nvPicPr>
          <p:cNvPr id="10" name="Greppa Näringen logotyp" descr="Logotyp för Greppa Näringen.">
            <a:extLst>
              <a:ext uri="{FF2B5EF4-FFF2-40B4-BE49-F238E27FC236}">
                <a16:creationId xmlns:a16="http://schemas.microsoft.com/office/drawing/2014/main" id="{A668EE5D-F596-4212-9E57-13524B6964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407" y="408533"/>
            <a:ext cx="1316302" cy="417191"/>
          </a:xfrm>
          <a:prstGeom prst="rect">
            <a:avLst/>
          </a:prstGeom>
        </p:spPr>
      </p:pic>
      <p:sp>
        <p:nvSpPr>
          <p:cNvPr id="7" name="Rubrik">
            <a:extLst>
              <a:ext uri="{FF2B5EF4-FFF2-40B4-BE49-F238E27FC236}">
                <a16:creationId xmlns:a16="http://schemas.microsoft.com/office/drawing/2014/main" id="{0E26EE2A-F057-47C6-91BB-2CE82EBE8AA0}"/>
              </a:ext>
            </a:extLst>
          </p:cNvPr>
          <p:cNvSpPr>
            <a:spLocks noGrp="1"/>
          </p:cNvSpPr>
          <p:nvPr>
            <p:ph type="title" hasCustomPrompt="1"/>
          </p:nvPr>
        </p:nvSpPr>
        <p:spPr>
          <a:xfrm>
            <a:off x="1176338" y="464486"/>
            <a:ext cx="8280000" cy="1165138"/>
          </a:xfrm>
        </p:spPr>
        <p:txBody>
          <a:bodyPr anchor="b" anchorCtr="0"/>
          <a:lstStyle>
            <a:lvl1pPr>
              <a:defRPr sz="3600">
                <a:solidFill>
                  <a:schemeClr val="tx2"/>
                </a:solidFill>
              </a:defRPr>
            </a:lvl1pPr>
          </a:lstStyle>
          <a:p>
            <a:r>
              <a:rPr lang="sv-SE" dirty="0"/>
              <a:t>Klicka här för att lägga till rubrik, max två rader</a:t>
            </a:r>
          </a:p>
        </p:txBody>
      </p:sp>
    </p:spTree>
    <p:extLst>
      <p:ext uri="{BB962C8B-B14F-4D97-AF65-F5344CB8AC3E}">
        <p14:creationId xmlns:p14="http://schemas.microsoft.com/office/powerpoint/2010/main" val="3785763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vå delar beige">
    <p:bg>
      <p:bgPr>
        <a:solidFill>
          <a:schemeClr val="bg2"/>
        </a:solidFill>
        <a:effectLst/>
      </p:bgPr>
    </p:bg>
    <p:spTree>
      <p:nvGrpSpPr>
        <p:cNvPr id="1" name=""/>
        <p:cNvGrpSpPr/>
        <p:nvPr/>
      </p:nvGrpSpPr>
      <p:grpSpPr>
        <a:xfrm>
          <a:off x="0" y="0"/>
          <a:ext cx="0" cy="0"/>
          <a:chOff x="0" y="0"/>
          <a:chExt cx="0" cy="0"/>
        </a:xfrm>
      </p:grpSpPr>
      <p:sp>
        <p:nvSpPr>
          <p:cNvPr id="4" name="Platshållare för bildnummer">
            <a:extLst>
              <a:ext uri="{FF2B5EF4-FFF2-40B4-BE49-F238E27FC236}">
                <a16:creationId xmlns:a16="http://schemas.microsoft.com/office/drawing/2014/main" id="{47106106-A213-40C3-9F92-5EE5C3D92F94}"/>
              </a:ext>
            </a:extLst>
          </p:cNvPr>
          <p:cNvSpPr>
            <a:spLocks noGrp="1"/>
          </p:cNvSpPr>
          <p:nvPr>
            <p:ph type="sldNum" sz="quarter" idx="17"/>
          </p:nvPr>
        </p:nvSpPr>
        <p:spPr/>
        <p:txBody>
          <a:bodyPr/>
          <a:lstStyle/>
          <a:p>
            <a:fld id="{873EB259-4CFD-4D03-8D50-B89672399120}" type="slidenum">
              <a:rPr lang="sv-SE" smtClean="0"/>
              <a:pPr/>
              <a:t>‹#›</a:t>
            </a:fld>
            <a:endParaRPr lang="sv-SE"/>
          </a:p>
        </p:txBody>
      </p:sp>
      <p:pic>
        <p:nvPicPr>
          <p:cNvPr id="14" name="Greppa Näringen logotyp" descr="Logotyp för Greppa Näringen.">
            <a:extLst>
              <a:ext uri="{FF2B5EF4-FFF2-40B4-BE49-F238E27FC236}">
                <a16:creationId xmlns:a16="http://schemas.microsoft.com/office/drawing/2014/main" id="{CF719A97-82F6-4BE6-8248-587DBBEA97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407" y="408533"/>
            <a:ext cx="1316302" cy="417191"/>
          </a:xfrm>
          <a:prstGeom prst="rect">
            <a:avLst/>
          </a:prstGeom>
        </p:spPr>
      </p:pic>
      <p:sp>
        <p:nvSpPr>
          <p:cNvPr id="11" name="Platshållare för innehåll">
            <a:extLst>
              <a:ext uri="{FF2B5EF4-FFF2-40B4-BE49-F238E27FC236}">
                <a16:creationId xmlns:a16="http://schemas.microsoft.com/office/drawing/2014/main" id="{02D58464-68C8-413F-A455-43EB1EE66FC3}"/>
              </a:ext>
            </a:extLst>
          </p:cNvPr>
          <p:cNvSpPr>
            <a:spLocks noGrp="1"/>
          </p:cNvSpPr>
          <p:nvPr>
            <p:ph sz="quarter" idx="14" hasCustomPrompt="1"/>
          </p:nvPr>
        </p:nvSpPr>
        <p:spPr>
          <a:xfrm>
            <a:off x="6243958" y="2315275"/>
            <a:ext cx="4524320" cy="3894456"/>
          </a:xfrm>
        </p:spPr>
        <p:txBody>
          <a:bodyPr/>
          <a:lstStyle>
            <a:lvl1pPr marL="342900" indent="-342900">
              <a:buClrTx/>
              <a:buFont typeface="Arial" panose="020B0604020202020204" pitchFamily="34" charset="0"/>
              <a:buChar char="•"/>
              <a:defRPr sz="2200">
                <a:solidFill>
                  <a:schemeClr val="tx2"/>
                </a:solidFill>
              </a:defRPr>
            </a:lvl1pPr>
            <a:lvl2pPr marL="800100" indent="-342900">
              <a:buClrTx/>
              <a:buFont typeface="Arial" panose="020B0604020202020204" pitchFamily="34" charset="0"/>
              <a:buChar char="•"/>
              <a:defRPr sz="2000">
                <a:solidFill>
                  <a:schemeClr val="tx2"/>
                </a:solidFill>
              </a:defRPr>
            </a:lvl2pPr>
            <a:lvl3pPr marL="1200150" indent="-285750">
              <a:buClr>
                <a:schemeClr val="tx2"/>
              </a:buClr>
              <a:buFont typeface="Arial" panose="020B0604020202020204" pitchFamily="34" charset="0"/>
              <a:buChar char="•"/>
              <a:defRPr sz="1800">
                <a:solidFill>
                  <a:schemeClr val="tx2"/>
                </a:solidFill>
              </a:defRPr>
            </a:lvl3pPr>
            <a:lvl4pPr marL="1657350" indent="-285750">
              <a:buClr>
                <a:schemeClr val="tx2"/>
              </a:buClr>
              <a:buFont typeface="Arial" panose="020B0604020202020204" pitchFamily="34" charset="0"/>
              <a:buChar char="•"/>
              <a:defRPr sz="1600">
                <a:solidFill>
                  <a:schemeClr val="tx2"/>
                </a:solidFill>
              </a:defRPr>
            </a:lvl4pPr>
            <a:lvl5pPr marL="2114550" indent="-285750">
              <a:buClr>
                <a:schemeClr val="tx2"/>
              </a:buClr>
              <a:buFont typeface="Arial" panose="020B0604020202020204" pitchFamily="34" charset="0"/>
              <a:buChar char="•"/>
              <a:defRPr sz="1600">
                <a:solidFill>
                  <a:schemeClr val="tx2"/>
                </a:solidFill>
              </a:defRPr>
            </a:lvl5pPr>
          </a:lstStyle>
          <a:p>
            <a:pPr lvl="0"/>
            <a:r>
              <a:rPr lang="sv-SE" dirty="0"/>
              <a:t>Klicka för att lägga till text, bild eller innehåll</a:t>
            </a:r>
          </a:p>
          <a:p>
            <a:pPr lvl="1"/>
            <a:r>
              <a:rPr lang="sv-SE" dirty="0"/>
              <a:t>Nivå två</a:t>
            </a:r>
          </a:p>
          <a:p>
            <a:pPr lvl="2"/>
            <a:r>
              <a:rPr lang="sv-SE" dirty="0"/>
              <a:t>Nivå tre</a:t>
            </a:r>
          </a:p>
        </p:txBody>
      </p:sp>
      <p:sp>
        <p:nvSpPr>
          <p:cNvPr id="8" name="Platshållare för innehåll">
            <a:extLst>
              <a:ext uri="{FF2B5EF4-FFF2-40B4-BE49-F238E27FC236}">
                <a16:creationId xmlns:a16="http://schemas.microsoft.com/office/drawing/2014/main" id="{9175659D-CF7E-4420-911B-A57598EE71EF}"/>
              </a:ext>
            </a:extLst>
          </p:cNvPr>
          <p:cNvSpPr>
            <a:spLocks noGrp="1"/>
          </p:cNvSpPr>
          <p:nvPr>
            <p:ph sz="quarter" idx="13" hasCustomPrompt="1"/>
          </p:nvPr>
        </p:nvSpPr>
        <p:spPr>
          <a:xfrm>
            <a:off x="1176422" y="2315275"/>
            <a:ext cx="4632404" cy="3894456"/>
          </a:xfrm>
        </p:spPr>
        <p:txBody>
          <a:bodyPr/>
          <a:lstStyle>
            <a:lvl1pPr marL="342900" indent="-342900">
              <a:buClrTx/>
              <a:buFont typeface="Arial" panose="020B0604020202020204" pitchFamily="34" charset="0"/>
              <a:buChar char="•"/>
              <a:defRPr sz="2200">
                <a:solidFill>
                  <a:schemeClr val="tx2"/>
                </a:solidFill>
              </a:defRPr>
            </a:lvl1pPr>
            <a:lvl2pPr marL="800100" indent="-342900">
              <a:buClrTx/>
              <a:buFont typeface="Arial" panose="020B0604020202020204" pitchFamily="34" charset="0"/>
              <a:buChar char="•"/>
              <a:defRPr sz="2000">
                <a:solidFill>
                  <a:schemeClr val="tx2"/>
                </a:solidFill>
              </a:defRPr>
            </a:lvl2pPr>
            <a:lvl3pPr marL="1200150" indent="-285750">
              <a:buClr>
                <a:schemeClr val="tx2"/>
              </a:buClr>
              <a:buFont typeface="Arial" panose="020B0604020202020204" pitchFamily="34" charset="0"/>
              <a:buChar char="•"/>
              <a:defRPr sz="1800">
                <a:solidFill>
                  <a:schemeClr val="tx2"/>
                </a:solidFill>
              </a:defRPr>
            </a:lvl3pPr>
            <a:lvl4pPr marL="1657350" indent="-285750">
              <a:buClr>
                <a:schemeClr val="tx2"/>
              </a:buClr>
              <a:buFont typeface="Arial" panose="020B0604020202020204" pitchFamily="34" charset="0"/>
              <a:buChar char="•"/>
              <a:defRPr sz="1600">
                <a:solidFill>
                  <a:schemeClr val="tx2"/>
                </a:solidFill>
              </a:defRPr>
            </a:lvl4pPr>
            <a:lvl5pPr marL="2114550" indent="-285750">
              <a:buClr>
                <a:schemeClr val="tx2"/>
              </a:buClr>
              <a:buFont typeface="Arial" panose="020B0604020202020204" pitchFamily="34" charset="0"/>
              <a:buChar char="•"/>
              <a:defRPr sz="1600">
                <a:solidFill>
                  <a:schemeClr val="tx2"/>
                </a:solidFill>
              </a:defRPr>
            </a:lvl5pPr>
          </a:lstStyle>
          <a:p>
            <a:pPr lvl="0"/>
            <a:r>
              <a:rPr lang="sv-SE" dirty="0"/>
              <a:t>Klicka för att lägga till text, bild eller innehåll</a:t>
            </a:r>
          </a:p>
          <a:p>
            <a:pPr lvl="1"/>
            <a:r>
              <a:rPr lang="sv-SE" dirty="0"/>
              <a:t>Nivå två</a:t>
            </a:r>
          </a:p>
          <a:p>
            <a:pPr lvl="2"/>
            <a:r>
              <a:rPr lang="sv-SE" dirty="0"/>
              <a:t>Nivå tre</a:t>
            </a:r>
          </a:p>
        </p:txBody>
      </p:sp>
      <p:sp>
        <p:nvSpPr>
          <p:cNvPr id="7" name="Rubrik">
            <a:extLst>
              <a:ext uri="{FF2B5EF4-FFF2-40B4-BE49-F238E27FC236}">
                <a16:creationId xmlns:a16="http://schemas.microsoft.com/office/drawing/2014/main" id="{0E26EE2A-F057-47C6-91BB-2CE82EBE8AA0}"/>
              </a:ext>
            </a:extLst>
          </p:cNvPr>
          <p:cNvSpPr>
            <a:spLocks noGrp="1"/>
          </p:cNvSpPr>
          <p:nvPr>
            <p:ph type="title" hasCustomPrompt="1"/>
          </p:nvPr>
        </p:nvSpPr>
        <p:spPr>
          <a:xfrm>
            <a:off x="1176338" y="757443"/>
            <a:ext cx="8112941" cy="1219263"/>
          </a:xfrm>
        </p:spPr>
        <p:txBody>
          <a:bodyPr anchor="b" anchorCtr="0">
            <a:noAutofit/>
          </a:bodyPr>
          <a:lstStyle>
            <a:lvl1pPr>
              <a:defRPr sz="3600">
                <a:solidFill>
                  <a:schemeClr val="tx2"/>
                </a:solidFill>
              </a:defRPr>
            </a:lvl1pPr>
          </a:lstStyle>
          <a:p>
            <a:r>
              <a:rPr lang="sv-SE" dirty="0"/>
              <a:t>Klicka här för att lägga till rubrik, max två rader</a:t>
            </a:r>
          </a:p>
        </p:txBody>
      </p:sp>
    </p:spTree>
    <p:extLst>
      <p:ext uri="{BB962C8B-B14F-4D97-AF65-F5344CB8AC3E}">
        <p14:creationId xmlns:p14="http://schemas.microsoft.com/office/powerpoint/2010/main" val="3647061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4" name="Platshållare för bildnummer">
            <a:extLst>
              <a:ext uri="{FF2B5EF4-FFF2-40B4-BE49-F238E27FC236}">
                <a16:creationId xmlns:a16="http://schemas.microsoft.com/office/drawing/2014/main" id="{47106106-A213-40C3-9F92-5EE5C3D92F94}"/>
              </a:ext>
            </a:extLst>
          </p:cNvPr>
          <p:cNvSpPr>
            <a:spLocks noGrp="1"/>
          </p:cNvSpPr>
          <p:nvPr>
            <p:ph type="sldNum" sz="quarter" idx="17"/>
          </p:nvPr>
        </p:nvSpPr>
        <p:spPr/>
        <p:txBody>
          <a:bodyPr/>
          <a:lstStyle/>
          <a:p>
            <a:fld id="{873EB259-4CFD-4D03-8D50-B89672399120}" type="slidenum">
              <a:rPr lang="sv-SE" smtClean="0"/>
              <a:pPr/>
              <a:t>‹#›</a:t>
            </a:fld>
            <a:endParaRPr lang="sv-SE"/>
          </a:p>
        </p:txBody>
      </p:sp>
      <p:pic>
        <p:nvPicPr>
          <p:cNvPr id="14" name="Greppa Näringen logotyp" descr="Logotyp för Greppa Näringen.">
            <a:extLst>
              <a:ext uri="{FF2B5EF4-FFF2-40B4-BE49-F238E27FC236}">
                <a16:creationId xmlns:a16="http://schemas.microsoft.com/office/drawing/2014/main" id="{CF719A97-82F6-4BE6-8248-587DBBEA97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1407" y="408533"/>
            <a:ext cx="1316302" cy="417191"/>
          </a:xfrm>
          <a:prstGeom prst="rect">
            <a:avLst/>
          </a:prstGeom>
        </p:spPr>
      </p:pic>
      <p:sp>
        <p:nvSpPr>
          <p:cNvPr id="11" name="Platshållare för innehåll">
            <a:extLst>
              <a:ext uri="{FF2B5EF4-FFF2-40B4-BE49-F238E27FC236}">
                <a16:creationId xmlns:a16="http://schemas.microsoft.com/office/drawing/2014/main" id="{02D58464-68C8-413F-A455-43EB1EE66FC3}"/>
              </a:ext>
            </a:extLst>
          </p:cNvPr>
          <p:cNvSpPr>
            <a:spLocks noGrp="1"/>
          </p:cNvSpPr>
          <p:nvPr>
            <p:ph sz="quarter" idx="14" hasCustomPrompt="1"/>
          </p:nvPr>
        </p:nvSpPr>
        <p:spPr>
          <a:xfrm>
            <a:off x="6243958" y="2315275"/>
            <a:ext cx="4524320" cy="3894456"/>
          </a:xfrm>
        </p:spPr>
        <p:txBody>
          <a:bodyPr/>
          <a:lstStyle>
            <a:lvl1pPr marL="342900" indent="-342900">
              <a:buClr>
                <a:schemeClr val="tx2"/>
              </a:buClr>
              <a:buFont typeface="Arial" panose="020B0604020202020204" pitchFamily="34" charset="0"/>
              <a:buChar char="•"/>
              <a:defRPr sz="2200">
                <a:solidFill>
                  <a:schemeClr val="tx2"/>
                </a:solidFill>
              </a:defRPr>
            </a:lvl1pPr>
            <a:lvl2pPr marL="800100" indent="-342900">
              <a:buClr>
                <a:schemeClr val="tx2"/>
              </a:buClr>
              <a:buFont typeface="Arial" panose="020B0604020202020204" pitchFamily="34" charset="0"/>
              <a:buChar char="•"/>
              <a:defRPr sz="2000">
                <a:solidFill>
                  <a:schemeClr val="tx2"/>
                </a:solidFill>
              </a:defRPr>
            </a:lvl2pPr>
            <a:lvl3pPr marL="1200150" indent="-285750">
              <a:buClr>
                <a:schemeClr val="tx2"/>
              </a:buClr>
              <a:buFont typeface="Arial" panose="020B0604020202020204" pitchFamily="34" charset="0"/>
              <a:buChar char="•"/>
              <a:defRPr sz="1800">
                <a:solidFill>
                  <a:schemeClr val="tx2"/>
                </a:solidFill>
              </a:defRPr>
            </a:lvl3pPr>
            <a:lvl4pPr marL="1657350" indent="-285750">
              <a:buClr>
                <a:schemeClr val="tx2"/>
              </a:buClr>
              <a:buFont typeface="Arial" panose="020B0604020202020204" pitchFamily="34" charset="0"/>
              <a:buChar char="•"/>
              <a:defRPr sz="1600">
                <a:solidFill>
                  <a:schemeClr val="tx2"/>
                </a:solidFill>
              </a:defRPr>
            </a:lvl4pPr>
            <a:lvl5pPr marL="2114550" indent="-285750">
              <a:buClr>
                <a:schemeClr val="tx2"/>
              </a:buClr>
              <a:buFont typeface="Arial" panose="020B0604020202020204" pitchFamily="34" charset="0"/>
              <a:buChar char="•"/>
              <a:defRPr sz="1600">
                <a:solidFill>
                  <a:schemeClr val="tx2"/>
                </a:solidFill>
              </a:defRPr>
            </a:lvl5pPr>
          </a:lstStyle>
          <a:p>
            <a:pPr lvl="0"/>
            <a:r>
              <a:rPr lang="sv-SE" dirty="0"/>
              <a:t>Klicka för att lägga till text, bild eller innehåll</a:t>
            </a:r>
          </a:p>
          <a:p>
            <a:pPr lvl="1"/>
            <a:r>
              <a:rPr lang="sv-SE" dirty="0"/>
              <a:t>Nivå två</a:t>
            </a:r>
          </a:p>
          <a:p>
            <a:pPr lvl="2"/>
            <a:r>
              <a:rPr lang="sv-SE" dirty="0"/>
              <a:t>Nivå tre</a:t>
            </a:r>
          </a:p>
        </p:txBody>
      </p:sp>
      <p:sp>
        <p:nvSpPr>
          <p:cNvPr id="8" name="Platshållare för innehåll">
            <a:extLst>
              <a:ext uri="{FF2B5EF4-FFF2-40B4-BE49-F238E27FC236}">
                <a16:creationId xmlns:a16="http://schemas.microsoft.com/office/drawing/2014/main" id="{9175659D-CF7E-4420-911B-A57598EE71EF}"/>
              </a:ext>
            </a:extLst>
          </p:cNvPr>
          <p:cNvSpPr>
            <a:spLocks noGrp="1"/>
          </p:cNvSpPr>
          <p:nvPr>
            <p:ph sz="quarter" idx="13" hasCustomPrompt="1"/>
          </p:nvPr>
        </p:nvSpPr>
        <p:spPr>
          <a:xfrm>
            <a:off x="1176422" y="2315275"/>
            <a:ext cx="4632404" cy="3894456"/>
          </a:xfrm>
        </p:spPr>
        <p:txBody>
          <a:bodyPr/>
          <a:lstStyle>
            <a:lvl1pPr marL="342900" indent="-342900">
              <a:buClrTx/>
              <a:buFont typeface="Arial" panose="020B0604020202020204" pitchFamily="34" charset="0"/>
              <a:buChar char="•"/>
              <a:defRPr sz="2200">
                <a:solidFill>
                  <a:schemeClr val="tx2"/>
                </a:solidFill>
              </a:defRPr>
            </a:lvl1pPr>
            <a:lvl2pPr marL="800100" indent="-342900">
              <a:buClrTx/>
              <a:buFont typeface="Arial" panose="020B0604020202020204" pitchFamily="34" charset="0"/>
              <a:buChar char="•"/>
              <a:defRPr sz="2000">
                <a:solidFill>
                  <a:schemeClr val="tx2"/>
                </a:solidFill>
              </a:defRPr>
            </a:lvl2pPr>
            <a:lvl3pPr marL="1200150" indent="-285750">
              <a:buClrTx/>
              <a:buFont typeface="Arial" panose="020B0604020202020204" pitchFamily="34" charset="0"/>
              <a:buChar char="•"/>
              <a:defRPr sz="1800">
                <a:solidFill>
                  <a:schemeClr val="tx2"/>
                </a:solidFill>
              </a:defRPr>
            </a:lvl3pPr>
            <a:lvl4pPr marL="1657350" indent="-285750">
              <a:buClr>
                <a:schemeClr val="tx2"/>
              </a:buClr>
              <a:buFont typeface="Arial" panose="020B0604020202020204" pitchFamily="34" charset="0"/>
              <a:buChar char="•"/>
              <a:defRPr sz="1600">
                <a:solidFill>
                  <a:schemeClr val="tx2"/>
                </a:solidFill>
              </a:defRPr>
            </a:lvl4pPr>
            <a:lvl5pPr marL="2114550" indent="-285750">
              <a:buClr>
                <a:schemeClr val="tx2"/>
              </a:buClr>
              <a:buFont typeface="Arial" panose="020B0604020202020204" pitchFamily="34" charset="0"/>
              <a:buChar char="•"/>
              <a:defRPr sz="1600">
                <a:solidFill>
                  <a:schemeClr val="tx2"/>
                </a:solidFill>
              </a:defRPr>
            </a:lvl5pPr>
          </a:lstStyle>
          <a:p>
            <a:pPr lvl="0"/>
            <a:r>
              <a:rPr lang="sv-SE" dirty="0"/>
              <a:t>Klicka för att lägga till text, bild eller innehåll</a:t>
            </a:r>
          </a:p>
          <a:p>
            <a:pPr lvl="1"/>
            <a:r>
              <a:rPr lang="sv-SE" dirty="0"/>
              <a:t>Nivå två</a:t>
            </a:r>
          </a:p>
          <a:p>
            <a:pPr lvl="2"/>
            <a:r>
              <a:rPr lang="sv-SE" dirty="0"/>
              <a:t>Nivå tre</a:t>
            </a:r>
          </a:p>
        </p:txBody>
      </p:sp>
      <p:sp>
        <p:nvSpPr>
          <p:cNvPr id="7" name="Rubrik">
            <a:extLst>
              <a:ext uri="{FF2B5EF4-FFF2-40B4-BE49-F238E27FC236}">
                <a16:creationId xmlns:a16="http://schemas.microsoft.com/office/drawing/2014/main" id="{0E26EE2A-F057-47C6-91BB-2CE82EBE8AA0}"/>
              </a:ext>
            </a:extLst>
          </p:cNvPr>
          <p:cNvSpPr>
            <a:spLocks noGrp="1"/>
          </p:cNvSpPr>
          <p:nvPr>
            <p:ph type="title" hasCustomPrompt="1"/>
          </p:nvPr>
        </p:nvSpPr>
        <p:spPr>
          <a:xfrm>
            <a:off x="1176338" y="757443"/>
            <a:ext cx="8112941" cy="1219263"/>
          </a:xfrm>
        </p:spPr>
        <p:txBody>
          <a:bodyPr anchor="b" anchorCtr="0">
            <a:noAutofit/>
          </a:bodyPr>
          <a:lstStyle>
            <a:lvl1pPr>
              <a:defRPr sz="3600">
                <a:solidFill>
                  <a:schemeClr val="tx2"/>
                </a:solidFill>
              </a:defRPr>
            </a:lvl1pPr>
          </a:lstStyle>
          <a:p>
            <a:r>
              <a:rPr lang="sv-SE" dirty="0"/>
              <a:t>Klicka här för att lägga till rubrik, max två rader</a:t>
            </a:r>
          </a:p>
        </p:txBody>
      </p:sp>
    </p:spTree>
    <p:extLst>
      <p:ext uri="{BB962C8B-B14F-4D97-AF65-F5344CB8AC3E}">
        <p14:creationId xmlns:p14="http://schemas.microsoft.com/office/powerpoint/2010/main" val="293901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vsnittsrubrik droppe">
    <p:bg>
      <p:bgPr>
        <a:solidFill>
          <a:schemeClr val="bg2"/>
        </a:solidFill>
        <a:effectLst/>
      </p:bgPr>
    </p:bg>
    <p:spTree>
      <p:nvGrpSpPr>
        <p:cNvPr id="1" name=""/>
        <p:cNvGrpSpPr/>
        <p:nvPr/>
      </p:nvGrpSpPr>
      <p:grpSpPr>
        <a:xfrm>
          <a:off x="0" y="0"/>
          <a:ext cx="0" cy="0"/>
          <a:chOff x="0" y="0"/>
          <a:chExt cx="0" cy="0"/>
        </a:xfrm>
      </p:grpSpPr>
      <p:sp>
        <p:nvSpPr>
          <p:cNvPr id="8" name="Färgblock blå">
            <a:extLst>
              <a:ext uri="{FF2B5EF4-FFF2-40B4-BE49-F238E27FC236}">
                <a16:creationId xmlns:a16="http://schemas.microsoft.com/office/drawing/2014/main" id="{C0FA68A2-702F-4B4E-B8EC-AF60295BE284}"/>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bild">
            <a:extLst>
              <a:ext uri="{FF2B5EF4-FFF2-40B4-BE49-F238E27FC236}">
                <a16:creationId xmlns:a16="http://schemas.microsoft.com/office/drawing/2014/main" id="{701C8F8E-93E5-42BF-AF45-A18E4534D6A3}"/>
              </a:ext>
            </a:extLst>
          </p:cNvPr>
          <p:cNvSpPr>
            <a:spLocks noGrp="1"/>
          </p:cNvSpPr>
          <p:nvPr>
            <p:ph type="pic" sz="quarter" idx="14" hasCustomPrompt="1"/>
          </p:nvPr>
        </p:nvSpPr>
        <p:spPr>
          <a:xfrm>
            <a:off x="922581" y="1034515"/>
            <a:ext cx="4250838" cy="5132857"/>
          </a:xfrm>
          <a:custGeom>
            <a:avLst/>
            <a:gdLst>
              <a:gd name="connsiteX0" fmla="*/ 1890711 w 3781426"/>
              <a:gd name="connsiteY0" fmla="*/ 0 h 4566046"/>
              <a:gd name="connsiteX1" fmla="*/ 3289977 w 3781426"/>
              <a:gd name="connsiteY1" fmla="*/ 1399267 h 4566046"/>
              <a:gd name="connsiteX2" fmla="*/ 3285674 w 3781426"/>
              <a:gd name="connsiteY2" fmla="*/ 1403570 h 4566046"/>
              <a:gd name="connsiteX3" fmla="*/ 3349679 w 3781426"/>
              <a:gd name="connsiteY3" fmla="*/ 1473963 h 4566046"/>
              <a:gd name="connsiteX4" fmla="*/ 3781426 w 3781426"/>
              <a:gd name="connsiteY4" fmla="*/ 2676127 h 4566046"/>
              <a:gd name="connsiteX5" fmla="*/ 1890713 w 3781426"/>
              <a:gd name="connsiteY5" fmla="*/ 4566046 h 4566046"/>
              <a:gd name="connsiteX6" fmla="*/ 0 w 3781426"/>
              <a:gd name="connsiteY6" fmla="*/ 2676127 h 4566046"/>
              <a:gd name="connsiteX7" fmla="*/ 431747 w 3781426"/>
              <a:gd name="connsiteY7" fmla="*/ 1473963 h 4566046"/>
              <a:gd name="connsiteX8" fmla="*/ 495100 w 3781426"/>
              <a:gd name="connsiteY8" fmla="*/ 1404287 h 4566046"/>
              <a:gd name="connsiteX9" fmla="*/ 490762 w 3781426"/>
              <a:gd name="connsiteY9" fmla="*/ 1399949 h 4566046"/>
              <a:gd name="connsiteX0" fmla="*/ 1890711 w 3781426"/>
              <a:gd name="connsiteY0" fmla="*/ 0 h 4566046"/>
              <a:gd name="connsiteX1" fmla="*/ 3289977 w 3781426"/>
              <a:gd name="connsiteY1" fmla="*/ 1399267 h 4566046"/>
              <a:gd name="connsiteX2" fmla="*/ 3285674 w 3781426"/>
              <a:gd name="connsiteY2" fmla="*/ 1403570 h 4566046"/>
              <a:gd name="connsiteX3" fmla="*/ 3349679 w 3781426"/>
              <a:gd name="connsiteY3" fmla="*/ 1473963 h 4566046"/>
              <a:gd name="connsiteX4" fmla="*/ 3781426 w 3781426"/>
              <a:gd name="connsiteY4" fmla="*/ 2676127 h 4566046"/>
              <a:gd name="connsiteX5" fmla="*/ 1890713 w 3781426"/>
              <a:gd name="connsiteY5" fmla="*/ 4566046 h 4566046"/>
              <a:gd name="connsiteX6" fmla="*/ 0 w 3781426"/>
              <a:gd name="connsiteY6" fmla="*/ 2676127 h 4566046"/>
              <a:gd name="connsiteX7" fmla="*/ 431747 w 3781426"/>
              <a:gd name="connsiteY7" fmla="*/ 1473963 h 4566046"/>
              <a:gd name="connsiteX8" fmla="*/ 495100 w 3781426"/>
              <a:gd name="connsiteY8" fmla="*/ 1404287 h 4566046"/>
              <a:gd name="connsiteX9" fmla="*/ 1890711 w 3781426"/>
              <a:gd name="connsiteY9" fmla="*/ 0 h 4566046"/>
              <a:gd name="connsiteX0" fmla="*/ 1890711 w 3781426"/>
              <a:gd name="connsiteY0" fmla="*/ 0 h 4566046"/>
              <a:gd name="connsiteX1" fmla="*/ 3285674 w 3781426"/>
              <a:gd name="connsiteY1" fmla="*/ 1403570 h 4566046"/>
              <a:gd name="connsiteX2" fmla="*/ 3349679 w 3781426"/>
              <a:gd name="connsiteY2" fmla="*/ 1473963 h 4566046"/>
              <a:gd name="connsiteX3" fmla="*/ 3781426 w 3781426"/>
              <a:gd name="connsiteY3" fmla="*/ 2676127 h 4566046"/>
              <a:gd name="connsiteX4" fmla="*/ 1890713 w 3781426"/>
              <a:gd name="connsiteY4" fmla="*/ 4566046 h 4566046"/>
              <a:gd name="connsiteX5" fmla="*/ 0 w 3781426"/>
              <a:gd name="connsiteY5" fmla="*/ 2676127 h 4566046"/>
              <a:gd name="connsiteX6" fmla="*/ 431747 w 3781426"/>
              <a:gd name="connsiteY6" fmla="*/ 1473963 h 4566046"/>
              <a:gd name="connsiteX7" fmla="*/ 495100 w 3781426"/>
              <a:gd name="connsiteY7" fmla="*/ 1404287 h 4566046"/>
              <a:gd name="connsiteX8" fmla="*/ 1890711 w 3781426"/>
              <a:gd name="connsiteY8" fmla="*/ 0 h 456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426" h="4566046">
                <a:moveTo>
                  <a:pt x="1890711" y="0"/>
                </a:moveTo>
                <a:lnTo>
                  <a:pt x="3285674" y="1403570"/>
                </a:lnTo>
                <a:lnTo>
                  <a:pt x="3349679" y="1473963"/>
                </a:lnTo>
                <a:cubicBezTo>
                  <a:pt x="3619400" y="1800653"/>
                  <a:pt x="3781426" y="2219476"/>
                  <a:pt x="3781426" y="2676127"/>
                </a:cubicBezTo>
                <a:cubicBezTo>
                  <a:pt x="3781426" y="3719900"/>
                  <a:pt x="2934925" y="4566046"/>
                  <a:pt x="1890713" y="4566046"/>
                </a:cubicBezTo>
                <a:cubicBezTo>
                  <a:pt x="846501" y="4566046"/>
                  <a:pt x="0" y="3719900"/>
                  <a:pt x="0" y="2676127"/>
                </a:cubicBezTo>
                <a:cubicBezTo>
                  <a:pt x="0" y="2219476"/>
                  <a:pt x="162026" y="1800653"/>
                  <a:pt x="431747" y="1473963"/>
                </a:cubicBezTo>
                <a:lnTo>
                  <a:pt x="495100" y="1404287"/>
                </a:lnTo>
                <a:lnTo>
                  <a:pt x="1890711" y="0"/>
                </a:lnTo>
                <a:close/>
              </a:path>
            </a:pathLst>
          </a:custGeom>
          <a:solidFill>
            <a:schemeClr val="bg2"/>
          </a:solidFill>
          <a:ln>
            <a:noFill/>
          </a:ln>
        </p:spPr>
        <p:txBody>
          <a:bodyPr vert="horz" wrap="square" lIns="91440" tIns="45720" rIns="91440" bIns="45720" rtlCol="0" anchor="ctr" anchorCtr="0">
            <a:noAutofit/>
          </a:bodyPr>
          <a:lstStyle>
            <a:lvl1pPr>
              <a:defRPr lang="sv-SE" sz="2400" dirty="0">
                <a:solidFill>
                  <a:schemeClr val="tx1"/>
                </a:solidFill>
              </a:defRPr>
            </a:lvl1pPr>
          </a:lstStyle>
          <a:p>
            <a:pPr marL="0" lvl="0" indent="0">
              <a:buNone/>
            </a:pPr>
            <a:r>
              <a:rPr lang="sv-SE" dirty="0"/>
              <a:t>Klicka här för att infoga bild</a:t>
            </a:r>
          </a:p>
        </p:txBody>
      </p:sp>
      <p:sp>
        <p:nvSpPr>
          <p:cNvPr id="5" name="Platshållare för text">
            <a:extLst>
              <a:ext uri="{FF2B5EF4-FFF2-40B4-BE49-F238E27FC236}">
                <a16:creationId xmlns:a16="http://schemas.microsoft.com/office/drawing/2014/main" id="{7A23548C-701F-4F68-A201-0CB0681ACCF7}"/>
              </a:ext>
            </a:extLst>
          </p:cNvPr>
          <p:cNvSpPr>
            <a:spLocks noGrp="1"/>
          </p:cNvSpPr>
          <p:nvPr>
            <p:ph type="body" sz="quarter" idx="15" hasCustomPrompt="1"/>
          </p:nvPr>
        </p:nvSpPr>
        <p:spPr>
          <a:xfrm>
            <a:off x="6769101" y="3204000"/>
            <a:ext cx="4356000" cy="3132000"/>
          </a:xfrm>
        </p:spPr>
        <p:txBody>
          <a:bodyPr/>
          <a:lstStyle>
            <a:lvl1pPr marL="342900" indent="-342900">
              <a:buClr>
                <a:schemeClr val="tx2"/>
              </a:buClr>
              <a:buFont typeface="Arial" panose="020B0604020202020204" pitchFamily="34" charset="0"/>
              <a:buChar char="•"/>
              <a:defRPr sz="2000"/>
            </a:lvl1pPr>
            <a:lvl2pPr marL="685800" indent="-228600">
              <a:buClr>
                <a:schemeClr val="tx2"/>
              </a:buClr>
              <a:buFont typeface="Arial" panose="020B0604020202020204" pitchFamily="34" charset="0"/>
              <a:buChar char="•"/>
              <a:defRPr sz="2000">
                <a:solidFill>
                  <a:schemeClr val="tx2"/>
                </a:solidFill>
              </a:defRPr>
            </a:lvl2pPr>
            <a:lvl3pPr marL="1143000" indent="-228600">
              <a:buClr>
                <a:schemeClr val="tx2"/>
              </a:buClr>
              <a:buFont typeface="Arial" panose="020B0604020202020204" pitchFamily="34" charset="0"/>
              <a:buChar char="•"/>
              <a:defRPr sz="1800">
                <a:solidFill>
                  <a:schemeClr val="tx2"/>
                </a:solidFill>
              </a:defRPr>
            </a:lvl3pPr>
            <a:lvl4pPr marL="1600200" indent="-228600">
              <a:buClr>
                <a:schemeClr val="tx2"/>
              </a:buClr>
              <a:buFont typeface="Arial" panose="020B0604020202020204" pitchFamily="34" charset="0"/>
              <a:buChar char="•"/>
              <a:defRPr>
                <a:solidFill>
                  <a:schemeClr val="tx2"/>
                </a:solidFill>
              </a:defRPr>
            </a:lvl4pPr>
            <a:lvl5pPr marL="2057400" indent="-228600">
              <a:buClr>
                <a:schemeClr val="tx2"/>
              </a:buClr>
              <a:buFont typeface="Arial" panose="020B0604020202020204" pitchFamily="34" charset="0"/>
              <a:buChar char="•"/>
              <a:defRPr>
                <a:solidFill>
                  <a:schemeClr val="tx2"/>
                </a:solidFill>
              </a:defRPr>
            </a:lvl5pPr>
          </a:lstStyle>
          <a:p>
            <a:pPr lvl="0"/>
            <a:r>
              <a:rPr lang="sv-SE" dirty="0"/>
              <a:t>Lägg till 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9989E5EF-8FF1-7A36-C805-B91752B740AB}"/>
              </a:ext>
            </a:extLst>
          </p:cNvPr>
          <p:cNvSpPr>
            <a:spLocks noGrp="1"/>
          </p:cNvSpPr>
          <p:nvPr>
            <p:ph type="title" hasCustomPrompt="1"/>
          </p:nvPr>
        </p:nvSpPr>
        <p:spPr>
          <a:xfrm>
            <a:off x="6769131" y="1440180"/>
            <a:ext cx="4356000" cy="1693099"/>
          </a:xfrm>
        </p:spPr>
        <p:txBody>
          <a:bodyPr anchor="b" anchorCtr="0"/>
          <a:lstStyle>
            <a:lvl1pPr>
              <a:lnSpc>
                <a:spcPct val="100000"/>
              </a:lnSpc>
              <a:defRPr sz="3200">
                <a:solidFill>
                  <a:schemeClr val="accent3"/>
                </a:solidFill>
              </a:defRPr>
            </a:lvl1pPr>
          </a:lstStyle>
          <a:p>
            <a:r>
              <a:rPr lang="sv-SE" dirty="0"/>
              <a:t>Klicka här för att lägga till rubrik max tre rader</a:t>
            </a:r>
          </a:p>
        </p:txBody>
      </p:sp>
    </p:spTree>
    <p:extLst>
      <p:ext uri="{BB962C8B-B14F-4D97-AF65-F5344CB8AC3E}">
        <p14:creationId xmlns:p14="http://schemas.microsoft.com/office/powerpoint/2010/main" val="41921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Platshållare för sidnummer">
            <a:extLst>
              <a:ext uri="{FF2B5EF4-FFF2-40B4-BE49-F238E27FC236}">
                <a16:creationId xmlns:a16="http://schemas.microsoft.com/office/drawing/2014/main" id="{D054FFF1-22CE-4658-9ECE-65F4FEE1FB05}"/>
              </a:ext>
            </a:extLst>
          </p:cNvPr>
          <p:cNvSpPr>
            <a:spLocks noGrp="1"/>
          </p:cNvSpPr>
          <p:nvPr>
            <p:ph type="sldNum" sz="quarter" idx="4"/>
          </p:nvPr>
        </p:nvSpPr>
        <p:spPr>
          <a:xfrm>
            <a:off x="350818" y="6346241"/>
            <a:ext cx="872054" cy="297177"/>
          </a:xfrm>
          <a:prstGeom prst="rect">
            <a:avLst/>
          </a:prstGeom>
        </p:spPr>
        <p:txBody>
          <a:bodyPr vert="horz" lIns="91440" tIns="45720" rIns="91440" bIns="45720" rtlCol="0" anchor="b" anchorCtr="0"/>
          <a:lstStyle>
            <a:lvl1pPr algn="l">
              <a:defRPr sz="1000">
                <a:solidFill>
                  <a:schemeClr val="tx1"/>
                </a:solidFill>
                <a:latin typeface="+mn-lt"/>
              </a:defRPr>
            </a:lvl1pPr>
          </a:lstStyle>
          <a:p>
            <a:fld id="{873EB259-4CFD-4D03-8D50-B89672399120}" type="slidenum">
              <a:rPr lang="sv-SE" smtClean="0"/>
              <a:pPr/>
              <a:t>‹#›</a:t>
            </a:fld>
            <a:endParaRPr lang="sv-SE"/>
          </a:p>
        </p:txBody>
      </p:sp>
      <p:pic>
        <p:nvPicPr>
          <p:cNvPr id="11" name="Greppa Näringen logotyp" descr="Logotyp för Greppa Näringen.">
            <a:extLst>
              <a:ext uri="{FF2B5EF4-FFF2-40B4-BE49-F238E27FC236}">
                <a16:creationId xmlns:a16="http://schemas.microsoft.com/office/drawing/2014/main" id="{1B1051DC-0603-47E4-A8B5-C011AE6A2E30}"/>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381407" y="408533"/>
            <a:ext cx="1316302" cy="417191"/>
          </a:xfrm>
          <a:prstGeom prst="rect">
            <a:avLst/>
          </a:prstGeom>
        </p:spPr>
      </p:pic>
      <p:sp>
        <p:nvSpPr>
          <p:cNvPr id="3" name="Platshållare för text">
            <a:extLst>
              <a:ext uri="{FF2B5EF4-FFF2-40B4-BE49-F238E27FC236}">
                <a16:creationId xmlns:a16="http://schemas.microsoft.com/office/drawing/2014/main" id="{68BF3625-E815-21FE-92DD-FD761B84AE85}"/>
              </a:ext>
            </a:extLst>
          </p:cNvPr>
          <p:cNvSpPr>
            <a:spLocks noGrp="1"/>
          </p:cNvSpPr>
          <p:nvPr>
            <p:ph type="body" idx="1"/>
          </p:nvPr>
        </p:nvSpPr>
        <p:spPr>
          <a:xfrm>
            <a:off x="604206" y="3339253"/>
            <a:ext cx="9512098" cy="2693023"/>
          </a:xfrm>
          <a:prstGeom prst="rect">
            <a:avLst/>
          </a:prstGeom>
        </p:spPr>
        <p:txBody>
          <a:bodyPr vert="horz" lIns="91440" tIns="45720" rIns="91440" bIns="45720" rtlCol="0">
            <a:noAutofit/>
          </a:bodyPr>
          <a:lstStyle/>
          <a:p>
            <a:pPr lvl="0"/>
            <a:r>
              <a:rPr lang="sv-SE" dirty="0"/>
              <a:t>Klicka här för att lägga till text</a:t>
            </a:r>
          </a:p>
          <a:p>
            <a:pPr lvl="0"/>
            <a:endParaRPr lang="sv-SE" dirty="0"/>
          </a:p>
          <a:p>
            <a:pPr lvl="0"/>
            <a:endParaRPr lang="sv-SE" dirty="0"/>
          </a:p>
        </p:txBody>
      </p:sp>
      <p:sp>
        <p:nvSpPr>
          <p:cNvPr id="2" name="Platshållare för rubrik 1">
            <a:extLst>
              <a:ext uri="{FF2B5EF4-FFF2-40B4-BE49-F238E27FC236}">
                <a16:creationId xmlns:a16="http://schemas.microsoft.com/office/drawing/2014/main" id="{10398551-A45D-BE15-0A00-494B3FB0614A}"/>
              </a:ext>
            </a:extLst>
          </p:cNvPr>
          <p:cNvSpPr>
            <a:spLocks noGrp="1"/>
          </p:cNvSpPr>
          <p:nvPr>
            <p:ph type="title"/>
          </p:nvPr>
        </p:nvSpPr>
        <p:spPr>
          <a:xfrm>
            <a:off x="604207" y="1866900"/>
            <a:ext cx="9512097" cy="1158388"/>
          </a:xfrm>
          <a:prstGeom prst="rect">
            <a:avLst/>
          </a:prstGeom>
        </p:spPr>
        <p:txBody>
          <a:bodyPr vert="horz" lIns="91440" tIns="45720" rIns="91440" bIns="45720" rtlCol="0" anchor="ctr" anchorCtr="0">
            <a:noAutofit/>
          </a:bodyPr>
          <a:lstStyle/>
          <a:p>
            <a:r>
              <a:rPr lang="sv-SE" dirty="0"/>
              <a:t>Klicka här för att lägga till rubrik</a:t>
            </a:r>
          </a:p>
        </p:txBody>
      </p:sp>
    </p:spTree>
    <p:extLst>
      <p:ext uri="{BB962C8B-B14F-4D97-AF65-F5344CB8AC3E}">
        <p14:creationId xmlns:p14="http://schemas.microsoft.com/office/powerpoint/2010/main" val="4078069493"/>
      </p:ext>
    </p:extLst>
  </p:cSld>
  <p:clrMap bg1="lt1" tx1="dk1" bg2="lt2" tx2="dk2" accent1="accent1" accent2="accent2" accent3="accent3" accent4="accent4" accent5="accent5" accent6="accent6" hlink="hlink" folHlink="folHlink"/>
  <p:sldLayoutIdLst>
    <p:sldLayoutId id="2147483745" r:id="rId1"/>
    <p:sldLayoutId id="2147483754" r:id="rId2"/>
    <p:sldLayoutId id="2147483721" r:id="rId3"/>
    <p:sldLayoutId id="2147483724" r:id="rId4"/>
    <p:sldLayoutId id="2147483728" r:id="rId5"/>
    <p:sldLayoutId id="2147483753" r:id="rId6"/>
    <p:sldLayoutId id="2147483727" r:id="rId7"/>
    <p:sldLayoutId id="2147483743" r:id="rId8"/>
    <p:sldLayoutId id="2147483716" r:id="rId9"/>
    <p:sldLayoutId id="2147483711" r:id="rId10"/>
    <p:sldLayoutId id="2147483744" r:id="rId11"/>
    <p:sldLayoutId id="2147483750" r:id="rId12"/>
    <p:sldLayoutId id="2147483696" r:id="rId13"/>
    <p:sldLayoutId id="2147483749" r:id="rId14"/>
  </p:sldLayoutIdLst>
  <p:hf hdr="0" ftr="0" dt="0"/>
  <p:txStyles>
    <p:titleStyle>
      <a:lvl1pPr algn="l" defTabSz="914400" rtl="0" eaLnBrk="1" latinLnBrk="0" hangingPunct="1">
        <a:lnSpc>
          <a:spcPct val="90000"/>
        </a:lnSpc>
        <a:spcBef>
          <a:spcPct val="0"/>
        </a:spcBef>
        <a:buNone/>
        <a:defRPr sz="4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A71930"/>
        </a:buClr>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8A618"/>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D4BA00"/>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DC503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jp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43C100-F398-43E5-B33C-C42A6442EDD7}"/>
              </a:ext>
            </a:extLst>
          </p:cNvPr>
          <p:cNvSpPr>
            <a:spLocks noGrp="1"/>
          </p:cNvSpPr>
          <p:nvPr>
            <p:ph type="ctrTitle"/>
          </p:nvPr>
        </p:nvSpPr>
        <p:spPr/>
        <p:txBody>
          <a:bodyPr/>
          <a:lstStyle/>
          <a:p>
            <a:r>
              <a:rPr lang="sv-SE" dirty="0"/>
              <a:t>Integrerat växtskydd</a:t>
            </a:r>
            <a:br>
              <a:rPr lang="sv-SE" dirty="0"/>
            </a:br>
            <a:r>
              <a:rPr lang="sv-SE" dirty="0"/>
              <a:t>Sjukdomar</a:t>
            </a:r>
          </a:p>
        </p:txBody>
      </p:sp>
      <p:pic>
        <p:nvPicPr>
          <p:cNvPr id="7" name="Platshållare för bild 5">
            <a:extLst>
              <a:ext uri="{FF2B5EF4-FFF2-40B4-BE49-F238E27FC236}">
                <a16:creationId xmlns:a16="http://schemas.microsoft.com/office/drawing/2014/main" id="{E83208DB-7571-454F-A1AC-27856216355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l="5954" r="47311"/>
          <a:stretch/>
        </p:blipFill>
        <p:spPr>
          <a:xfrm>
            <a:off x="601864" y="3518748"/>
            <a:ext cx="5261905" cy="3339252"/>
          </a:xfrm>
          <a:prstGeom prst="rect">
            <a:avLst/>
          </a:prstGeom>
        </p:spPr>
      </p:pic>
      <p:sp>
        <p:nvSpPr>
          <p:cNvPr id="8" name="textruta 7">
            <a:extLst>
              <a:ext uri="{FF2B5EF4-FFF2-40B4-BE49-F238E27FC236}">
                <a16:creationId xmlns:a16="http://schemas.microsoft.com/office/drawing/2014/main" id="{8C2FECEA-60EB-4667-97A0-8CFCC31E591B}"/>
              </a:ext>
            </a:extLst>
          </p:cNvPr>
          <p:cNvSpPr txBox="1"/>
          <p:nvPr/>
        </p:nvSpPr>
        <p:spPr>
          <a:xfrm>
            <a:off x="6096000" y="6426914"/>
            <a:ext cx="4214615" cy="246221"/>
          </a:xfrm>
          <a:prstGeom prst="rect">
            <a:avLst/>
          </a:prstGeom>
          <a:noFill/>
        </p:spPr>
        <p:txBody>
          <a:bodyPr wrap="none" rtlCol="0">
            <a:spAutoFit/>
          </a:bodyPr>
          <a:lstStyle/>
          <a:p>
            <a:r>
              <a:rPr lang="sv-SE" sz="1000" dirty="0"/>
              <a:t>Foton och bilder utan angiven upphovsman tillhör Växtskyddscentralen.</a:t>
            </a:r>
          </a:p>
        </p:txBody>
      </p:sp>
    </p:spTree>
    <p:extLst>
      <p:ext uri="{BB962C8B-B14F-4D97-AF65-F5344CB8AC3E}">
        <p14:creationId xmlns:p14="http://schemas.microsoft.com/office/powerpoint/2010/main" val="674437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898687E4-9E3C-4587-9646-065A86A955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80989" y="3429000"/>
            <a:ext cx="4632231" cy="2763898"/>
          </a:xfrm>
          <a:prstGeom prst="rect">
            <a:avLst/>
          </a:prstGeom>
        </p:spPr>
      </p:pic>
      <p:sp>
        <p:nvSpPr>
          <p:cNvPr id="2" name="Platshållare för bildnummer 1">
            <a:extLst>
              <a:ext uri="{FF2B5EF4-FFF2-40B4-BE49-F238E27FC236}">
                <a16:creationId xmlns:a16="http://schemas.microsoft.com/office/drawing/2014/main" id="{10223177-A8A6-47AC-8872-F1ED06E0FB04}"/>
              </a:ext>
            </a:extLst>
          </p:cNvPr>
          <p:cNvSpPr>
            <a:spLocks noGrp="1"/>
          </p:cNvSpPr>
          <p:nvPr>
            <p:ph type="sldNum" sz="quarter" idx="18"/>
          </p:nvPr>
        </p:nvSpPr>
        <p:spPr/>
        <p:txBody>
          <a:bodyPr/>
          <a:lstStyle/>
          <a:p>
            <a:fld id="{873EB259-4CFD-4D03-8D50-B89672399120}" type="slidenum">
              <a:rPr lang="sv-SE" smtClean="0"/>
              <a:pPr/>
              <a:t>10</a:t>
            </a:fld>
            <a:endParaRPr lang="sv-SE"/>
          </a:p>
        </p:txBody>
      </p:sp>
      <p:sp>
        <p:nvSpPr>
          <p:cNvPr id="6" name="Rubrik 5">
            <a:extLst>
              <a:ext uri="{FF2B5EF4-FFF2-40B4-BE49-F238E27FC236}">
                <a16:creationId xmlns:a16="http://schemas.microsoft.com/office/drawing/2014/main" id="{EFBF6823-67D9-423F-BDB7-06591DDD9E69}"/>
              </a:ext>
            </a:extLst>
          </p:cNvPr>
          <p:cNvSpPr>
            <a:spLocks noGrp="1"/>
          </p:cNvSpPr>
          <p:nvPr>
            <p:ph type="title"/>
          </p:nvPr>
        </p:nvSpPr>
        <p:spPr>
          <a:xfrm>
            <a:off x="786845" y="440505"/>
            <a:ext cx="8280000" cy="1165138"/>
          </a:xfrm>
        </p:spPr>
        <p:txBody>
          <a:bodyPr/>
          <a:lstStyle/>
          <a:p>
            <a:r>
              <a:rPr lang="sv-SE" dirty="0"/>
              <a:t>Bevakning och uppföljning</a:t>
            </a:r>
          </a:p>
        </p:txBody>
      </p:sp>
      <p:sp>
        <p:nvSpPr>
          <p:cNvPr id="5" name="Platshållare för innehåll 2">
            <a:extLst>
              <a:ext uri="{FF2B5EF4-FFF2-40B4-BE49-F238E27FC236}">
                <a16:creationId xmlns:a16="http://schemas.microsoft.com/office/drawing/2014/main" id="{1F74A919-B914-4CDD-94A5-764933456123}"/>
              </a:ext>
            </a:extLst>
          </p:cNvPr>
          <p:cNvSpPr txBox="1">
            <a:spLocks/>
          </p:cNvSpPr>
          <p:nvPr/>
        </p:nvSpPr>
        <p:spPr>
          <a:xfrm>
            <a:off x="568448" y="1841560"/>
            <a:ext cx="7853437"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sysClr val="windowText" lastClr="000000"/>
                </a:solidFill>
                <a:effectLst/>
                <a:uLnTx/>
                <a:uFillTx/>
                <a:latin typeface="Arial"/>
                <a:ea typeface="+mn-ea"/>
                <a:cs typeface="+mn-cs"/>
              </a:rPr>
              <a:t>Börja bevaka fälten när det är varningar om smitta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900" b="0" i="0" u="none" strike="noStrike" kern="1200" cap="none" spc="0" normalizeH="0" baseline="0" noProof="0" dirty="0">
                <a:ln>
                  <a:noFill/>
                </a:ln>
                <a:solidFill>
                  <a:sysClr val="windowText" lastClr="000000"/>
                </a:solidFill>
                <a:effectLst/>
                <a:uLnTx/>
                <a:uFillTx/>
                <a:latin typeface="Arial"/>
                <a:ea typeface="+mn-ea"/>
                <a:cs typeface="+mn-cs"/>
              </a:rPr>
              <a:t>Bevaka 2 gånger i veckan om vädret är gynnsamt för uppförökning av svampsjukdomar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900" b="0" i="0" u="none" strike="noStrike" kern="1200" cap="none" spc="0" normalizeH="0" baseline="0" noProof="0" dirty="0">
                <a:ln>
                  <a:noFill/>
                </a:ln>
                <a:solidFill>
                  <a:sysClr val="windowText" lastClr="000000"/>
                </a:solidFill>
                <a:effectLst/>
                <a:uLnTx/>
                <a:uFillTx/>
                <a:latin typeface="Arial"/>
                <a:ea typeface="+mn-ea"/>
                <a:cs typeface="+mn-cs"/>
              </a:rPr>
              <a:t>Kan vara relevant att bevaka fram till blomning.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sysClr val="windowText" lastClr="000000"/>
                </a:solidFill>
                <a:effectLst/>
                <a:uLnTx/>
                <a:uFillTx/>
                <a:latin typeface="Arial"/>
                <a:ea typeface="+mn-ea"/>
                <a:cs typeface="+mn-cs"/>
              </a:rPr>
              <a:t>Lämna obehandlad ruta vid sprutning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900" b="0" i="0" u="none" strike="noStrike" kern="1200" cap="none" spc="0" normalizeH="0" baseline="0" noProof="0" dirty="0">
                <a:ln>
                  <a:noFill/>
                </a:ln>
                <a:solidFill>
                  <a:sysClr val="windowText" lastClr="000000"/>
                </a:solidFill>
                <a:effectLst/>
                <a:uLnTx/>
                <a:uFillTx/>
                <a:latin typeface="Arial"/>
                <a:ea typeface="+mn-ea"/>
                <a:cs typeface="+mn-cs"/>
              </a:rPr>
              <a:t>Markera i fältet i förväg runt sprutspår, stäng av hela eller halva rampen.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900" b="0" i="0" u="none" strike="noStrike" kern="1200" cap="none" spc="0" normalizeH="0" baseline="0" noProof="0" dirty="0">
                <a:ln>
                  <a:noFill/>
                </a:ln>
                <a:solidFill>
                  <a:sysClr val="windowText" lastClr="000000"/>
                </a:solidFill>
                <a:effectLst/>
                <a:uLnTx/>
                <a:uFillTx/>
                <a:latin typeface="Arial"/>
                <a:ea typeface="+mn-ea"/>
                <a:cs typeface="+mn-cs"/>
              </a:rPr>
              <a:t>Fortsätt bevaka 2 gånger i veckan om vädret är gynnsamt och det är sjukdom som riskerar öka på nytt.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sysClr val="windowText" lastClr="000000"/>
                </a:solidFill>
                <a:effectLst/>
                <a:uLnTx/>
                <a:uFillTx/>
                <a:latin typeface="Arial"/>
                <a:ea typeface="+mn-ea"/>
                <a:cs typeface="+mn-cs"/>
              </a:rPr>
              <a:t>Utvärdera bekämpningsinsatser som gjorts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900" b="0" i="0" u="none" strike="noStrike" kern="1200" cap="none" spc="0" normalizeH="0" baseline="0" noProof="0" dirty="0">
                <a:ln>
                  <a:noFill/>
                </a:ln>
                <a:solidFill>
                  <a:sysClr val="windowText" lastClr="000000"/>
                </a:solidFill>
                <a:effectLst/>
                <a:uLnTx/>
                <a:uFillTx/>
                <a:ea typeface="+mn-ea"/>
                <a:cs typeface="+mn-cs"/>
              </a:rPr>
              <a:t>Återbesök fältet efter några dagar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900" b="0" i="0" u="none" strike="noStrike" kern="1200" cap="none" spc="0" normalizeH="0" baseline="0" noProof="0" dirty="0">
                <a:ln>
                  <a:noFill/>
                </a:ln>
                <a:solidFill>
                  <a:sysClr val="windowText" lastClr="000000"/>
                </a:solidFill>
                <a:effectLst/>
                <a:uLnTx/>
                <a:uFillTx/>
                <a:ea typeface="+mn-ea"/>
                <a:cs typeface="+mn-cs"/>
              </a:rPr>
              <a:t>Bedöm om angreppet klättrat uppåt i beståndet eller om angreppet tagit mer av den gröna ytan på bladen.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900" b="0" i="0" u="none" strike="noStrike" kern="1200" cap="none" spc="0" normalizeH="0" baseline="0" noProof="0" dirty="0">
                <a:ln>
                  <a:noFill/>
                </a:ln>
                <a:solidFill>
                  <a:sysClr val="windowText" lastClr="000000"/>
                </a:solidFill>
                <a:effectLst/>
                <a:uLnTx/>
                <a:uFillTx/>
                <a:ea typeface="+mn-ea"/>
                <a:cs typeface="+mn-cs"/>
              </a:rPr>
              <a:t>Kolla obehandlade rutan en gång under sen mjölkmognad för att se slutangreppet i obehandlade rutan jämfört med fältet.</a:t>
            </a:r>
          </a:p>
        </p:txBody>
      </p:sp>
      <p:sp>
        <p:nvSpPr>
          <p:cNvPr id="8" name="Ellips 7">
            <a:extLst>
              <a:ext uri="{FF2B5EF4-FFF2-40B4-BE49-F238E27FC236}">
                <a16:creationId xmlns:a16="http://schemas.microsoft.com/office/drawing/2014/main" id="{325BB3AF-D975-42C9-BC3A-3E9242BC64E7}"/>
              </a:ext>
            </a:extLst>
          </p:cNvPr>
          <p:cNvSpPr/>
          <p:nvPr/>
        </p:nvSpPr>
        <p:spPr>
          <a:xfrm>
            <a:off x="7473466" y="1183602"/>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p>
        </p:txBody>
      </p:sp>
      <p:sp>
        <p:nvSpPr>
          <p:cNvPr id="9" name="Ellips 8">
            <a:extLst>
              <a:ext uri="{FF2B5EF4-FFF2-40B4-BE49-F238E27FC236}">
                <a16:creationId xmlns:a16="http://schemas.microsoft.com/office/drawing/2014/main" id="{229EAFAB-4757-40C8-8D07-AF0E6EE62C2D}"/>
              </a:ext>
            </a:extLst>
          </p:cNvPr>
          <p:cNvSpPr/>
          <p:nvPr/>
        </p:nvSpPr>
        <p:spPr>
          <a:xfrm>
            <a:off x="7846977" y="1183602"/>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8</a:t>
            </a:r>
          </a:p>
        </p:txBody>
      </p:sp>
    </p:spTree>
    <p:extLst>
      <p:ext uri="{BB962C8B-B14F-4D97-AF65-F5344CB8AC3E}">
        <p14:creationId xmlns:p14="http://schemas.microsoft.com/office/powerpoint/2010/main" val="468070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10499235-EF36-45DB-A743-680778228AA8}"/>
              </a:ext>
            </a:extLst>
          </p:cNvPr>
          <p:cNvSpPr>
            <a:spLocks noGrp="1"/>
          </p:cNvSpPr>
          <p:nvPr>
            <p:ph type="sldNum" sz="quarter" idx="18"/>
          </p:nvPr>
        </p:nvSpPr>
        <p:spPr/>
        <p:txBody>
          <a:bodyPr/>
          <a:lstStyle/>
          <a:p>
            <a:fld id="{873EB259-4CFD-4D03-8D50-B89672399120}" type="slidenum">
              <a:rPr lang="sv-SE" smtClean="0"/>
              <a:pPr/>
              <a:t>11</a:t>
            </a:fld>
            <a:endParaRPr lang="sv-SE"/>
          </a:p>
        </p:txBody>
      </p:sp>
      <p:sp>
        <p:nvSpPr>
          <p:cNvPr id="3" name="Rubrik 2">
            <a:extLst>
              <a:ext uri="{FF2B5EF4-FFF2-40B4-BE49-F238E27FC236}">
                <a16:creationId xmlns:a16="http://schemas.microsoft.com/office/drawing/2014/main" id="{8FB30863-1B5D-4BD1-B80D-3F4A23D7C520}"/>
              </a:ext>
            </a:extLst>
          </p:cNvPr>
          <p:cNvSpPr>
            <a:spLocks noGrp="1"/>
          </p:cNvSpPr>
          <p:nvPr>
            <p:ph type="title"/>
          </p:nvPr>
        </p:nvSpPr>
        <p:spPr/>
        <p:txBody>
          <a:bodyPr/>
          <a:lstStyle/>
          <a:p>
            <a:r>
              <a:rPr lang="sv-SE" dirty="0"/>
              <a:t>Bekämpningströsklar och </a:t>
            </a:r>
            <a:br>
              <a:rPr lang="sv-SE" dirty="0"/>
            </a:br>
            <a:r>
              <a:rPr lang="sv-SE" dirty="0"/>
              <a:t>riktvärden för bekämpning</a:t>
            </a:r>
          </a:p>
        </p:txBody>
      </p:sp>
      <p:sp>
        <p:nvSpPr>
          <p:cNvPr id="5" name="Platshållare för innehåll 2">
            <a:extLst>
              <a:ext uri="{FF2B5EF4-FFF2-40B4-BE49-F238E27FC236}">
                <a16:creationId xmlns:a16="http://schemas.microsoft.com/office/drawing/2014/main" id="{A661B661-F7FA-40FC-81AF-21C71D9E1B0C}"/>
              </a:ext>
            </a:extLst>
          </p:cNvPr>
          <p:cNvSpPr txBox="1">
            <a:spLocks/>
          </p:cNvSpPr>
          <p:nvPr/>
        </p:nvSpPr>
        <p:spPr>
          <a:xfrm>
            <a:off x="1005080" y="1812263"/>
            <a:ext cx="59755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Används som stöd i bedömning om en bekämpning kan bli lönsam eller inte.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Undersök i fält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På grund av variationen inom fält behöver man räkna av på flera platser, på slumpmässigt valda plantor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Många skadegörare är värre i fältkanter eller i områden med mer </a:t>
            </a:r>
            <a:r>
              <a:rPr kumimoji="0" lang="sv-SE" sz="1800" b="0" i="0" u="none" strike="noStrike" kern="1200" cap="none" spc="0" normalizeH="0" baseline="0" noProof="0" dirty="0" err="1">
                <a:ln>
                  <a:noFill/>
                </a:ln>
                <a:solidFill>
                  <a:sysClr val="windowText" lastClr="000000"/>
                </a:solidFill>
                <a:effectLst/>
                <a:uLnTx/>
                <a:uFillTx/>
                <a:latin typeface="Arial"/>
                <a:ea typeface="+mn-ea"/>
                <a:cs typeface="+mn-cs"/>
              </a:rPr>
              <a:t>skörderester</a:t>
            </a: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Vilka är relevanta för denna gård?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När ska bevakningen ske för att vara till nytta?</a:t>
            </a:r>
          </a:p>
        </p:txBody>
      </p:sp>
      <p:pic>
        <p:nvPicPr>
          <p:cNvPr id="6" name="Bildobjekt 5">
            <a:extLst>
              <a:ext uri="{FF2B5EF4-FFF2-40B4-BE49-F238E27FC236}">
                <a16:creationId xmlns:a16="http://schemas.microsoft.com/office/drawing/2014/main" id="{D9B92D0E-3649-44C3-BC65-0C15C0FE37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2977376"/>
            <a:ext cx="5439930" cy="2992823"/>
          </a:xfrm>
          <a:prstGeom prst="rect">
            <a:avLst/>
          </a:prstGeom>
        </p:spPr>
      </p:pic>
      <p:sp>
        <p:nvSpPr>
          <p:cNvPr id="7" name="Ellips 6">
            <a:extLst>
              <a:ext uri="{FF2B5EF4-FFF2-40B4-BE49-F238E27FC236}">
                <a16:creationId xmlns:a16="http://schemas.microsoft.com/office/drawing/2014/main" id="{DE0B180C-D790-46F0-ABC6-5F2DA85E9FF3}"/>
              </a:ext>
            </a:extLst>
          </p:cNvPr>
          <p:cNvSpPr/>
          <p:nvPr/>
        </p:nvSpPr>
        <p:spPr>
          <a:xfrm>
            <a:off x="7785700" y="1180944"/>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3</a:t>
            </a:r>
          </a:p>
        </p:txBody>
      </p:sp>
    </p:spTree>
    <p:extLst>
      <p:ext uri="{BB962C8B-B14F-4D97-AF65-F5344CB8AC3E}">
        <p14:creationId xmlns:p14="http://schemas.microsoft.com/office/powerpoint/2010/main" val="2043223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0E89E663-8464-4A62-BE03-C07A47BE4D10}"/>
              </a:ext>
            </a:extLst>
          </p:cNvPr>
          <p:cNvSpPr>
            <a:spLocks noGrp="1"/>
          </p:cNvSpPr>
          <p:nvPr>
            <p:ph type="sldNum" sz="quarter" idx="18"/>
          </p:nvPr>
        </p:nvSpPr>
        <p:spPr/>
        <p:txBody>
          <a:bodyPr/>
          <a:lstStyle/>
          <a:p>
            <a:fld id="{873EB259-4CFD-4D03-8D50-B89672399120}" type="slidenum">
              <a:rPr lang="sv-SE" smtClean="0"/>
              <a:pPr/>
              <a:t>12</a:t>
            </a:fld>
            <a:endParaRPr lang="sv-SE"/>
          </a:p>
        </p:txBody>
      </p:sp>
      <p:sp>
        <p:nvSpPr>
          <p:cNvPr id="3" name="Rubrik 2">
            <a:extLst>
              <a:ext uri="{FF2B5EF4-FFF2-40B4-BE49-F238E27FC236}">
                <a16:creationId xmlns:a16="http://schemas.microsoft.com/office/drawing/2014/main" id="{72A17243-4D7B-4F6B-903E-DE53A4F26192}"/>
              </a:ext>
            </a:extLst>
          </p:cNvPr>
          <p:cNvSpPr>
            <a:spLocks noGrp="1"/>
          </p:cNvSpPr>
          <p:nvPr>
            <p:ph type="title"/>
          </p:nvPr>
        </p:nvSpPr>
        <p:spPr/>
        <p:txBody>
          <a:bodyPr/>
          <a:lstStyle/>
          <a:p>
            <a:r>
              <a:rPr lang="sv-SE" dirty="0"/>
              <a:t>Prognosmodeller och riskvärderingar</a:t>
            </a:r>
          </a:p>
        </p:txBody>
      </p:sp>
      <p:sp>
        <p:nvSpPr>
          <p:cNvPr id="4" name="Platshållare för text 2">
            <a:extLst>
              <a:ext uri="{FF2B5EF4-FFF2-40B4-BE49-F238E27FC236}">
                <a16:creationId xmlns:a16="http://schemas.microsoft.com/office/drawing/2014/main" id="{F9481CF2-0B10-42FB-BB58-6556AA234C83}"/>
              </a:ext>
            </a:extLst>
          </p:cNvPr>
          <p:cNvSpPr txBox="1">
            <a:spLocks/>
          </p:cNvSpPr>
          <p:nvPr/>
        </p:nvSpPr>
        <p:spPr>
          <a:xfrm>
            <a:off x="842545" y="2410249"/>
            <a:ext cx="5253455" cy="3700620"/>
          </a:xfrm>
          <a:prstGeom prst="rect">
            <a:avLst/>
          </a:prstGeom>
        </p:spPr>
        <p:txBody>
          <a:bodyPr>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A71930"/>
              </a:buClr>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8A618"/>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D4BA00"/>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DC503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sv-SE" sz="2000" dirty="0"/>
              <a:t>Stöd i bedömningen om en bekämpning kan bli aktuell eller inte. </a:t>
            </a:r>
          </a:p>
          <a:p>
            <a:pPr marL="342900" indent="-342900">
              <a:lnSpc>
                <a:spcPct val="120000"/>
              </a:lnSpc>
              <a:buFont typeface="Arial" panose="020B0604020202020204" pitchFamily="34" charset="0"/>
              <a:buChar char="•"/>
            </a:pPr>
            <a:r>
              <a:rPr lang="sv-SE" sz="2000" dirty="0"/>
              <a:t>Temperatursumma för rödsotvirus</a:t>
            </a:r>
          </a:p>
          <a:p>
            <a:pPr marL="342900" indent="-342900">
              <a:lnSpc>
                <a:spcPct val="120000"/>
              </a:lnSpc>
              <a:buFont typeface="Arial" panose="020B0604020202020204" pitchFamily="34" charset="0"/>
              <a:buChar char="•"/>
            </a:pPr>
            <a:r>
              <a:rPr lang="sv-SE" sz="2000" dirty="0" err="1"/>
              <a:t>Bladfläckar</a:t>
            </a:r>
            <a:r>
              <a:rPr lang="sv-SE" sz="2000" dirty="0"/>
              <a:t> i höstvete;  regnmängdsbaserad modell, fuktbaserad modell på IPM </a:t>
            </a:r>
            <a:r>
              <a:rPr lang="sv-SE" sz="2000" dirty="0" err="1"/>
              <a:t>Decisions</a:t>
            </a:r>
            <a:r>
              <a:rPr lang="sv-SE" sz="2000" dirty="0"/>
              <a:t> eller VIPS</a:t>
            </a:r>
          </a:p>
          <a:p>
            <a:pPr marL="342900" indent="-342900">
              <a:lnSpc>
                <a:spcPct val="120000"/>
              </a:lnSpc>
              <a:buFont typeface="Arial" panose="020B0604020202020204" pitchFamily="34" charset="0"/>
              <a:buChar char="•"/>
            </a:pPr>
            <a:r>
              <a:rPr lang="sv-SE" sz="2000" dirty="0"/>
              <a:t>Potatisbladmögel: Skimmelstyrning, VIPS </a:t>
            </a:r>
          </a:p>
          <a:p>
            <a:pPr marL="342900" indent="-342900">
              <a:lnSpc>
                <a:spcPct val="120000"/>
              </a:lnSpc>
              <a:buFont typeface="Arial" panose="020B0604020202020204" pitchFamily="34" charset="0"/>
              <a:buChar char="•"/>
            </a:pPr>
            <a:r>
              <a:rPr lang="sv-SE" sz="2000" dirty="0"/>
              <a:t>Riskvärdering för bomullsmögel</a:t>
            </a:r>
          </a:p>
          <a:p>
            <a:endParaRPr lang="sv-SE" sz="2000" dirty="0"/>
          </a:p>
          <a:p>
            <a:endParaRPr lang="sv-SE" sz="2000" dirty="0"/>
          </a:p>
        </p:txBody>
      </p:sp>
      <p:pic>
        <p:nvPicPr>
          <p:cNvPr id="7" name="Bildobjekt 6">
            <a:extLst>
              <a:ext uri="{FF2B5EF4-FFF2-40B4-BE49-F238E27FC236}">
                <a16:creationId xmlns:a16="http://schemas.microsoft.com/office/drawing/2014/main" id="{79B544FF-FC40-CCD6-3407-161418FA50C3}"/>
              </a:ext>
            </a:extLst>
          </p:cNvPr>
          <p:cNvPicPr>
            <a:picLocks noChangeAspect="1"/>
          </p:cNvPicPr>
          <p:nvPr/>
        </p:nvPicPr>
        <p:blipFill>
          <a:blip r:embed="rId3"/>
          <a:stretch>
            <a:fillRect/>
          </a:stretch>
        </p:blipFill>
        <p:spPr>
          <a:xfrm>
            <a:off x="6568192" y="895044"/>
            <a:ext cx="5378726" cy="5962956"/>
          </a:xfrm>
          <a:prstGeom prst="rect">
            <a:avLst/>
          </a:prstGeom>
        </p:spPr>
      </p:pic>
    </p:spTree>
    <p:extLst>
      <p:ext uri="{BB962C8B-B14F-4D97-AF65-F5344CB8AC3E}">
        <p14:creationId xmlns:p14="http://schemas.microsoft.com/office/powerpoint/2010/main" val="2798084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3B122DF7-D7FF-45BA-B52F-F2F94F27F1AA}"/>
              </a:ext>
            </a:extLst>
          </p:cNvPr>
          <p:cNvSpPr>
            <a:spLocks noGrp="1"/>
          </p:cNvSpPr>
          <p:nvPr>
            <p:ph type="sldNum" sz="quarter" idx="18"/>
          </p:nvPr>
        </p:nvSpPr>
        <p:spPr/>
        <p:txBody>
          <a:bodyPr/>
          <a:lstStyle/>
          <a:p>
            <a:fld id="{873EB259-4CFD-4D03-8D50-B89672399120}" type="slidenum">
              <a:rPr lang="sv-SE" smtClean="0"/>
              <a:pPr/>
              <a:t>13</a:t>
            </a:fld>
            <a:endParaRPr lang="sv-SE"/>
          </a:p>
        </p:txBody>
      </p:sp>
      <p:sp>
        <p:nvSpPr>
          <p:cNvPr id="3" name="Rubrik 2">
            <a:extLst>
              <a:ext uri="{FF2B5EF4-FFF2-40B4-BE49-F238E27FC236}">
                <a16:creationId xmlns:a16="http://schemas.microsoft.com/office/drawing/2014/main" id="{4603BCAE-7A80-4AE5-ADA1-F32220A9C974}"/>
              </a:ext>
            </a:extLst>
          </p:cNvPr>
          <p:cNvSpPr>
            <a:spLocks noGrp="1"/>
          </p:cNvSpPr>
          <p:nvPr>
            <p:ph type="title"/>
          </p:nvPr>
        </p:nvSpPr>
        <p:spPr/>
        <p:txBody>
          <a:bodyPr/>
          <a:lstStyle/>
          <a:p>
            <a:r>
              <a:rPr lang="sv-SE" dirty="0"/>
              <a:t>Överväg alla metoder och välj skonsamma preparat</a:t>
            </a:r>
          </a:p>
        </p:txBody>
      </p:sp>
      <p:sp>
        <p:nvSpPr>
          <p:cNvPr id="4" name="Platshållare för innehåll 2">
            <a:extLst>
              <a:ext uri="{FF2B5EF4-FFF2-40B4-BE49-F238E27FC236}">
                <a16:creationId xmlns:a16="http://schemas.microsoft.com/office/drawing/2014/main" id="{3BEFC688-D989-4437-8A16-CDCB2202CCCE}"/>
              </a:ext>
            </a:extLst>
          </p:cNvPr>
          <p:cNvSpPr txBox="1">
            <a:spLocks/>
          </p:cNvSpPr>
          <p:nvPr/>
        </p:nvSpPr>
        <p:spPr>
          <a:xfrm>
            <a:off x="1176339" y="2004045"/>
            <a:ext cx="4919662" cy="3170121"/>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A71930"/>
              </a:buClr>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8A618"/>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D4BA00"/>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DC503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sv-SE" sz="2000" dirty="0"/>
              <a:t>Välj utsäde som är sanerat med </a:t>
            </a:r>
          </a:p>
          <a:p>
            <a:pPr marL="342900" indent="-342900">
              <a:buClrTx/>
              <a:buFont typeface="Arial" panose="020B0604020202020204" pitchFamily="34" charset="0"/>
              <a:buChar char="•"/>
            </a:pPr>
            <a:r>
              <a:rPr lang="sv-SE" sz="2000" dirty="0"/>
              <a:t>biologiska produkter</a:t>
            </a:r>
          </a:p>
          <a:p>
            <a:pPr marL="342900" indent="-342900">
              <a:buClrTx/>
              <a:buFont typeface="Arial" panose="020B0604020202020204" pitchFamily="34" charset="0"/>
              <a:buChar char="•"/>
            </a:pPr>
            <a:r>
              <a:rPr lang="sv-SE" sz="2000" dirty="0"/>
              <a:t>värmebehandling </a:t>
            </a:r>
          </a:p>
          <a:p>
            <a:pPr marL="342900" indent="-342900">
              <a:buClrTx/>
              <a:buFont typeface="Arial" panose="020B0604020202020204" pitchFamily="34" charset="0"/>
              <a:buChar char="•"/>
            </a:pPr>
            <a:r>
              <a:rPr lang="sv-SE" sz="2000" dirty="0"/>
              <a:t>eller som är så friskt så ingen betning behövs alls</a:t>
            </a:r>
          </a:p>
        </p:txBody>
      </p:sp>
      <p:pic>
        <p:nvPicPr>
          <p:cNvPr id="5" name="Bildobjekt 4">
            <a:extLst>
              <a:ext uri="{FF2B5EF4-FFF2-40B4-BE49-F238E27FC236}">
                <a16:creationId xmlns:a16="http://schemas.microsoft.com/office/drawing/2014/main" id="{79507EA8-6519-4C4C-BCC1-B4E9B61DAC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846843" y="1342619"/>
            <a:ext cx="3973144" cy="5295731"/>
          </a:xfrm>
          <a:prstGeom prst="rect">
            <a:avLst/>
          </a:prstGeom>
        </p:spPr>
      </p:pic>
      <p:sp>
        <p:nvSpPr>
          <p:cNvPr id="6" name="textruta 5">
            <a:extLst>
              <a:ext uri="{FF2B5EF4-FFF2-40B4-BE49-F238E27FC236}">
                <a16:creationId xmlns:a16="http://schemas.microsoft.com/office/drawing/2014/main" id="{171B2A51-9264-436A-AC5D-DFA41F62626B}"/>
              </a:ext>
            </a:extLst>
          </p:cNvPr>
          <p:cNvSpPr txBox="1"/>
          <p:nvPr/>
        </p:nvSpPr>
        <p:spPr>
          <a:xfrm>
            <a:off x="7608403" y="5174166"/>
            <a:ext cx="3872878" cy="646331"/>
          </a:xfrm>
          <a:prstGeom prst="rect">
            <a:avLst/>
          </a:prstGeom>
          <a:solidFill>
            <a:schemeClr val="bg1">
              <a:alpha val="87000"/>
            </a:schemeClr>
          </a:solidFill>
        </p:spPr>
        <p:txBody>
          <a:bodyPr wrap="square" rtlCol="0">
            <a:spAutoFit/>
          </a:bodyPr>
          <a:lstStyle/>
          <a:p>
            <a:r>
              <a:rPr lang="sv-SE" sz="1200" dirty="0"/>
              <a:t>Havrens bladfläcksjuka har smittat från utsädet och </a:t>
            </a:r>
            <a:r>
              <a:rPr lang="sv-SE" sz="1200" dirty="0" err="1"/>
              <a:t>bladfläckar</a:t>
            </a:r>
            <a:r>
              <a:rPr lang="sv-SE" sz="1200" dirty="0"/>
              <a:t> finns redan på småplantorna, s.k. primärangrepp.</a:t>
            </a:r>
          </a:p>
        </p:txBody>
      </p:sp>
      <p:sp>
        <p:nvSpPr>
          <p:cNvPr id="7" name="Ellips 6">
            <a:extLst>
              <a:ext uri="{FF2B5EF4-FFF2-40B4-BE49-F238E27FC236}">
                <a16:creationId xmlns:a16="http://schemas.microsoft.com/office/drawing/2014/main" id="{A9E5A351-4323-479E-89CD-A62CBAF8B17B}"/>
              </a:ext>
            </a:extLst>
          </p:cNvPr>
          <p:cNvSpPr/>
          <p:nvPr/>
        </p:nvSpPr>
        <p:spPr>
          <a:xfrm>
            <a:off x="8275737" y="677503"/>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4</a:t>
            </a:r>
          </a:p>
        </p:txBody>
      </p:sp>
      <p:sp>
        <p:nvSpPr>
          <p:cNvPr id="8" name="Ellips 7">
            <a:extLst>
              <a:ext uri="{FF2B5EF4-FFF2-40B4-BE49-F238E27FC236}">
                <a16:creationId xmlns:a16="http://schemas.microsoft.com/office/drawing/2014/main" id="{70A8288D-F132-4878-AD5E-1C19EC29E69A}"/>
              </a:ext>
            </a:extLst>
          </p:cNvPr>
          <p:cNvSpPr/>
          <p:nvPr/>
        </p:nvSpPr>
        <p:spPr>
          <a:xfrm>
            <a:off x="8635737" y="677503"/>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5</a:t>
            </a:r>
          </a:p>
        </p:txBody>
      </p:sp>
    </p:spTree>
    <p:extLst>
      <p:ext uri="{BB962C8B-B14F-4D97-AF65-F5344CB8AC3E}">
        <p14:creationId xmlns:p14="http://schemas.microsoft.com/office/powerpoint/2010/main" val="2777811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AEBEF8-AF82-4883-BF0B-0A4FA2D66A29}"/>
              </a:ext>
            </a:extLst>
          </p:cNvPr>
          <p:cNvSpPr>
            <a:spLocks noGrp="1"/>
          </p:cNvSpPr>
          <p:nvPr>
            <p:ph type="title"/>
          </p:nvPr>
        </p:nvSpPr>
        <p:spPr/>
        <p:txBody>
          <a:bodyPr/>
          <a:lstStyle/>
          <a:p>
            <a:r>
              <a:rPr lang="sv-SE" dirty="0"/>
              <a:t>Begränsa användningen vid bekämpningstillfället</a:t>
            </a:r>
          </a:p>
        </p:txBody>
      </p:sp>
      <p:sp>
        <p:nvSpPr>
          <p:cNvPr id="6" name="Platshållare för innehåll 2">
            <a:extLst>
              <a:ext uri="{FF2B5EF4-FFF2-40B4-BE49-F238E27FC236}">
                <a16:creationId xmlns:a16="http://schemas.microsoft.com/office/drawing/2014/main" id="{E36F7A75-CD60-4925-89B6-CC4B102974D3}"/>
              </a:ext>
            </a:extLst>
          </p:cNvPr>
          <p:cNvSpPr txBox="1">
            <a:spLocks/>
          </p:cNvSpPr>
          <p:nvPr/>
        </p:nvSpPr>
        <p:spPr>
          <a:xfrm>
            <a:off x="1181096" y="1825625"/>
            <a:ext cx="5866475" cy="4708990"/>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A71930"/>
              </a:buClr>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8A618"/>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D4BA00"/>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DC503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sv-SE" sz="2000" dirty="0"/>
              <a:t>Anpassa dosen, den ska vara effektiv. Genom att välja spruttidpunkt med hänsyn till angreppsutveckling, väderförhållanden och tid på dygnet kan dosen hållas ned.</a:t>
            </a:r>
          </a:p>
          <a:p>
            <a:pPr>
              <a:lnSpc>
                <a:spcPct val="100000"/>
              </a:lnSpc>
            </a:pPr>
            <a:r>
              <a:rPr lang="sv-SE" sz="2000" dirty="0"/>
              <a:t>Sprutan måste vara väl fungerande och rengjord för att kunna sprida preparatet jämnt och i önskad dos – gör </a:t>
            </a:r>
            <a:r>
              <a:rPr lang="sv-SE" sz="2000" i="1" dirty="0"/>
              <a:t>egen teknisk översyn</a:t>
            </a:r>
            <a:r>
              <a:rPr lang="sv-SE" sz="2000" dirty="0"/>
              <a:t>! </a:t>
            </a:r>
          </a:p>
          <a:p>
            <a:pPr>
              <a:lnSpc>
                <a:spcPct val="100000"/>
              </a:lnSpc>
            </a:pPr>
            <a:r>
              <a:rPr lang="sv-SE" sz="2000" dirty="0"/>
              <a:t>Anpassa munstycken, hastighet och sprutteknik för att få maximal täckning i grödan. </a:t>
            </a:r>
          </a:p>
          <a:p>
            <a:pPr>
              <a:lnSpc>
                <a:spcPct val="100000"/>
              </a:lnSpc>
            </a:pPr>
            <a:r>
              <a:rPr lang="sv-SE" sz="2000" dirty="0"/>
              <a:t>Använd delavstängning på sprutrampen så det inte blir dubbelsprutningar. Använd GPS och styrfiler för automatiska delavstängningar. </a:t>
            </a:r>
          </a:p>
        </p:txBody>
      </p:sp>
      <p:sp>
        <p:nvSpPr>
          <p:cNvPr id="8" name="Ellips 7">
            <a:extLst>
              <a:ext uri="{FF2B5EF4-FFF2-40B4-BE49-F238E27FC236}">
                <a16:creationId xmlns:a16="http://schemas.microsoft.com/office/drawing/2014/main" id="{F260D3CC-883B-48E6-862A-C7099384B8D9}"/>
              </a:ext>
            </a:extLst>
          </p:cNvPr>
          <p:cNvSpPr/>
          <p:nvPr/>
        </p:nvSpPr>
        <p:spPr>
          <a:xfrm>
            <a:off x="8011269" y="699019"/>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6</a:t>
            </a:r>
          </a:p>
        </p:txBody>
      </p:sp>
      <p:pic>
        <p:nvPicPr>
          <p:cNvPr id="9" name="Bildobjekt 8">
            <a:extLst>
              <a:ext uri="{FF2B5EF4-FFF2-40B4-BE49-F238E27FC236}">
                <a16:creationId xmlns:a16="http://schemas.microsoft.com/office/drawing/2014/main" id="{4BBF7791-2CC7-4739-8FB8-402EE22ACC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7571" y="1864157"/>
            <a:ext cx="4572000" cy="3429000"/>
          </a:xfrm>
          <a:prstGeom prst="rect">
            <a:avLst/>
          </a:prstGeom>
        </p:spPr>
      </p:pic>
      <p:sp>
        <p:nvSpPr>
          <p:cNvPr id="10" name="textruta 9">
            <a:extLst>
              <a:ext uri="{FF2B5EF4-FFF2-40B4-BE49-F238E27FC236}">
                <a16:creationId xmlns:a16="http://schemas.microsoft.com/office/drawing/2014/main" id="{488B6604-108C-4C59-856B-B93EC8AED6E3}"/>
              </a:ext>
            </a:extLst>
          </p:cNvPr>
          <p:cNvSpPr txBox="1"/>
          <p:nvPr/>
        </p:nvSpPr>
        <p:spPr>
          <a:xfrm>
            <a:off x="10056222" y="4915855"/>
            <a:ext cx="1465466" cy="276999"/>
          </a:xfrm>
          <a:prstGeom prst="rect">
            <a:avLst/>
          </a:prstGeom>
          <a:solidFill>
            <a:schemeClr val="bg1">
              <a:alpha val="87000"/>
            </a:schemeClr>
          </a:solidFill>
        </p:spPr>
        <p:txBody>
          <a:bodyPr wrap="none" rtlCol="0">
            <a:spAutoFit/>
          </a:bodyPr>
          <a:lstStyle/>
          <a:p>
            <a:r>
              <a:rPr lang="sv-SE" sz="1200" dirty="0">
                <a:latin typeface="Arial" panose="020B0604020202020204" pitchFamily="34" charset="0"/>
              </a:rPr>
              <a:t>Foto: Jonas Schön</a:t>
            </a:r>
          </a:p>
        </p:txBody>
      </p:sp>
      <p:sp>
        <p:nvSpPr>
          <p:cNvPr id="11" name="Platshållare för bildnummer 10">
            <a:extLst>
              <a:ext uri="{FF2B5EF4-FFF2-40B4-BE49-F238E27FC236}">
                <a16:creationId xmlns:a16="http://schemas.microsoft.com/office/drawing/2014/main" id="{2F731B91-DCB3-435A-8A72-B46B2F9ED190}"/>
              </a:ext>
            </a:extLst>
          </p:cNvPr>
          <p:cNvSpPr>
            <a:spLocks noGrp="1"/>
          </p:cNvSpPr>
          <p:nvPr>
            <p:ph type="sldNum" sz="quarter" idx="18"/>
          </p:nvPr>
        </p:nvSpPr>
        <p:spPr/>
        <p:txBody>
          <a:bodyPr/>
          <a:lstStyle/>
          <a:p>
            <a:fld id="{873EB259-4CFD-4D03-8D50-B89672399120}" type="slidenum">
              <a:rPr lang="sv-SE" smtClean="0"/>
              <a:pPr/>
              <a:t>14</a:t>
            </a:fld>
            <a:endParaRPr lang="sv-SE"/>
          </a:p>
        </p:txBody>
      </p:sp>
    </p:spTree>
    <p:extLst>
      <p:ext uri="{BB962C8B-B14F-4D97-AF65-F5344CB8AC3E}">
        <p14:creationId xmlns:p14="http://schemas.microsoft.com/office/powerpoint/2010/main" val="2483470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EA2704F9-0594-4877-AFFC-B69DCB74CA64}"/>
              </a:ext>
            </a:extLst>
          </p:cNvPr>
          <p:cNvSpPr>
            <a:spLocks noGrp="1"/>
          </p:cNvSpPr>
          <p:nvPr>
            <p:ph type="title"/>
          </p:nvPr>
        </p:nvSpPr>
        <p:spPr/>
        <p:txBody>
          <a:bodyPr/>
          <a:lstStyle/>
          <a:p>
            <a:r>
              <a:rPr lang="sv-SE" dirty="0"/>
              <a:t>Resistens hos </a:t>
            </a:r>
            <a:r>
              <a:rPr lang="sv-SE" dirty="0" err="1"/>
              <a:t>patogener</a:t>
            </a:r>
            <a:endParaRPr lang="sv-SE" dirty="0"/>
          </a:p>
        </p:txBody>
      </p:sp>
      <p:sp>
        <p:nvSpPr>
          <p:cNvPr id="7" name="Platshållare för innehåll 2">
            <a:extLst>
              <a:ext uri="{FF2B5EF4-FFF2-40B4-BE49-F238E27FC236}">
                <a16:creationId xmlns:a16="http://schemas.microsoft.com/office/drawing/2014/main" id="{B66E2C5D-EF51-44F6-A044-3B72069151A5}"/>
              </a:ext>
            </a:extLst>
          </p:cNvPr>
          <p:cNvSpPr txBox="1">
            <a:spLocks/>
          </p:cNvSpPr>
          <p:nvPr/>
        </p:nvSpPr>
        <p:spPr>
          <a:xfrm>
            <a:off x="1181096" y="1825625"/>
            <a:ext cx="9045967"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Hur utvecklas resistens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900" b="0" i="0" u="none" strike="noStrike" kern="1200" cap="none" spc="0" normalizeH="0" baseline="0" noProof="0" dirty="0">
                <a:ln>
                  <a:noFill/>
                </a:ln>
                <a:solidFill>
                  <a:sysClr val="windowText" lastClr="000000"/>
                </a:solidFill>
                <a:effectLst/>
                <a:uLnTx/>
                <a:uFillTx/>
                <a:latin typeface="Arial"/>
                <a:ea typeface="+mn-ea"/>
                <a:cs typeface="+mn-cs"/>
              </a:rPr>
              <a:t>Kemisk bekämpning selekterar fram de individer som har motståndskraft. När dessa dominerar ger bekämpningen inte längre god effekt.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sysClr val="windowText" lastClr="000000"/>
                </a:solidFill>
                <a:effectLst/>
                <a:uLnTx/>
                <a:uFillTx/>
                <a:latin typeface="Arial"/>
                <a:ea typeface="+mn-ea"/>
                <a:cs typeface="+mn-cs"/>
              </a:rPr>
              <a:t>Exempel på sjukdomsresistens i stråsäd: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900" b="0" i="0" u="none" strike="noStrike" kern="1200" cap="none" spc="0" normalizeH="0" baseline="0" noProof="0" dirty="0">
                <a:ln>
                  <a:noFill/>
                </a:ln>
                <a:solidFill>
                  <a:sysClr val="windowText" lastClr="000000"/>
                </a:solidFill>
                <a:effectLst/>
                <a:uLnTx/>
                <a:uFillTx/>
                <a:latin typeface="Arial"/>
                <a:ea typeface="+mn-ea"/>
                <a:cs typeface="+mn-cs"/>
              </a:rPr>
              <a:t>Mot </a:t>
            </a:r>
            <a:r>
              <a:rPr kumimoji="0" lang="sv-SE" sz="1900" b="0" i="0" u="none" strike="noStrike" kern="1200" cap="none" spc="0" normalizeH="0" baseline="0" noProof="0" dirty="0" err="1">
                <a:ln>
                  <a:noFill/>
                </a:ln>
                <a:solidFill>
                  <a:sysClr val="windowText" lastClr="000000"/>
                </a:solidFill>
                <a:effectLst/>
                <a:uLnTx/>
                <a:uFillTx/>
                <a:latin typeface="Arial"/>
                <a:ea typeface="+mn-ea"/>
                <a:cs typeface="+mn-cs"/>
              </a:rPr>
              <a:t>strobiluriner</a:t>
            </a:r>
            <a:r>
              <a:rPr kumimoji="0" lang="sv-SE" sz="1900" b="0" i="0" u="none" strike="noStrike" kern="1200" cap="none" spc="0" normalizeH="0" baseline="0" noProof="0" dirty="0">
                <a:ln>
                  <a:noFill/>
                </a:ln>
                <a:solidFill>
                  <a:sysClr val="windowText" lastClr="000000"/>
                </a:solidFill>
                <a:effectLst/>
                <a:uLnTx/>
                <a:uFillTx/>
                <a:latin typeface="Arial"/>
                <a:ea typeface="+mn-ea"/>
                <a:cs typeface="+mn-cs"/>
              </a:rPr>
              <a:t> hos vetemjöldagg, svartpricksjuka, vetets bladfläcksjuka och kornets bladfläcksjuka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900" b="0" i="0" u="none" strike="noStrike" kern="1200" cap="none" spc="0" normalizeH="0" baseline="0" noProof="0" dirty="0">
                <a:ln>
                  <a:noFill/>
                </a:ln>
                <a:solidFill>
                  <a:sysClr val="windowText" lastClr="000000"/>
                </a:solidFill>
                <a:effectLst/>
                <a:uLnTx/>
                <a:uFillTx/>
                <a:latin typeface="Arial"/>
                <a:ea typeface="+mn-ea"/>
                <a:cs typeface="+mn-cs"/>
              </a:rPr>
              <a:t>Gradvis minskad känslighet (</a:t>
            </a:r>
            <a:r>
              <a:rPr kumimoji="0" lang="sv-SE" sz="1900" b="0" i="0" u="none" strike="noStrike" kern="1200" cap="none" spc="0" normalizeH="0" baseline="0" noProof="0" dirty="0" err="1">
                <a:ln>
                  <a:noFill/>
                </a:ln>
                <a:solidFill>
                  <a:sysClr val="windowText" lastClr="000000"/>
                </a:solidFill>
                <a:effectLst/>
                <a:uLnTx/>
                <a:uFillTx/>
                <a:latin typeface="Arial"/>
                <a:ea typeface="+mn-ea"/>
                <a:cs typeface="+mn-cs"/>
              </a:rPr>
              <a:t>shifting</a:t>
            </a:r>
            <a:r>
              <a:rPr kumimoji="0" lang="sv-SE" sz="1900" b="0" i="0" u="none" strike="noStrike" kern="1200" cap="none" spc="0" normalizeH="0" baseline="0" noProof="0" dirty="0">
                <a:ln>
                  <a:noFill/>
                </a:ln>
                <a:solidFill>
                  <a:sysClr val="windowText" lastClr="000000"/>
                </a:solidFill>
                <a:effectLst/>
                <a:uLnTx/>
                <a:uFillTx/>
                <a:latin typeface="Arial"/>
                <a:ea typeface="+mn-ea"/>
                <a:cs typeface="+mn-cs"/>
              </a:rPr>
              <a:t>) mot äldre </a:t>
            </a:r>
            <a:r>
              <a:rPr kumimoji="0" lang="sv-SE" sz="1900" b="0" i="0" u="none" strike="noStrike" kern="1200" cap="none" spc="0" normalizeH="0" baseline="0" noProof="0" dirty="0" err="1">
                <a:ln>
                  <a:noFill/>
                </a:ln>
                <a:solidFill>
                  <a:sysClr val="windowText" lastClr="000000"/>
                </a:solidFill>
                <a:effectLst/>
                <a:uLnTx/>
                <a:uFillTx/>
                <a:latin typeface="Arial"/>
                <a:ea typeface="+mn-ea"/>
                <a:cs typeface="+mn-cs"/>
              </a:rPr>
              <a:t>triazoler</a:t>
            </a:r>
            <a:r>
              <a:rPr kumimoji="0" lang="sv-SE" sz="1900" b="0" i="0" u="none" strike="noStrike" kern="1200" cap="none" spc="0" normalizeH="0" baseline="0" noProof="0" dirty="0">
                <a:ln>
                  <a:noFill/>
                </a:ln>
                <a:solidFill>
                  <a:sysClr val="windowText" lastClr="000000"/>
                </a:solidFill>
                <a:effectLst/>
                <a:uLnTx/>
                <a:uFillTx/>
                <a:latin typeface="Arial"/>
                <a:ea typeface="+mn-ea"/>
                <a:cs typeface="+mn-cs"/>
              </a:rPr>
              <a:t> hos svartpricksjuka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900" b="0" i="0" u="none" strike="noStrike" kern="1200" cap="none" spc="0" normalizeH="0" baseline="0" noProof="0" dirty="0">
                <a:ln>
                  <a:noFill/>
                </a:ln>
                <a:solidFill>
                  <a:sysClr val="windowText" lastClr="000000"/>
                </a:solidFill>
                <a:effectLst/>
                <a:uLnTx/>
                <a:uFillTx/>
                <a:latin typeface="Arial"/>
                <a:ea typeface="+mn-ea"/>
                <a:cs typeface="+mn-cs"/>
              </a:rPr>
              <a:t>Risk för resistens mot SDHI hos kornets bladfläcksjuka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sysClr val="windowText" lastClr="000000"/>
                </a:solidFill>
                <a:effectLst/>
                <a:uLnTx/>
                <a:uFillTx/>
                <a:latin typeface="Arial"/>
                <a:ea typeface="+mn-ea"/>
                <a:cs typeface="+mn-cs"/>
              </a:rPr>
              <a:t>Exempel på sjukdomsresistens i potatis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900" b="0" i="0" u="none" strike="noStrike" kern="1200" cap="none" spc="0" normalizeH="0" baseline="0" noProof="0" dirty="0">
                <a:ln>
                  <a:noFill/>
                </a:ln>
                <a:solidFill>
                  <a:sysClr val="windowText" lastClr="000000"/>
                </a:solidFill>
                <a:effectLst/>
                <a:uLnTx/>
                <a:uFillTx/>
                <a:latin typeface="Arial"/>
                <a:ea typeface="+mn-ea"/>
                <a:cs typeface="+mn-cs"/>
              </a:rPr>
              <a:t>Resistens mot </a:t>
            </a:r>
            <a:r>
              <a:rPr kumimoji="0" lang="sv-SE" sz="1900" b="0" i="0" u="none" strike="noStrike" kern="1200" cap="none" spc="0" normalizeH="0" baseline="0" noProof="0" dirty="0" err="1">
                <a:ln>
                  <a:noFill/>
                </a:ln>
                <a:solidFill>
                  <a:sysClr val="windowText" lastClr="000000"/>
                </a:solidFill>
                <a:effectLst/>
                <a:uLnTx/>
                <a:uFillTx/>
                <a:latin typeface="Arial"/>
                <a:ea typeface="+mn-ea"/>
                <a:cs typeface="+mn-cs"/>
              </a:rPr>
              <a:t>strobiluriner</a:t>
            </a:r>
            <a:r>
              <a:rPr kumimoji="0" lang="sv-SE" sz="1900" b="0" i="0" u="none" strike="noStrike" kern="1200" cap="none" spc="0" normalizeH="0" baseline="0" noProof="0" dirty="0">
                <a:ln>
                  <a:noFill/>
                </a:ln>
                <a:solidFill>
                  <a:sysClr val="windowText" lastClr="000000"/>
                </a:solidFill>
                <a:effectLst/>
                <a:uLnTx/>
                <a:uFillTx/>
                <a:latin typeface="Arial"/>
                <a:ea typeface="+mn-ea"/>
                <a:cs typeface="+mn-cs"/>
              </a:rPr>
              <a:t> och risk för resistens mot </a:t>
            </a:r>
            <a:r>
              <a:rPr kumimoji="0" lang="sv-SE" sz="1900" b="0" i="0" u="none" strike="noStrike" kern="1200" cap="none" spc="0" normalizeH="0" baseline="0" noProof="0" dirty="0" err="1">
                <a:ln>
                  <a:noFill/>
                </a:ln>
                <a:solidFill>
                  <a:sysClr val="windowText" lastClr="000000"/>
                </a:solidFill>
                <a:effectLst/>
                <a:uLnTx/>
                <a:uFillTx/>
                <a:latin typeface="Arial"/>
                <a:ea typeface="+mn-ea"/>
                <a:cs typeface="+mn-cs"/>
              </a:rPr>
              <a:t>triazoler</a:t>
            </a:r>
            <a:r>
              <a:rPr kumimoji="0" lang="sv-SE" sz="1900" b="0" i="0" u="none" strike="noStrike" kern="1200" cap="none" spc="0" normalizeH="0" baseline="0" noProof="0" dirty="0">
                <a:ln>
                  <a:noFill/>
                </a:ln>
                <a:solidFill>
                  <a:sysClr val="windowText" lastClr="000000"/>
                </a:solidFill>
                <a:effectLst/>
                <a:uLnTx/>
                <a:uFillTx/>
                <a:latin typeface="Arial"/>
                <a:ea typeface="+mn-ea"/>
                <a:cs typeface="+mn-cs"/>
              </a:rPr>
              <a:t> hos torrfläcksjuka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900" b="0" i="0" u="none" strike="noStrike" kern="1200" cap="none" spc="0" normalizeH="0" baseline="0" noProof="0" dirty="0">
                <a:ln>
                  <a:noFill/>
                </a:ln>
                <a:solidFill>
                  <a:sysClr val="windowText" lastClr="000000"/>
                </a:solidFill>
                <a:effectLst/>
                <a:uLnTx/>
                <a:uFillTx/>
                <a:latin typeface="Arial"/>
                <a:ea typeface="+mn-ea"/>
                <a:cs typeface="+mn-cs"/>
              </a:rPr>
              <a:t>Resistens mot </a:t>
            </a:r>
            <a:r>
              <a:rPr kumimoji="0" lang="sv-SE" sz="1900" b="0" i="0" u="none" strike="noStrike" kern="1200" cap="none" spc="0" normalizeH="0" baseline="0" noProof="0" dirty="0" err="1">
                <a:ln>
                  <a:noFill/>
                </a:ln>
                <a:solidFill>
                  <a:sysClr val="windowText" lastClr="000000"/>
                </a:solidFill>
                <a:effectLst/>
                <a:uLnTx/>
                <a:uFillTx/>
                <a:latin typeface="Arial"/>
                <a:ea typeface="+mn-ea"/>
                <a:cs typeface="+mn-cs"/>
              </a:rPr>
              <a:t>mandipropamid</a:t>
            </a:r>
            <a:r>
              <a:rPr kumimoji="0" lang="sv-SE" sz="1900" b="0" i="0" u="none" strike="noStrike" kern="1200" cap="none" spc="0" normalizeH="0" baseline="0" noProof="0" dirty="0">
                <a:ln>
                  <a:noFill/>
                </a:ln>
                <a:solidFill>
                  <a:sysClr val="windowText" lastClr="000000"/>
                </a:solidFill>
                <a:effectLst/>
                <a:uLnTx/>
                <a:uFillTx/>
                <a:latin typeface="Arial"/>
                <a:ea typeface="+mn-ea"/>
                <a:cs typeface="+mn-cs"/>
              </a:rPr>
              <a:t> hos potatisbladmögel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200" b="0" i="0" u="none" strike="noStrike" kern="1200" cap="none" spc="0" normalizeH="0" baseline="0" noProof="0" dirty="0">
                <a:ln>
                  <a:noFill/>
                </a:ln>
                <a:solidFill>
                  <a:sysClr val="windowText" lastClr="000000"/>
                </a:solidFill>
                <a:effectLst/>
                <a:uLnTx/>
                <a:uFillTx/>
                <a:latin typeface="Arial"/>
                <a:ea typeface="+mn-ea"/>
                <a:cs typeface="+mn-cs"/>
              </a:rPr>
              <a:t>Bästa sättet att fördröja utveckling av resistens är att inte spruta. Jobba istället med förebyggande åtgärder.</a:t>
            </a:r>
          </a:p>
        </p:txBody>
      </p:sp>
      <p:sp>
        <p:nvSpPr>
          <p:cNvPr id="8" name="Ellips 7">
            <a:extLst>
              <a:ext uri="{FF2B5EF4-FFF2-40B4-BE49-F238E27FC236}">
                <a16:creationId xmlns:a16="http://schemas.microsoft.com/office/drawing/2014/main" id="{19A20562-E5AC-41AA-AF69-12D36DB4DED4}"/>
              </a:ext>
            </a:extLst>
          </p:cNvPr>
          <p:cNvSpPr/>
          <p:nvPr/>
        </p:nvSpPr>
        <p:spPr>
          <a:xfrm>
            <a:off x="7498313" y="1187625"/>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7</a:t>
            </a:r>
          </a:p>
        </p:txBody>
      </p:sp>
      <p:sp>
        <p:nvSpPr>
          <p:cNvPr id="9" name="Platshållare för bildnummer 8">
            <a:extLst>
              <a:ext uri="{FF2B5EF4-FFF2-40B4-BE49-F238E27FC236}">
                <a16:creationId xmlns:a16="http://schemas.microsoft.com/office/drawing/2014/main" id="{784F56D6-6FAA-48EB-8A6A-5975A4E2FFBE}"/>
              </a:ext>
            </a:extLst>
          </p:cNvPr>
          <p:cNvSpPr>
            <a:spLocks noGrp="1"/>
          </p:cNvSpPr>
          <p:nvPr>
            <p:ph type="sldNum" sz="quarter" idx="18"/>
          </p:nvPr>
        </p:nvSpPr>
        <p:spPr/>
        <p:txBody>
          <a:bodyPr/>
          <a:lstStyle/>
          <a:p>
            <a:fld id="{873EB259-4CFD-4D03-8D50-B89672399120}" type="slidenum">
              <a:rPr lang="sv-SE" smtClean="0"/>
              <a:pPr/>
              <a:t>15</a:t>
            </a:fld>
            <a:endParaRPr lang="sv-SE"/>
          </a:p>
        </p:txBody>
      </p:sp>
    </p:spTree>
    <p:extLst>
      <p:ext uri="{BB962C8B-B14F-4D97-AF65-F5344CB8AC3E}">
        <p14:creationId xmlns:p14="http://schemas.microsoft.com/office/powerpoint/2010/main" val="823581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EF0BCA1E-E57F-4FA7-86BC-EF2C2FE78BC5}"/>
              </a:ext>
            </a:extLst>
          </p:cNvPr>
          <p:cNvSpPr>
            <a:spLocks noGrp="1"/>
          </p:cNvSpPr>
          <p:nvPr>
            <p:ph type="title"/>
          </p:nvPr>
        </p:nvSpPr>
        <p:spPr/>
        <p:txBody>
          <a:bodyPr/>
          <a:lstStyle/>
          <a:p>
            <a:r>
              <a:rPr lang="sv-SE" dirty="0"/>
              <a:t>Motverka resistens vid kemisk bekämpning av svampsjukdomar</a:t>
            </a:r>
          </a:p>
        </p:txBody>
      </p:sp>
      <p:sp>
        <p:nvSpPr>
          <p:cNvPr id="6" name="Platshållare för innehåll 2">
            <a:extLst>
              <a:ext uri="{FF2B5EF4-FFF2-40B4-BE49-F238E27FC236}">
                <a16:creationId xmlns:a16="http://schemas.microsoft.com/office/drawing/2014/main" id="{73FFE9BF-32E0-450E-A463-7E43C5BAC3F8}"/>
              </a:ext>
            </a:extLst>
          </p:cNvPr>
          <p:cNvSpPr txBox="1">
            <a:spLocks/>
          </p:cNvSpPr>
          <p:nvPr/>
        </p:nvSpPr>
        <p:spPr>
          <a:xfrm>
            <a:off x="857712" y="1818028"/>
            <a:ext cx="6007454" cy="4351338"/>
          </a:xfrm>
          <a:prstGeom prst="rect">
            <a:avLst/>
          </a:prstGeom>
        </p:spPr>
        <p:txBody>
          <a:bodyPr>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A71930"/>
              </a:buClr>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8A618"/>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D4BA00"/>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DC503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Tx/>
              <a:buFont typeface="Arial" panose="020B0604020202020204" pitchFamily="34" charset="0"/>
              <a:buChar char="•"/>
            </a:pPr>
            <a:r>
              <a:rPr lang="sv-SE" sz="2000" dirty="0"/>
              <a:t>Bekämpa endast vid behov.</a:t>
            </a:r>
          </a:p>
          <a:p>
            <a:pPr marL="342900" indent="-342900">
              <a:buClrTx/>
              <a:buFont typeface="Arial" panose="020B0604020202020204" pitchFamily="34" charset="0"/>
              <a:buChar char="•"/>
            </a:pPr>
            <a:r>
              <a:rPr lang="sv-SE" sz="2000" dirty="0"/>
              <a:t>Bekämpa vid rätt tidpunkt. Inte på starkt etablerade angrepp eller när fältförhållanden riskerar att effekten blir dålig.</a:t>
            </a:r>
          </a:p>
          <a:p>
            <a:pPr marL="342900" indent="-342900">
              <a:buClrTx/>
              <a:buFont typeface="Arial" panose="020B0604020202020204" pitchFamily="34" charset="0"/>
              <a:buChar char="•"/>
            </a:pPr>
            <a:r>
              <a:rPr lang="sv-SE" sz="2000" dirty="0"/>
              <a:t>Använd effektiva preparat. Blanda produkter från olika fungicidgrupper.</a:t>
            </a:r>
          </a:p>
          <a:p>
            <a:pPr marL="342900" indent="-342900">
              <a:buClrTx/>
              <a:buFont typeface="Arial" panose="020B0604020202020204" pitchFamily="34" charset="0"/>
              <a:buChar char="•"/>
            </a:pPr>
            <a:r>
              <a:rPr lang="sv-SE" sz="2000" dirty="0"/>
              <a:t>Följ den resistensstrategi som framgår av etiketten på produkter med extra hög risk.</a:t>
            </a:r>
          </a:p>
          <a:p>
            <a:pPr marL="342900" indent="-342900">
              <a:buClrTx/>
              <a:buFont typeface="Arial" panose="020B0604020202020204" pitchFamily="34" charset="0"/>
              <a:buChar char="•"/>
            </a:pPr>
            <a:r>
              <a:rPr lang="sv-SE" sz="2000" dirty="0"/>
              <a:t>Dosen ska anpassas till angreppsnivån och förutsättningarna i fält. En optimal dos ger god effekt och leder varken till många bekämpningar eller för högt selektionstryck.</a:t>
            </a:r>
          </a:p>
          <a:p>
            <a:pPr marL="342900" indent="-342900">
              <a:buClrTx/>
              <a:buFont typeface="Arial" panose="020B0604020202020204" pitchFamily="34" charset="0"/>
              <a:buChar char="•"/>
            </a:pPr>
            <a:r>
              <a:rPr lang="sv-SE" sz="2000" dirty="0"/>
              <a:t>Undvik upprepade bekämpningar med produkter från samma fungicidgrupp.</a:t>
            </a:r>
          </a:p>
        </p:txBody>
      </p:sp>
      <p:sp>
        <p:nvSpPr>
          <p:cNvPr id="7" name="Platshållare för bildnummer 6">
            <a:extLst>
              <a:ext uri="{FF2B5EF4-FFF2-40B4-BE49-F238E27FC236}">
                <a16:creationId xmlns:a16="http://schemas.microsoft.com/office/drawing/2014/main" id="{3D31E9AA-1FAF-481B-941F-8649A136895C}"/>
              </a:ext>
            </a:extLst>
          </p:cNvPr>
          <p:cNvSpPr>
            <a:spLocks noGrp="1"/>
          </p:cNvSpPr>
          <p:nvPr>
            <p:ph type="sldNum" sz="quarter" idx="18"/>
          </p:nvPr>
        </p:nvSpPr>
        <p:spPr/>
        <p:txBody>
          <a:bodyPr/>
          <a:lstStyle/>
          <a:p>
            <a:fld id="{873EB259-4CFD-4D03-8D50-B89672399120}" type="slidenum">
              <a:rPr lang="sv-SE" smtClean="0"/>
              <a:pPr/>
              <a:t>16</a:t>
            </a:fld>
            <a:endParaRPr lang="sv-SE"/>
          </a:p>
        </p:txBody>
      </p:sp>
      <p:pic>
        <p:nvPicPr>
          <p:cNvPr id="9" name="Bildobjekt 8">
            <a:extLst>
              <a:ext uri="{FF2B5EF4-FFF2-40B4-BE49-F238E27FC236}">
                <a16:creationId xmlns:a16="http://schemas.microsoft.com/office/drawing/2014/main" id="{13F023C8-851A-4994-80EC-A38904D3BB2D}"/>
              </a:ext>
            </a:extLst>
          </p:cNvPr>
          <p:cNvPicPr>
            <a:picLocks noChangeAspect="1"/>
          </p:cNvPicPr>
          <p:nvPr/>
        </p:nvPicPr>
        <p:blipFill>
          <a:blip r:embed="rId3"/>
          <a:stretch>
            <a:fillRect/>
          </a:stretch>
        </p:blipFill>
        <p:spPr>
          <a:xfrm>
            <a:off x="7095857" y="1614192"/>
            <a:ext cx="4917723" cy="5243808"/>
          </a:xfrm>
          <a:prstGeom prst="rect">
            <a:avLst/>
          </a:prstGeom>
        </p:spPr>
      </p:pic>
      <p:sp>
        <p:nvSpPr>
          <p:cNvPr id="10" name="Ellips 9">
            <a:extLst>
              <a:ext uri="{FF2B5EF4-FFF2-40B4-BE49-F238E27FC236}">
                <a16:creationId xmlns:a16="http://schemas.microsoft.com/office/drawing/2014/main" id="{B95D5126-C62E-4877-AC6A-E373CC2BD8C5}"/>
              </a:ext>
            </a:extLst>
          </p:cNvPr>
          <p:cNvSpPr/>
          <p:nvPr/>
        </p:nvSpPr>
        <p:spPr>
          <a:xfrm>
            <a:off x="8724947" y="687055"/>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7</a:t>
            </a:r>
          </a:p>
        </p:txBody>
      </p:sp>
    </p:spTree>
    <p:extLst>
      <p:ext uri="{BB962C8B-B14F-4D97-AF65-F5344CB8AC3E}">
        <p14:creationId xmlns:p14="http://schemas.microsoft.com/office/powerpoint/2010/main" val="2521693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5A3EB3E5-CA99-4282-9D5E-77D2A833AA44}"/>
              </a:ext>
            </a:extLst>
          </p:cNvPr>
          <p:cNvGraphicFramePr/>
          <p:nvPr>
            <p:extLst>
              <p:ext uri="{D42A27DB-BD31-4B8C-83A1-F6EECF244321}">
                <p14:modId xmlns:p14="http://schemas.microsoft.com/office/powerpoint/2010/main" val="3156252985"/>
              </p:ext>
            </p:extLst>
          </p:nvPr>
        </p:nvGraphicFramePr>
        <p:xfrm>
          <a:off x="3508917" y="1297608"/>
          <a:ext cx="8579296" cy="5560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ubrik 1">
            <a:extLst>
              <a:ext uri="{FF2B5EF4-FFF2-40B4-BE49-F238E27FC236}">
                <a16:creationId xmlns:a16="http://schemas.microsoft.com/office/drawing/2014/main" id="{0950602E-7E46-48AD-BEB5-AA806B8A7DAE}"/>
              </a:ext>
            </a:extLst>
          </p:cNvPr>
          <p:cNvSpPr>
            <a:spLocks noGrp="1"/>
          </p:cNvSpPr>
          <p:nvPr>
            <p:ph type="title"/>
          </p:nvPr>
        </p:nvSpPr>
        <p:spPr/>
        <p:txBody>
          <a:bodyPr/>
          <a:lstStyle/>
          <a:p>
            <a:r>
              <a:rPr lang="sv-SE" dirty="0"/>
              <a:t>Förebyggande åtgärder</a:t>
            </a:r>
          </a:p>
        </p:txBody>
      </p:sp>
      <p:sp>
        <p:nvSpPr>
          <p:cNvPr id="3" name="Platshållare för bildnummer 2">
            <a:extLst>
              <a:ext uri="{FF2B5EF4-FFF2-40B4-BE49-F238E27FC236}">
                <a16:creationId xmlns:a16="http://schemas.microsoft.com/office/drawing/2014/main" id="{93741BE7-EAB6-4E45-B096-B98C8A8E7447}"/>
              </a:ext>
            </a:extLst>
          </p:cNvPr>
          <p:cNvSpPr>
            <a:spLocks noGrp="1"/>
          </p:cNvSpPr>
          <p:nvPr>
            <p:ph type="sldNum" sz="quarter" idx="18"/>
          </p:nvPr>
        </p:nvSpPr>
        <p:spPr/>
        <p:txBody>
          <a:bodyPr/>
          <a:lstStyle/>
          <a:p>
            <a:fld id="{873EB259-4CFD-4D03-8D50-B89672399120}" type="slidenum">
              <a:rPr lang="sv-SE" smtClean="0"/>
              <a:pPr/>
              <a:t>17</a:t>
            </a:fld>
            <a:endParaRPr lang="sv-SE"/>
          </a:p>
        </p:txBody>
      </p:sp>
      <p:sp>
        <p:nvSpPr>
          <p:cNvPr id="4" name="Rektangel med rundade hörn 8">
            <a:extLst>
              <a:ext uri="{FF2B5EF4-FFF2-40B4-BE49-F238E27FC236}">
                <a16:creationId xmlns:a16="http://schemas.microsoft.com/office/drawing/2014/main" id="{1C442857-8193-49FD-97A9-62419A61E2FA}"/>
              </a:ext>
            </a:extLst>
          </p:cNvPr>
          <p:cNvSpPr/>
          <p:nvPr/>
        </p:nvSpPr>
        <p:spPr>
          <a:xfrm>
            <a:off x="7047653" y="1385392"/>
            <a:ext cx="1368152"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Hur och var?</a:t>
            </a:r>
          </a:p>
        </p:txBody>
      </p:sp>
      <p:sp>
        <p:nvSpPr>
          <p:cNvPr id="5" name="Rektangel med rundade hörn 9">
            <a:extLst>
              <a:ext uri="{FF2B5EF4-FFF2-40B4-BE49-F238E27FC236}">
                <a16:creationId xmlns:a16="http://schemas.microsoft.com/office/drawing/2014/main" id="{584D53B3-535D-4CCD-9BDF-B85742BF5D50}"/>
              </a:ext>
            </a:extLst>
          </p:cNvPr>
          <p:cNvSpPr/>
          <p:nvPr/>
        </p:nvSpPr>
        <p:spPr>
          <a:xfrm>
            <a:off x="6369082" y="3141909"/>
            <a:ext cx="2478772" cy="100811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Förebyggande åtgärder</a:t>
            </a:r>
          </a:p>
        </p:txBody>
      </p:sp>
      <p:sp>
        <p:nvSpPr>
          <p:cNvPr id="6" name="Rektangel med rundade hörn 10">
            <a:extLst>
              <a:ext uri="{FF2B5EF4-FFF2-40B4-BE49-F238E27FC236}">
                <a16:creationId xmlns:a16="http://schemas.microsoft.com/office/drawing/2014/main" id="{C0F641B3-6F81-46CE-80C0-2C12CEEE927A}"/>
              </a:ext>
            </a:extLst>
          </p:cNvPr>
          <p:cNvSpPr/>
          <p:nvPr/>
        </p:nvSpPr>
        <p:spPr>
          <a:xfrm>
            <a:off x="9711950" y="3185592"/>
            <a:ext cx="1504135" cy="10081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Vad gynnar?</a:t>
            </a:r>
          </a:p>
        </p:txBody>
      </p:sp>
      <p:sp>
        <p:nvSpPr>
          <p:cNvPr id="7" name="Rektangel med rundade hörn 11">
            <a:extLst>
              <a:ext uri="{FF2B5EF4-FFF2-40B4-BE49-F238E27FC236}">
                <a16:creationId xmlns:a16="http://schemas.microsoft.com/office/drawing/2014/main" id="{2336D2A8-3885-4D74-9DBC-A69A804074C6}"/>
              </a:ext>
            </a:extLst>
          </p:cNvPr>
          <p:cNvSpPr/>
          <p:nvPr/>
        </p:nvSpPr>
        <p:spPr>
          <a:xfrm>
            <a:off x="6687614" y="5633865"/>
            <a:ext cx="2160240"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Hur skydda grödan?</a:t>
            </a:r>
          </a:p>
        </p:txBody>
      </p:sp>
      <p:sp>
        <p:nvSpPr>
          <p:cNvPr id="8" name="Rektangel med rundade hörn 12">
            <a:extLst>
              <a:ext uri="{FF2B5EF4-FFF2-40B4-BE49-F238E27FC236}">
                <a16:creationId xmlns:a16="http://schemas.microsoft.com/office/drawing/2014/main" id="{65A25E9B-DA9A-4329-AB68-BC572BB81AF8}"/>
              </a:ext>
            </a:extLst>
          </p:cNvPr>
          <p:cNvSpPr/>
          <p:nvPr/>
        </p:nvSpPr>
        <p:spPr>
          <a:xfrm>
            <a:off x="3735285" y="4436018"/>
            <a:ext cx="1800200" cy="9818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Kan den hindras?</a:t>
            </a:r>
          </a:p>
        </p:txBody>
      </p:sp>
      <p:sp>
        <p:nvSpPr>
          <p:cNvPr id="9" name="Rektangel med rundade hörn 14">
            <a:extLst>
              <a:ext uri="{FF2B5EF4-FFF2-40B4-BE49-F238E27FC236}">
                <a16:creationId xmlns:a16="http://schemas.microsoft.com/office/drawing/2014/main" id="{78550140-94E2-4C0F-AEA4-943DC82C0889}"/>
              </a:ext>
            </a:extLst>
          </p:cNvPr>
          <p:cNvSpPr/>
          <p:nvPr/>
        </p:nvSpPr>
        <p:spPr>
          <a:xfrm>
            <a:off x="6592745" y="4265636"/>
            <a:ext cx="2061943" cy="63544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Bekämpning</a:t>
            </a:r>
          </a:p>
        </p:txBody>
      </p:sp>
      <p:sp>
        <p:nvSpPr>
          <p:cNvPr id="12" name="textruta 11">
            <a:extLst>
              <a:ext uri="{FF2B5EF4-FFF2-40B4-BE49-F238E27FC236}">
                <a16:creationId xmlns:a16="http://schemas.microsoft.com/office/drawing/2014/main" id="{55756416-2370-4123-8813-A633253DAE30}"/>
              </a:ext>
            </a:extLst>
          </p:cNvPr>
          <p:cNvSpPr txBox="1"/>
          <p:nvPr/>
        </p:nvSpPr>
        <p:spPr>
          <a:xfrm>
            <a:off x="1176338" y="1893603"/>
            <a:ext cx="3663291" cy="1754326"/>
          </a:xfrm>
          <a:prstGeom prst="rect">
            <a:avLst/>
          </a:prstGeom>
          <a:noFill/>
        </p:spPr>
        <p:txBody>
          <a:bodyPr wrap="square" rtlCol="0">
            <a:spAutoFit/>
          </a:bodyPr>
          <a:lstStyle/>
          <a:p>
            <a:r>
              <a:rPr lang="sv-SE" dirty="0"/>
              <a:t>När uppstår ett allvarligt angrepp?</a:t>
            </a:r>
          </a:p>
          <a:p>
            <a:pPr lvl="1"/>
            <a:r>
              <a:rPr lang="sv-SE" dirty="0"/>
              <a:t>När en känslig gröda utsätts för smitta och smittan får fäste och uppförökas.</a:t>
            </a:r>
          </a:p>
          <a:p>
            <a:pPr lvl="1"/>
            <a:r>
              <a:rPr lang="sv-SE" dirty="0"/>
              <a:t> </a:t>
            </a:r>
          </a:p>
          <a:p>
            <a:r>
              <a:rPr lang="sv-SE" dirty="0"/>
              <a:t>Var i livscykeln kan man påverka?</a:t>
            </a:r>
          </a:p>
        </p:txBody>
      </p:sp>
      <p:sp>
        <p:nvSpPr>
          <p:cNvPr id="13" name="Ellips 12">
            <a:extLst>
              <a:ext uri="{FF2B5EF4-FFF2-40B4-BE49-F238E27FC236}">
                <a16:creationId xmlns:a16="http://schemas.microsoft.com/office/drawing/2014/main" id="{0947AF79-4944-4F7C-846F-1086D3792189}"/>
              </a:ext>
            </a:extLst>
          </p:cNvPr>
          <p:cNvSpPr/>
          <p:nvPr/>
        </p:nvSpPr>
        <p:spPr>
          <a:xfrm>
            <a:off x="9096338" y="1205392"/>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p>
        </p:txBody>
      </p:sp>
    </p:spTree>
    <p:extLst>
      <p:ext uri="{BB962C8B-B14F-4D97-AF65-F5344CB8AC3E}">
        <p14:creationId xmlns:p14="http://schemas.microsoft.com/office/powerpoint/2010/main" val="134299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Underhåll dräneringen">
            <a:extLst>
              <a:ext uri="{FF2B5EF4-FFF2-40B4-BE49-F238E27FC236}">
                <a16:creationId xmlns:a16="http://schemas.microsoft.com/office/drawing/2014/main" id="{4E725EF3-2D6E-49D5-AEAA-1C2052A6CFC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6125966" y="1825625"/>
            <a:ext cx="5411807" cy="40592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ubrik 1">
            <a:extLst>
              <a:ext uri="{FF2B5EF4-FFF2-40B4-BE49-F238E27FC236}">
                <a16:creationId xmlns:a16="http://schemas.microsoft.com/office/drawing/2014/main" id="{71C2EDFD-CA92-45D6-ADA4-0910EDEA30E3}"/>
              </a:ext>
            </a:extLst>
          </p:cNvPr>
          <p:cNvSpPr>
            <a:spLocks noGrp="1"/>
          </p:cNvSpPr>
          <p:nvPr>
            <p:ph type="title"/>
          </p:nvPr>
        </p:nvSpPr>
        <p:spPr/>
        <p:txBody>
          <a:bodyPr/>
          <a:lstStyle/>
          <a:p>
            <a:r>
              <a:rPr lang="sv-SE" dirty="0"/>
              <a:t>Odlingsåtgärder som minskar </a:t>
            </a:r>
            <a:br>
              <a:rPr lang="sv-SE" dirty="0"/>
            </a:br>
            <a:r>
              <a:rPr lang="sv-SE" dirty="0"/>
              <a:t>risken för angrepp</a:t>
            </a:r>
          </a:p>
        </p:txBody>
      </p:sp>
      <p:sp>
        <p:nvSpPr>
          <p:cNvPr id="3" name="Platshållare för bildnummer 2">
            <a:extLst>
              <a:ext uri="{FF2B5EF4-FFF2-40B4-BE49-F238E27FC236}">
                <a16:creationId xmlns:a16="http://schemas.microsoft.com/office/drawing/2014/main" id="{396C507D-2F0A-4DAE-9174-E9F4CD4B3070}"/>
              </a:ext>
            </a:extLst>
          </p:cNvPr>
          <p:cNvSpPr>
            <a:spLocks noGrp="1"/>
          </p:cNvSpPr>
          <p:nvPr>
            <p:ph type="sldNum" sz="quarter" idx="18"/>
          </p:nvPr>
        </p:nvSpPr>
        <p:spPr/>
        <p:txBody>
          <a:bodyPr/>
          <a:lstStyle/>
          <a:p>
            <a:fld id="{873EB259-4CFD-4D03-8D50-B89672399120}" type="slidenum">
              <a:rPr lang="sv-SE" smtClean="0"/>
              <a:pPr/>
              <a:t>18</a:t>
            </a:fld>
            <a:endParaRPr lang="sv-SE"/>
          </a:p>
        </p:txBody>
      </p:sp>
      <p:sp>
        <p:nvSpPr>
          <p:cNvPr id="4" name="Platshållare för innehåll 2">
            <a:extLst>
              <a:ext uri="{FF2B5EF4-FFF2-40B4-BE49-F238E27FC236}">
                <a16:creationId xmlns:a16="http://schemas.microsoft.com/office/drawing/2014/main" id="{CAF9A9F9-6793-449F-B47D-1B235E7E66EB}"/>
              </a:ext>
            </a:extLst>
          </p:cNvPr>
          <p:cNvSpPr txBox="1">
            <a:spLocks/>
          </p:cNvSpPr>
          <p:nvPr/>
        </p:nvSpPr>
        <p:spPr>
          <a:xfrm>
            <a:off x="1181096" y="1825625"/>
            <a:ext cx="4405665" cy="2913643"/>
          </a:xfrm>
          <a:prstGeom prst="rect">
            <a:avLst/>
          </a:prstGeom>
        </p:spPr>
        <p:txBody>
          <a:bodyPr>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A71930"/>
              </a:buClr>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8A618"/>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D4BA00"/>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DC503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sv-SE" sz="2000" dirty="0"/>
              <a:t>Gynna snabb och jämn uppkomst</a:t>
            </a:r>
          </a:p>
          <a:p>
            <a:pPr marL="342900" indent="-342900">
              <a:buFont typeface="Arial" panose="020B0604020202020204" pitchFamily="34" charset="0"/>
              <a:buChar char="•"/>
            </a:pPr>
            <a:r>
              <a:rPr lang="sv-SE" sz="2000" dirty="0"/>
              <a:t>Jämna bestånd</a:t>
            </a:r>
          </a:p>
          <a:p>
            <a:pPr marL="342900" indent="-342900">
              <a:buFont typeface="Arial" panose="020B0604020202020204" pitchFamily="34" charset="0"/>
              <a:buChar char="•"/>
            </a:pPr>
            <a:r>
              <a:rPr lang="sv-SE" sz="2000" dirty="0"/>
              <a:t>Anpassad utsädesmängd</a:t>
            </a:r>
          </a:p>
          <a:p>
            <a:pPr marL="342900" indent="-342900">
              <a:buFont typeface="Arial" panose="020B0604020202020204" pitchFamily="34" charset="0"/>
              <a:buChar char="•"/>
            </a:pPr>
            <a:r>
              <a:rPr lang="sv-SE" sz="2000" dirty="0" err="1"/>
              <a:t>Såtidpunkt</a:t>
            </a:r>
            <a:endParaRPr lang="sv-SE" sz="2000" dirty="0"/>
          </a:p>
          <a:p>
            <a:pPr marL="342900" indent="-342900">
              <a:buFont typeface="Arial" panose="020B0604020202020204" pitchFamily="34" charset="0"/>
              <a:buChar char="•"/>
            </a:pPr>
            <a:r>
              <a:rPr lang="sv-SE" sz="2000" dirty="0"/>
              <a:t>Dränering</a:t>
            </a:r>
          </a:p>
          <a:p>
            <a:pPr marL="342900" indent="-342900">
              <a:buFont typeface="Arial" panose="020B0604020202020204" pitchFamily="34" charset="0"/>
              <a:buChar char="•"/>
            </a:pPr>
            <a:r>
              <a:rPr lang="sv-SE" sz="2000" dirty="0"/>
              <a:t>Kalkning</a:t>
            </a:r>
          </a:p>
          <a:p>
            <a:pPr marL="342900" indent="-342900">
              <a:buFont typeface="Arial" panose="020B0604020202020204" pitchFamily="34" charset="0"/>
              <a:buChar char="•"/>
            </a:pPr>
            <a:r>
              <a:rPr lang="sv-SE" sz="2000" dirty="0"/>
              <a:t>Hantera ogräs</a:t>
            </a:r>
          </a:p>
        </p:txBody>
      </p:sp>
      <p:sp>
        <p:nvSpPr>
          <p:cNvPr id="5" name="Ellips 4">
            <a:extLst>
              <a:ext uri="{FF2B5EF4-FFF2-40B4-BE49-F238E27FC236}">
                <a16:creationId xmlns:a16="http://schemas.microsoft.com/office/drawing/2014/main" id="{80E16237-6A92-44CE-99C9-026FDD21B100}"/>
              </a:ext>
            </a:extLst>
          </p:cNvPr>
          <p:cNvSpPr/>
          <p:nvPr/>
        </p:nvSpPr>
        <p:spPr>
          <a:xfrm>
            <a:off x="8471870" y="687055"/>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p>
        </p:txBody>
      </p:sp>
      <p:sp>
        <p:nvSpPr>
          <p:cNvPr id="7" name="textruta 6">
            <a:extLst>
              <a:ext uri="{FF2B5EF4-FFF2-40B4-BE49-F238E27FC236}">
                <a16:creationId xmlns:a16="http://schemas.microsoft.com/office/drawing/2014/main" id="{9D9B50CE-6B2D-4052-8F6D-0FFCB46AC2D7}"/>
              </a:ext>
            </a:extLst>
          </p:cNvPr>
          <p:cNvSpPr txBox="1"/>
          <p:nvPr/>
        </p:nvSpPr>
        <p:spPr>
          <a:xfrm>
            <a:off x="6133730" y="5516172"/>
            <a:ext cx="5404043" cy="276999"/>
          </a:xfrm>
          <a:prstGeom prst="rect">
            <a:avLst/>
          </a:prstGeom>
          <a:solidFill>
            <a:schemeClr val="bg1">
              <a:alpha val="87000"/>
            </a:schemeClr>
          </a:solidFill>
        </p:spPr>
        <p:txBody>
          <a:bodyPr wrap="none" rtlCol="0">
            <a:spAutoFit/>
          </a:bodyPr>
          <a:lstStyle/>
          <a:p>
            <a:r>
              <a:rPr lang="sv-SE" sz="1200" dirty="0"/>
              <a:t>Viktigt att underhålla dräneringen för att den ska fungera. Foto: Anna Bjuréus</a:t>
            </a:r>
          </a:p>
        </p:txBody>
      </p:sp>
    </p:spTree>
    <p:extLst>
      <p:ext uri="{BB962C8B-B14F-4D97-AF65-F5344CB8AC3E}">
        <p14:creationId xmlns:p14="http://schemas.microsoft.com/office/powerpoint/2010/main" val="1663171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276664E6-3859-454E-8F7A-84CE2380907B}"/>
              </a:ext>
            </a:extLst>
          </p:cNvPr>
          <p:cNvSpPr>
            <a:spLocks noGrp="1"/>
          </p:cNvSpPr>
          <p:nvPr>
            <p:ph type="sldNum" sz="quarter" idx="18"/>
          </p:nvPr>
        </p:nvSpPr>
        <p:spPr/>
        <p:txBody>
          <a:bodyPr/>
          <a:lstStyle/>
          <a:p>
            <a:fld id="{873EB259-4CFD-4D03-8D50-B89672399120}" type="slidenum">
              <a:rPr lang="sv-SE" smtClean="0"/>
              <a:pPr/>
              <a:t>19</a:t>
            </a:fld>
            <a:endParaRPr lang="sv-SE"/>
          </a:p>
        </p:txBody>
      </p:sp>
      <p:sp>
        <p:nvSpPr>
          <p:cNvPr id="3" name="Rubrik 2">
            <a:extLst>
              <a:ext uri="{FF2B5EF4-FFF2-40B4-BE49-F238E27FC236}">
                <a16:creationId xmlns:a16="http://schemas.microsoft.com/office/drawing/2014/main" id="{94EEABEA-1419-4903-9D05-302ABEDAAE52}"/>
              </a:ext>
            </a:extLst>
          </p:cNvPr>
          <p:cNvSpPr>
            <a:spLocks noGrp="1"/>
          </p:cNvSpPr>
          <p:nvPr>
            <p:ph type="title"/>
          </p:nvPr>
        </p:nvSpPr>
        <p:spPr/>
        <p:txBody>
          <a:bodyPr/>
          <a:lstStyle/>
          <a:p>
            <a:r>
              <a:rPr lang="sv-SE" dirty="0"/>
              <a:t>Växtföljdssjukdomar (1)</a:t>
            </a:r>
          </a:p>
        </p:txBody>
      </p:sp>
      <p:sp>
        <p:nvSpPr>
          <p:cNvPr id="5" name="Platshållare för innehåll 2">
            <a:extLst>
              <a:ext uri="{FF2B5EF4-FFF2-40B4-BE49-F238E27FC236}">
                <a16:creationId xmlns:a16="http://schemas.microsoft.com/office/drawing/2014/main" id="{C2C6A693-77D7-4B17-94AA-7E8F97E7165D}"/>
              </a:ext>
            </a:extLst>
          </p:cNvPr>
          <p:cNvSpPr txBox="1">
            <a:spLocks/>
          </p:cNvSpPr>
          <p:nvPr/>
        </p:nvSpPr>
        <p:spPr>
          <a:xfrm>
            <a:off x="1176338" y="2447476"/>
            <a:ext cx="4193791" cy="3080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Smitta från </a:t>
            </a:r>
            <a:r>
              <a:rPr kumimoji="0" lang="sv-SE" sz="2000" b="0" i="0" u="none" strike="noStrike" kern="1200" cap="none" spc="0" normalizeH="0" baseline="0" noProof="0" dirty="0" err="1">
                <a:ln>
                  <a:noFill/>
                </a:ln>
                <a:solidFill>
                  <a:sysClr val="windowText" lastClr="000000"/>
                </a:solidFill>
                <a:effectLst/>
                <a:uLnTx/>
                <a:uFillTx/>
                <a:latin typeface="Arial"/>
                <a:ea typeface="+mn-ea"/>
                <a:cs typeface="+mn-cs"/>
              </a:rPr>
              <a:t>skörderester</a:t>
            </a:r>
            <a:endParaRPr kumimoji="0" lang="sv-SE" sz="2000" b="0" i="0" u="none" strike="noStrike" kern="1200" cap="none" spc="0" normalizeH="0" baseline="0" noProof="0" dirty="0">
              <a:ln>
                <a:noFill/>
              </a:ln>
              <a:solidFill>
                <a:sysClr val="windowText" lastClr="000000"/>
              </a:solidFill>
              <a:effectLst/>
              <a:uLnTx/>
              <a:uFillTx/>
              <a:latin typeface="Arial"/>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Vilka sjukdomar sprids på detta sätt på gården i dagsläget?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Jordbearbetning skyndar på nedbrytning och undviker smitta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sv-SE" b="0" i="0" u="none" strike="noStrike" kern="1200" cap="none" spc="0" normalizeH="0" baseline="0" noProof="0" dirty="0">
              <a:ln>
                <a:noFill/>
              </a:ln>
              <a:solidFill>
                <a:sysClr val="windowText" lastClr="000000"/>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Variera växtföljden med grödor som inte smittas av samma sjukdomar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v-SE" sz="24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6" name="Ellips 5">
            <a:extLst>
              <a:ext uri="{FF2B5EF4-FFF2-40B4-BE49-F238E27FC236}">
                <a16:creationId xmlns:a16="http://schemas.microsoft.com/office/drawing/2014/main" id="{9CE63294-3FCC-4C59-B7A0-36BA5EDBBF4B}"/>
              </a:ext>
            </a:extLst>
          </p:cNvPr>
          <p:cNvSpPr/>
          <p:nvPr/>
        </p:nvSpPr>
        <p:spPr>
          <a:xfrm>
            <a:off x="7257863" y="1174263"/>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p>
        </p:txBody>
      </p:sp>
      <p:pic>
        <p:nvPicPr>
          <p:cNvPr id="8" name="Bildobjekt 7">
            <a:extLst>
              <a:ext uri="{FF2B5EF4-FFF2-40B4-BE49-F238E27FC236}">
                <a16:creationId xmlns:a16="http://schemas.microsoft.com/office/drawing/2014/main" id="{743A7FBB-30E2-4777-8BBD-8C26153F7F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12057" y="2043487"/>
            <a:ext cx="6430177" cy="4100835"/>
          </a:xfrm>
          <a:prstGeom prst="rect">
            <a:avLst/>
          </a:prstGeom>
        </p:spPr>
      </p:pic>
      <p:sp>
        <p:nvSpPr>
          <p:cNvPr id="9" name="textruta 8">
            <a:extLst>
              <a:ext uri="{FF2B5EF4-FFF2-40B4-BE49-F238E27FC236}">
                <a16:creationId xmlns:a16="http://schemas.microsoft.com/office/drawing/2014/main" id="{A3F25A9C-EC2F-43E4-BFFB-4573427DE758}"/>
              </a:ext>
            </a:extLst>
          </p:cNvPr>
          <p:cNvSpPr txBox="1"/>
          <p:nvPr/>
        </p:nvSpPr>
        <p:spPr>
          <a:xfrm>
            <a:off x="5370129" y="5803751"/>
            <a:ext cx="3834832" cy="276999"/>
          </a:xfrm>
          <a:prstGeom prst="rect">
            <a:avLst/>
          </a:prstGeom>
          <a:solidFill>
            <a:schemeClr val="bg1">
              <a:alpha val="87000"/>
            </a:schemeClr>
          </a:solidFill>
        </p:spPr>
        <p:txBody>
          <a:bodyPr wrap="none" rtlCol="0">
            <a:spAutoFit/>
          </a:bodyPr>
          <a:lstStyle/>
          <a:p>
            <a:r>
              <a:rPr lang="sv-SE" sz="1200" dirty="0">
                <a:latin typeface="Arial" panose="020B0604020202020204" pitchFamily="34" charset="0"/>
              </a:rPr>
              <a:t>Vetets bladfläcksjuka vid halmrester. Foto: Linn Tsang</a:t>
            </a:r>
          </a:p>
        </p:txBody>
      </p:sp>
    </p:spTree>
    <p:extLst>
      <p:ext uri="{BB962C8B-B14F-4D97-AF65-F5344CB8AC3E}">
        <p14:creationId xmlns:p14="http://schemas.microsoft.com/office/powerpoint/2010/main" val="324393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07FB41-4AC6-4861-96C8-33602C69D5E8}"/>
              </a:ext>
            </a:extLst>
          </p:cNvPr>
          <p:cNvSpPr>
            <a:spLocks noGrp="1"/>
          </p:cNvSpPr>
          <p:nvPr>
            <p:ph type="title"/>
          </p:nvPr>
        </p:nvSpPr>
        <p:spPr/>
        <p:txBody>
          <a:bodyPr/>
          <a:lstStyle/>
          <a:p>
            <a:r>
              <a:rPr lang="sv-SE" dirty="0"/>
              <a:t>Vilka sjukdomar brukar dyka upp på gården i de olika grödorna?</a:t>
            </a:r>
          </a:p>
        </p:txBody>
      </p:sp>
      <p:sp>
        <p:nvSpPr>
          <p:cNvPr id="3" name="Platshållare för innehåll 2">
            <a:extLst>
              <a:ext uri="{FF2B5EF4-FFF2-40B4-BE49-F238E27FC236}">
                <a16:creationId xmlns:a16="http://schemas.microsoft.com/office/drawing/2014/main" id="{BE033A4C-F431-45E1-BB70-E1CA265B5722}"/>
              </a:ext>
            </a:extLst>
          </p:cNvPr>
          <p:cNvSpPr txBox="1">
            <a:spLocks/>
          </p:cNvSpPr>
          <p:nvPr/>
        </p:nvSpPr>
        <p:spPr>
          <a:xfrm>
            <a:off x="1176338" y="2360883"/>
            <a:ext cx="5930904" cy="3526960"/>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A71930"/>
              </a:buClr>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8A618"/>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D4BA00"/>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DC503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t>Höstsådd stråsäd</a:t>
            </a:r>
          </a:p>
          <a:p>
            <a:r>
              <a:rPr lang="sv-SE" sz="2000" dirty="0"/>
              <a:t>Vårsådd stråsäd</a:t>
            </a:r>
          </a:p>
          <a:p>
            <a:r>
              <a:rPr lang="sv-SE" sz="2000" dirty="0"/>
              <a:t>Höstsådda oljeväxter</a:t>
            </a:r>
          </a:p>
          <a:p>
            <a:r>
              <a:rPr lang="sv-SE" sz="2000" dirty="0"/>
              <a:t>Vårsådda oljeväxter</a:t>
            </a:r>
          </a:p>
          <a:p>
            <a:r>
              <a:rPr lang="sv-SE" sz="2000" dirty="0"/>
              <a:t>Ärter, åkerbönor och andra baljväxter i </a:t>
            </a:r>
            <a:r>
              <a:rPr lang="sv-SE" sz="2000" dirty="0" err="1"/>
              <a:t>renbestånd</a:t>
            </a:r>
            <a:endParaRPr lang="sv-SE" sz="2000" dirty="0"/>
          </a:p>
          <a:p>
            <a:r>
              <a:rPr lang="sv-SE" sz="2000" dirty="0"/>
              <a:t>Potatis</a:t>
            </a:r>
          </a:p>
          <a:p>
            <a:r>
              <a:rPr lang="sv-SE" sz="2000" dirty="0"/>
              <a:t>Majs</a:t>
            </a:r>
          </a:p>
          <a:p>
            <a:r>
              <a:rPr lang="sv-SE" sz="2000" dirty="0"/>
              <a:t>Sockerbetor</a:t>
            </a:r>
          </a:p>
        </p:txBody>
      </p:sp>
      <p:pic>
        <p:nvPicPr>
          <p:cNvPr id="4" name="Bildobjekt 3">
            <a:extLst>
              <a:ext uri="{FF2B5EF4-FFF2-40B4-BE49-F238E27FC236}">
                <a16:creationId xmlns:a16="http://schemas.microsoft.com/office/drawing/2014/main" id="{1AA2EEA9-DA93-48C7-BC5C-CA6D6191D3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52" t="2019" r="1978" b="1550"/>
          <a:stretch/>
        </p:blipFill>
        <p:spPr>
          <a:xfrm>
            <a:off x="7382107" y="2109381"/>
            <a:ext cx="2667000" cy="4284133"/>
          </a:xfrm>
          <a:prstGeom prst="rect">
            <a:avLst/>
          </a:prstGeom>
        </p:spPr>
      </p:pic>
      <p:sp>
        <p:nvSpPr>
          <p:cNvPr id="5" name="Platshållare för bildnummer 4">
            <a:extLst>
              <a:ext uri="{FF2B5EF4-FFF2-40B4-BE49-F238E27FC236}">
                <a16:creationId xmlns:a16="http://schemas.microsoft.com/office/drawing/2014/main" id="{3757A013-438E-4287-8DD8-F89E9BA99A50}"/>
              </a:ext>
            </a:extLst>
          </p:cNvPr>
          <p:cNvSpPr>
            <a:spLocks noGrp="1"/>
          </p:cNvSpPr>
          <p:nvPr>
            <p:ph type="sldNum" sz="quarter" idx="18"/>
          </p:nvPr>
        </p:nvSpPr>
        <p:spPr/>
        <p:txBody>
          <a:bodyPr/>
          <a:lstStyle/>
          <a:p>
            <a:fld id="{873EB259-4CFD-4D03-8D50-B89672399120}" type="slidenum">
              <a:rPr lang="sv-SE" smtClean="0"/>
              <a:pPr/>
              <a:t>2</a:t>
            </a:fld>
            <a:endParaRPr lang="sv-SE"/>
          </a:p>
        </p:txBody>
      </p:sp>
    </p:spTree>
    <p:extLst>
      <p:ext uri="{BB962C8B-B14F-4D97-AF65-F5344CB8AC3E}">
        <p14:creationId xmlns:p14="http://schemas.microsoft.com/office/powerpoint/2010/main" val="2249700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8E7EBC3-469C-42A9-ACC1-EFEDDA5A9C94}"/>
              </a:ext>
            </a:extLst>
          </p:cNvPr>
          <p:cNvSpPr>
            <a:spLocks noGrp="1"/>
          </p:cNvSpPr>
          <p:nvPr>
            <p:ph type="sldNum" sz="quarter" idx="18"/>
          </p:nvPr>
        </p:nvSpPr>
        <p:spPr/>
        <p:txBody>
          <a:bodyPr/>
          <a:lstStyle/>
          <a:p>
            <a:fld id="{873EB259-4CFD-4D03-8D50-B89672399120}" type="slidenum">
              <a:rPr lang="sv-SE" smtClean="0"/>
              <a:pPr/>
              <a:t>20</a:t>
            </a:fld>
            <a:endParaRPr lang="sv-SE"/>
          </a:p>
        </p:txBody>
      </p:sp>
      <p:sp>
        <p:nvSpPr>
          <p:cNvPr id="3" name="Rubrik 2">
            <a:extLst>
              <a:ext uri="{FF2B5EF4-FFF2-40B4-BE49-F238E27FC236}">
                <a16:creationId xmlns:a16="http://schemas.microsoft.com/office/drawing/2014/main" id="{C98BAA73-6F19-4A58-A0AE-11C905D7F5D9}"/>
              </a:ext>
            </a:extLst>
          </p:cNvPr>
          <p:cNvSpPr>
            <a:spLocks noGrp="1"/>
          </p:cNvSpPr>
          <p:nvPr>
            <p:ph type="title"/>
          </p:nvPr>
        </p:nvSpPr>
        <p:spPr/>
        <p:txBody>
          <a:bodyPr/>
          <a:lstStyle/>
          <a:p>
            <a:r>
              <a:rPr lang="sv-SE" dirty="0"/>
              <a:t>Växtföljdssjukdomar (2)</a:t>
            </a:r>
          </a:p>
        </p:txBody>
      </p:sp>
      <p:sp>
        <p:nvSpPr>
          <p:cNvPr id="4" name="Ellips 3">
            <a:extLst>
              <a:ext uri="{FF2B5EF4-FFF2-40B4-BE49-F238E27FC236}">
                <a16:creationId xmlns:a16="http://schemas.microsoft.com/office/drawing/2014/main" id="{A02B8CC0-76FE-49B3-8043-0059AF62AD77}"/>
              </a:ext>
            </a:extLst>
          </p:cNvPr>
          <p:cNvSpPr/>
          <p:nvPr/>
        </p:nvSpPr>
        <p:spPr>
          <a:xfrm>
            <a:off x="7257863" y="1174263"/>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p>
        </p:txBody>
      </p:sp>
      <p:sp>
        <p:nvSpPr>
          <p:cNvPr id="6" name="Platshållare för innehåll 2">
            <a:extLst>
              <a:ext uri="{FF2B5EF4-FFF2-40B4-BE49-F238E27FC236}">
                <a16:creationId xmlns:a16="http://schemas.microsoft.com/office/drawing/2014/main" id="{62323C9B-9C2A-4C02-A66E-9FD245DD9439}"/>
              </a:ext>
            </a:extLst>
          </p:cNvPr>
          <p:cNvSpPr txBox="1">
            <a:spLocks/>
          </p:cNvSpPr>
          <p:nvPr/>
        </p:nvSpPr>
        <p:spPr>
          <a:xfrm>
            <a:off x="1181097" y="1825625"/>
            <a:ext cx="576611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err="1">
                <a:ln>
                  <a:noFill/>
                </a:ln>
                <a:solidFill>
                  <a:sysClr val="windowText" lastClr="000000"/>
                </a:solidFill>
                <a:effectLst/>
                <a:uLnTx/>
                <a:uFillTx/>
                <a:latin typeface="Arial"/>
                <a:ea typeface="+mn-ea"/>
                <a:cs typeface="+mn-cs"/>
              </a:rPr>
              <a:t>Jordburna</a:t>
            </a:r>
            <a:r>
              <a:rPr kumimoji="0" lang="sv-SE" sz="2400" b="0" i="0" u="none" strike="noStrike" kern="1200" cap="none" spc="0" normalizeH="0" baseline="0" noProof="0" dirty="0">
                <a:ln>
                  <a:noFill/>
                </a:ln>
                <a:solidFill>
                  <a:sysClr val="windowText" lastClr="000000"/>
                </a:solidFill>
                <a:effectLst/>
                <a:uLnTx/>
                <a:uFillTx/>
                <a:latin typeface="Arial"/>
                <a:ea typeface="+mn-ea"/>
                <a:cs typeface="+mn-cs"/>
              </a:rPr>
              <a:t> sjukdomar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Hur undvika uppförökning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Hur undvika spridning?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sysClr val="windowText" lastClr="000000"/>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ysClr val="windowText" lastClr="000000"/>
                </a:solidFill>
                <a:effectLst/>
                <a:uLnTx/>
                <a:uFillTx/>
                <a:latin typeface="Arial"/>
                <a:ea typeface="+mn-ea"/>
                <a:cs typeface="+mn-cs"/>
              </a:rPr>
              <a:t>Jordanalys kan göras för dessa skadegörare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Klumprotsjuka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Rotrötor på ärter och åkerbönor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Nematoder</a:t>
            </a:r>
          </a:p>
        </p:txBody>
      </p:sp>
      <p:pic>
        <p:nvPicPr>
          <p:cNvPr id="8" name="Bildobjekt 7">
            <a:extLst>
              <a:ext uri="{FF2B5EF4-FFF2-40B4-BE49-F238E27FC236}">
                <a16:creationId xmlns:a16="http://schemas.microsoft.com/office/drawing/2014/main" id="{A3CFD40D-BA86-41F1-ADC7-7CDA2A4797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19012" y="1963964"/>
            <a:ext cx="4691891" cy="4584129"/>
          </a:xfrm>
          <a:prstGeom prst="rect">
            <a:avLst/>
          </a:prstGeom>
        </p:spPr>
      </p:pic>
      <p:sp>
        <p:nvSpPr>
          <p:cNvPr id="9" name="textruta 8">
            <a:extLst>
              <a:ext uri="{FF2B5EF4-FFF2-40B4-BE49-F238E27FC236}">
                <a16:creationId xmlns:a16="http://schemas.microsoft.com/office/drawing/2014/main" id="{59BA6602-8E69-4AB1-B8D2-295B867C7215}"/>
              </a:ext>
            </a:extLst>
          </p:cNvPr>
          <p:cNvSpPr txBox="1"/>
          <p:nvPr/>
        </p:nvSpPr>
        <p:spPr>
          <a:xfrm>
            <a:off x="8589254" y="5562517"/>
            <a:ext cx="2290759" cy="830997"/>
          </a:xfrm>
          <a:prstGeom prst="rect">
            <a:avLst/>
          </a:prstGeom>
          <a:solidFill>
            <a:schemeClr val="bg1">
              <a:alpha val="87000"/>
            </a:schemeClr>
          </a:solidFill>
        </p:spPr>
        <p:txBody>
          <a:bodyPr wrap="square" rtlCol="0">
            <a:spAutoFit/>
          </a:bodyPr>
          <a:lstStyle/>
          <a:p>
            <a:r>
              <a:rPr lang="sv-SE" sz="1200" dirty="0">
                <a:latin typeface="Arial" panose="020B0604020202020204" pitchFamily="34" charset="0"/>
              </a:rPr>
              <a:t>Rengör maskiner mellan fält för att undvika spridning av </a:t>
            </a:r>
            <a:r>
              <a:rPr lang="sv-SE" sz="1200" dirty="0" err="1">
                <a:latin typeface="Arial" panose="020B0604020202020204" pitchFamily="34" charset="0"/>
              </a:rPr>
              <a:t>jordburna</a:t>
            </a:r>
            <a:r>
              <a:rPr lang="sv-SE" sz="1200" dirty="0">
                <a:latin typeface="Arial" panose="020B0604020202020204" pitchFamily="34" charset="0"/>
              </a:rPr>
              <a:t> sjukdomar. </a:t>
            </a:r>
          </a:p>
          <a:p>
            <a:r>
              <a:rPr lang="sv-SE" sz="1200" dirty="0">
                <a:latin typeface="Arial" panose="020B0604020202020204" pitchFamily="34" charset="0"/>
              </a:rPr>
              <a:t>Foto: Jordbruksverket</a:t>
            </a:r>
          </a:p>
        </p:txBody>
      </p:sp>
    </p:spTree>
    <p:extLst>
      <p:ext uri="{BB962C8B-B14F-4D97-AF65-F5344CB8AC3E}">
        <p14:creationId xmlns:p14="http://schemas.microsoft.com/office/powerpoint/2010/main" val="1903801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A6665F87-C269-449F-98B2-6F6447DAE13C}"/>
              </a:ext>
            </a:extLst>
          </p:cNvPr>
          <p:cNvSpPr>
            <a:spLocks noGrp="1"/>
          </p:cNvSpPr>
          <p:nvPr>
            <p:ph type="sldNum" sz="quarter" idx="18"/>
          </p:nvPr>
        </p:nvSpPr>
        <p:spPr/>
        <p:txBody>
          <a:bodyPr/>
          <a:lstStyle/>
          <a:p>
            <a:fld id="{873EB259-4CFD-4D03-8D50-B89672399120}" type="slidenum">
              <a:rPr lang="sv-SE" smtClean="0"/>
              <a:pPr/>
              <a:t>21</a:t>
            </a:fld>
            <a:endParaRPr lang="sv-SE"/>
          </a:p>
        </p:txBody>
      </p:sp>
      <p:sp>
        <p:nvSpPr>
          <p:cNvPr id="3" name="Rubrik 2">
            <a:extLst>
              <a:ext uri="{FF2B5EF4-FFF2-40B4-BE49-F238E27FC236}">
                <a16:creationId xmlns:a16="http://schemas.microsoft.com/office/drawing/2014/main" id="{F6D068C0-20B0-47F7-807E-9683D2B16797}"/>
              </a:ext>
            </a:extLst>
          </p:cNvPr>
          <p:cNvSpPr>
            <a:spLocks noGrp="1"/>
          </p:cNvSpPr>
          <p:nvPr>
            <p:ph type="title"/>
          </p:nvPr>
        </p:nvSpPr>
        <p:spPr/>
        <p:txBody>
          <a:bodyPr/>
          <a:lstStyle/>
          <a:p>
            <a:r>
              <a:rPr lang="sv-SE" dirty="0"/>
              <a:t>Andra växter som smittokällor (1)</a:t>
            </a:r>
          </a:p>
        </p:txBody>
      </p:sp>
      <p:sp>
        <p:nvSpPr>
          <p:cNvPr id="5" name="Platshållare för innehåll 2">
            <a:extLst>
              <a:ext uri="{FF2B5EF4-FFF2-40B4-BE49-F238E27FC236}">
                <a16:creationId xmlns:a16="http://schemas.microsoft.com/office/drawing/2014/main" id="{E29B75DB-8F0C-426A-9760-6D60141285DE}"/>
              </a:ext>
            </a:extLst>
          </p:cNvPr>
          <p:cNvSpPr txBox="1">
            <a:spLocks/>
          </p:cNvSpPr>
          <p:nvPr/>
        </p:nvSpPr>
        <p:spPr>
          <a:xfrm>
            <a:off x="1181097" y="1825625"/>
            <a:ext cx="578841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Gräsogräs och gräsmarker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Mjöldryga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err="1">
                <a:ln>
                  <a:noFill/>
                </a:ln>
                <a:solidFill>
                  <a:sysClr val="windowText" lastClr="000000"/>
                </a:solidFill>
                <a:effectLst/>
                <a:uLnTx/>
                <a:uFillTx/>
                <a:latin typeface="Arial"/>
                <a:ea typeface="+mn-ea"/>
                <a:cs typeface="+mn-cs"/>
              </a:rPr>
              <a:t>Örtogräs</a:t>
            </a:r>
            <a:endParaRPr kumimoji="0" lang="sv-SE" sz="2000" b="0" i="0" u="none" strike="noStrike" kern="1200" cap="none" spc="0" normalizeH="0" baseline="0" noProof="0" dirty="0">
              <a:ln>
                <a:noFill/>
              </a:ln>
              <a:solidFill>
                <a:sysClr val="windowText" lastClr="000000"/>
              </a:solidFill>
              <a:effectLst/>
              <a:uLnTx/>
              <a:uFillTx/>
              <a:latin typeface="Arial"/>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Bomullsmögel och klumprotsjuka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Spillsäd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Vetedvärgsjuka och dvärgskottsjuka i havre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Mellangrödor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Jordbruna sjukdomar på baljväxter och </a:t>
            </a:r>
            <a:r>
              <a:rPr kumimoji="0" lang="sv-SE" sz="1800" b="0" i="0" u="none" strike="noStrike" kern="1200" cap="none" spc="0" normalizeH="0" baseline="0" noProof="0" dirty="0" err="1">
                <a:ln>
                  <a:noFill/>
                </a:ln>
                <a:solidFill>
                  <a:sysClr val="windowText" lastClr="000000"/>
                </a:solidFill>
                <a:effectLst/>
                <a:uLnTx/>
                <a:uFillTx/>
                <a:latin typeface="Arial"/>
                <a:ea typeface="+mn-ea"/>
                <a:cs typeface="+mn-cs"/>
              </a:rPr>
              <a:t>kålväxter</a:t>
            </a: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6" name="Bildobjekt 5">
            <a:extLst>
              <a:ext uri="{FF2B5EF4-FFF2-40B4-BE49-F238E27FC236}">
                <a16:creationId xmlns:a16="http://schemas.microsoft.com/office/drawing/2014/main" id="{E0237BEA-081B-4472-AA48-2AF8D5E526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0419" y="1897512"/>
            <a:ext cx="3560484" cy="4745906"/>
          </a:xfrm>
          <a:prstGeom prst="rect">
            <a:avLst/>
          </a:prstGeom>
        </p:spPr>
      </p:pic>
      <p:sp>
        <p:nvSpPr>
          <p:cNvPr id="7" name="textruta 6">
            <a:extLst>
              <a:ext uri="{FF2B5EF4-FFF2-40B4-BE49-F238E27FC236}">
                <a16:creationId xmlns:a16="http://schemas.microsoft.com/office/drawing/2014/main" id="{BDA84AB7-52BC-4AC9-821F-C4D94C596B8B}"/>
              </a:ext>
            </a:extLst>
          </p:cNvPr>
          <p:cNvSpPr txBox="1"/>
          <p:nvPr/>
        </p:nvSpPr>
        <p:spPr>
          <a:xfrm>
            <a:off x="7624516" y="6255014"/>
            <a:ext cx="3212290" cy="276999"/>
          </a:xfrm>
          <a:prstGeom prst="rect">
            <a:avLst/>
          </a:prstGeom>
          <a:solidFill>
            <a:schemeClr val="bg1">
              <a:alpha val="87000"/>
            </a:schemeClr>
          </a:solidFill>
        </p:spPr>
        <p:txBody>
          <a:bodyPr wrap="none" rtlCol="0">
            <a:spAutoFit/>
          </a:bodyPr>
          <a:lstStyle/>
          <a:p>
            <a:r>
              <a:rPr lang="sv-SE" sz="1200" dirty="0"/>
              <a:t>Vetedvärgsjuka sprids med randig dvärgstrit.</a:t>
            </a:r>
          </a:p>
        </p:txBody>
      </p:sp>
      <p:sp>
        <p:nvSpPr>
          <p:cNvPr id="8" name="Ellips 7">
            <a:extLst>
              <a:ext uri="{FF2B5EF4-FFF2-40B4-BE49-F238E27FC236}">
                <a16:creationId xmlns:a16="http://schemas.microsoft.com/office/drawing/2014/main" id="{CB8A05A3-3C7B-48CE-B961-D5F0ED649815}"/>
              </a:ext>
            </a:extLst>
          </p:cNvPr>
          <p:cNvSpPr/>
          <p:nvPr/>
        </p:nvSpPr>
        <p:spPr>
          <a:xfrm>
            <a:off x="8816309" y="1187625"/>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p>
        </p:txBody>
      </p:sp>
    </p:spTree>
    <p:extLst>
      <p:ext uri="{BB962C8B-B14F-4D97-AF65-F5344CB8AC3E}">
        <p14:creationId xmlns:p14="http://schemas.microsoft.com/office/powerpoint/2010/main" val="836942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F6253E15-3DEB-4AB5-BDE7-FDE82275FA77}"/>
              </a:ext>
            </a:extLst>
          </p:cNvPr>
          <p:cNvSpPr>
            <a:spLocks noGrp="1"/>
          </p:cNvSpPr>
          <p:nvPr>
            <p:ph type="sldNum" sz="quarter" idx="18"/>
          </p:nvPr>
        </p:nvSpPr>
        <p:spPr/>
        <p:txBody>
          <a:bodyPr/>
          <a:lstStyle/>
          <a:p>
            <a:fld id="{873EB259-4CFD-4D03-8D50-B89672399120}" type="slidenum">
              <a:rPr lang="sv-SE" smtClean="0"/>
              <a:pPr/>
              <a:t>22</a:t>
            </a:fld>
            <a:endParaRPr lang="sv-SE"/>
          </a:p>
        </p:txBody>
      </p:sp>
      <p:sp>
        <p:nvSpPr>
          <p:cNvPr id="3" name="Rubrik 2">
            <a:extLst>
              <a:ext uri="{FF2B5EF4-FFF2-40B4-BE49-F238E27FC236}">
                <a16:creationId xmlns:a16="http://schemas.microsoft.com/office/drawing/2014/main" id="{A4A2F4BD-57BA-49FF-8525-4349F9C51E13}"/>
              </a:ext>
            </a:extLst>
          </p:cNvPr>
          <p:cNvSpPr>
            <a:spLocks noGrp="1"/>
          </p:cNvSpPr>
          <p:nvPr>
            <p:ph type="title"/>
          </p:nvPr>
        </p:nvSpPr>
        <p:spPr/>
        <p:txBody>
          <a:bodyPr/>
          <a:lstStyle/>
          <a:p>
            <a:r>
              <a:rPr lang="sv-SE" dirty="0"/>
              <a:t>Andra växter som smittokällor (2)</a:t>
            </a:r>
          </a:p>
        </p:txBody>
      </p:sp>
      <p:sp>
        <p:nvSpPr>
          <p:cNvPr id="5" name="Platshållare för innehåll 2">
            <a:extLst>
              <a:ext uri="{FF2B5EF4-FFF2-40B4-BE49-F238E27FC236}">
                <a16:creationId xmlns:a16="http://schemas.microsoft.com/office/drawing/2014/main" id="{25630249-0892-4D3E-AC59-60D16CE1766E}"/>
              </a:ext>
            </a:extLst>
          </p:cNvPr>
          <p:cNvSpPr txBox="1">
            <a:spLocks/>
          </p:cNvSpPr>
          <p:nvPr/>
        </p:nvSpPr>
        <p:spPr>
          <a:xfrm>
            <a:off x="1181097" y="1825625"/>
            <a:ext cx="567690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ysClr val="windowText" lastClr="000000"/>
                </a:solidFill>
                <a:effectLst/>
                <a:uLnTx/>
                <a:uFillTx/>
                <a:latin typeface="Arial"/>
                <a:ea typeface="+mn-ea"/>
                <a:cs typeface="+mn-cs"/>
              </a:rPr>
              <a:t>Vår – och höstsorter av samma art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Rost, sköldfläcksjuka och bladfläcksjukdomar i stråsäd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ysClr val="windowText" lastClr="000000"/>
                </a:solidFill>
                <a:effectLst/>
                <a:uLnTx/>
                <a:uFillTx/>
                <a:latin typeface="Arial"/>
                <a:ea typeface="+mn-ea"/>
                <a:cs typeface="+mn-cs"/>
              </a:rPr>
              <a:t>Angränsande fält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Chokladfläcksjuka i åkerböna, bomullsmögel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ysClr val="windowText" lastClr="000000"/>
                </a:solidFill>
                <a:effectLst/>
                <a:uLnTx/>
                <a:uFillTx/>
                <a:latin typeface="Arial"/>
                <a:ea typeface="+mn-ea"/>
                <a:cs typeface="+mn-cs"/>
              </a:rPr>
              <a:t>Andra värdväxter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Rost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sysClr val="windowText" lastClr="000000"/>
              </a:solidFill>
              <a:effectLst/>
              <a:uLnTx/>
              <a:uFillTx/>
              <a:latin typeface="Arial"/>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	</a:t>
            </a:r>
          </a:p>
        </p:txBody>
      </p:sp>
      <p:pic>
        <p:nvPicPr>
          <p:cNvPr id="8" name="Bildobjekt 7">
            <a:extLst>
              <a:ext uri="{FF2B5EF4-FFF2-40B4-BE49-F238E27FC236}">
                <a16:creationId xmlns:a16="http://schemas.microsoft.com/office/drawing/2014/main" id="{0810F7D0-9A69-473F-A16A-C2BF858087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52735" y="2159000"/>
            <a:ext cx="3390900" cy="2540000"/>
          </a:xfrm>
          <a:prstGeom prst="rect">
            <a:avLst/>
          </a:prstGeom>
        </p:spPr>
      </p:pic>
      <p:sp>
        <p:nvSpPr>
          <p:cNvPr id="9" name="textruta 8">
            <a:extLst>
              <a:ext uri="{FF2B5EF4-FFF2-40B4-BE49-F238E27FC236}">
                <a16:creationId xmlns:a16="http://schemas.microsoft.com/office/drawing/2014/main" id="{C74CDBD4-8C4A-47A2-B9D2-CDEAAEECCB8D}"/>
              </a:ext>
            </a:extLst>
          </p:cNvPr>
          <p:cNvSpPr txBox="1"/>
          <p:nvPr/>
        </p:nvSpPr>
        <p:spPr>
          <a:xfrm>
            <a:off x="8415084" y="4323536"/>
            <a:ext cx="1418978" cy="276999"/>
          </a:xfrm>
          <a:prstGeom prst="rect">
            <a:avLst/>
          </a:prstGeom>
          <a:solidFill>
            <a:schemeClr val="bg1">
              <a:alpha val="87000"/>
            </a:schemeClr>
          </a:solidFill>
        </p:spPr>
        <p:txBody>
          <a:bodyPr wrap="none" rtlCol="0">
            <a:spAutoFit/>
          </a:bodyPr>
          <a:lstStyle/>
          <a:p>
            <a:r>
              <a:rPr lang="sv-SE" sz="1200" dirty="0"/>
              <a:t>Chokladfläcksjuka</a:t>
            </a:r>
          </a:p>
        </p:txBody>
      </p:sp>
      <p:sp>
        <p:nvSpPr>
          <p:cNvPr id="10" name="Ellips 9">
            <a:extLst>
              <a:ext uri="{FF2B5EF4-FFF2-40B4-BE49-F238E27FC236}">
                <a16:creationId xmlns:a16="http://schemas.microsoft.com/office/drawing/2014/main" id="{60D8D504-8FE5-453F-AB33-8B871F40F237}"/>
              </a:ext>
            </a:extLst>
          </p:cNvPr>
          <p:cNvSpPr/>
          <p:nvPr/>
        </p:nvSpPr>
        <p:spPr>
          <a:xfrm>
            <a:off x="8764573" y="1187625"/>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p>
        </p:txBody>
      </p:sp>
    </p:spTree>
    <p:extLst>
      <p:ext uri="{BB962C8B-B14F-4D97-AF65-F5344CB8AC3E}">
        <p14:creationId xmlns:p14="http://schemas.microsoft.com/office/powerpoint/2010/main" val="2587275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93013583-2E49-4D7A-AD86-A714235B6EC3}"/>
              </a:ext>
            </a:extLst>
          </p:cNvPr>
          <p:cNvSpPr>
            <a:spLocks noGrp="1"/>
          </p:cNvSpPr>
          <p:nvPr>
            <p:ph type="sldNum" sz="quarter" idx="18"/>
          </p:nvPr>
        </p:nvSpPr>
        <p:spPr/>
        <p:txBody>
          <a:bodyPr/>
          <a:lstStyle/>
          <a:p>
            <a:fld id="{873EB259-4CFD-4D03-8D50-B89672399120}" type="slidenum">
              <a:rPr lang="sv-SE" smtClean="0"/>
              <a:pPr/>
              <a:t>23</a:t>
            </a:fld>
            <a:endParaRPr lang="sv-SE"/>
          </a:p>
        </p:txBody>
      </p:sp>
      <p:sp>
        <p:nvSpPr>
          <p:cNvPr id="3" name="Rubrik 2">
            <a:extLst>
              <a:ext uri="{FF2B5EF4-FFF2-40B4-BE49-F238E27FC236}">
                <a16:creationId xmlns:a16="http://schemas.microsoft.com/office/drawing/2014/main" id="{752189C0-3D8C-4E8B-B0F1-40EE791C315F}"/>
              </a:ext>
            </a:extLst>
          </p:cNvPr>
          <p:cNvSpPr>
            <a:spLocks noGrp="1"/>
          </p:cNvSpPr>
          <p:nvPr>
            <p:ph type="title"/>
          </p:nvPr>
        </p:nvSpPr>
        <p:spPr/>
        <p:txBody>
          <a:bodyPr/>
          <a:lstStyle/>
          <a:p>
            <a:r>
              <a:rPr lang="sv-SE" dirty="0"/>
              <a:t>Friskt och rensat utsäde</a:t>
            </a:r>
          </a:p>
        </p:txBody>
      </p:sp>
      <p:sp>
        <p:nvSpPr>
          <p:cNvPr id="4" name="Ellips 3">
            <a:extLst>
              <a:ext uri="{FF2B5EF4-FFF2-40B4-BE49-F238E27FC236}">
                <a16:creationId xmlns:a16="http://schemas.microsoft.com/office/drawing/2014/main" id="{809E700E-91E0-42DC-9FCC-B79FA20BAC4A}"/>
              </a:ext>
            </a:extLst>
          </p:cNvPr>
          <p:cNvSpPr/>
          <p:nvPr/>
        </p:nvSpPr>
        <p:spPr>
          <a:xfrm>
            <a:off x="7257863" y="1174263"/>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p>
        </p:txBody>
      </p:sp>
      <p:sp>
        <p:nvSpPr>
          <p:cNvPr id="5" name="Platshållare för innehåll 2">
            <a:extLst>
              <a:ext uri="{FF2B5EF4-FFF2-40B4-BE49-F238E27FC236}">
                <a16:creationId xmlns:a16="http://schemas.microsoft.com/office/drawing/2014/main" id="{F76A551C-D651-4EDA-9E43-0F7CAAD29CE1}"/>
              </a:ext>
            </a:extLst>
          </p:cNvPr>
          <p:cNvSpPr txBox="1">
            <a:spLocks/>
          </p:cNvSpPr>
          <p:nvPr/>
        </p:nvSpPr>
        <p:spPr>
          <a:xfrm>
            <a:off x="1181097" y="1825625"/>
            <a:ext cx="5186250" cy="4351338"/>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A71930"/>
              </a:buClr>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8A618"/>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D4BA00"/>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DC503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sv-SE" sz="2000" dirty="0"/>
              <a:t>Sundhetsanalys ger svar på vilka sjukdomar utsädet bär på och om det behöver behandlas före sådd.</a:t>
            </a:r>
          </a:p>
          <a:p>
            <a:pPr>
              <a:lnSpc>
                <a:spcPct val="100000"/>
              </a:lnSpc>
            </a:pPr>
            <a:r>
              <a:rPr lang="sv-SE" sz="2000" dirty="0"/>
              <a:t>För havre och korn ska flygsotanalys göras.</a:t>
            </a:r>
          </a:p>
          <a:p>
            <a:pPr>
              <a:lnSpc>
                <a:spcPct val="100000"/>
              </a:lnSpc>
            </a:pPr>
            <a:r>
              <a:rPr lang="sv-SE" sz="2000" dirty="0"/>
              <a:t>Att rensa spannmålsutsäde sorterar bort kärnor drabbats av smitta och därför blivit små, samt </a:t>
            </a:r>
            <a:r>
              <a:rPr lang="sv-SE" sz="2000" dirty="0" err="1"/>
              <a:t>sklerotier</a:t>
            </a:r>
            <a:r>
              <a:rPr lang="sv-SE" sz="2000" dirty="0"/>
              <a:t> av t.ex. mjöldryga.</a:t>
            </a:r>
          </a:p>
        </p:txBody>
      </p:sp>
      <p:pic>
        <p:nvPicPr>
          <p:cNvPr id="7" name="Bildobjekt 6">
            <a:extLst>
              <a:ext uri="{FF2B5EF4-FFF2-40B4-BE49-F238E27FC236}">
                <a16:creationId xmlns:a16="http://schemas.microsoft.com/office/drawing/2014/main" id="{70469737-6DDE-49EC-8A57-9AEB8C40E41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24650" y="1825625"/>
            <a:ext cx="3211862" cy="4817792"/>
          </a:xfrm>
          <a:prstGeom prst="rect">
            <a:avLst/>
          </a:prstGeom>
        </p:spPr>
      </p:pic>
      <p:sp>
        <p:nvSpPr>
          <p:cNvPr id="8" name="textruta 7">
            <a:extLst>
              <a:ext uri="{FF2B5EF4-FFF2-40B4-BE49-F238E27FC236}">
                <a16:creationId xmlns:a16="http://schemas.microsoft.com/office/drawing/2014/main" id="{AFAF25CE-D0D6-4920-BD23-4141DB62EC15}"/>
              </a:ext>
            </a:extLst>
          </p:cNvPr>
          <p:cNvSpPr txBox="1"/>
          <p:nvPr/>
        </p:nvSpPr>
        <p:spPr>
          <a:xfrm>
            <a:off x="9067522" y="6255014"/>
            <a:ext cx="1141659" cy="276999"/>
          </a:xfrm>
          <a:prstGeom prst="rect">
            <a:avLst/>
          </a:prstGeom>
          <a:solidFill>
            <a:schemeClr val="bg1">
              <a:alpha val="87000"/>
            </a:schemeClr>
          </a:solidFill>
        </p:spPr>
        <p:txBody>
          <a:bodyPr wrap="none" rtlCol="0">
            <a:spAutoFit/>
          </a:bodyPr>
          <a:lstStyle/>
          <a:p>
            <a:r>
              <a:rPr lang="sv-SE" sz="1200" dirty="0"/>
              <a:t>Flygsot i korn.</a:t>
            </a:r>
          </a:p>
        </p:txBody>
      </p:sp>
    </p:spTree>
    <p:extLst>
      <p:ext uri="{BB962C8B-B14F-4D97-AF65-F5344CB8AC3E}">
        <p14:creationId xmlns:p14="http://schemas.microsoft.com/office/powerpoint/2010/main" val="470437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A5B9B508-9981-47D9-BE15-FDBDC61972D7}"/>
              </a:ext>
            </a:extLst>
          </p:cNvPr>
          <p:cNvSpPr>
            <a:spLocks noGrp="1"/>
          </p:cNvSpPr>
          <p:nvPr>
            <p:ph type="sldNum" sz="quarter" idx="18"/>
          </p:nvPr>
        </p:nvSpPr>
        <p:spPr/>
        <p:txBody>
          <a:bodyPr/>
          <a:lstStyle/>
          <a:p>
            <a:fld id="{873EB259-4CFD-4D03-8D50-B89672399120}" type="slidenum">
              <a:rPr lang="sv-SE" smtClean="0"/>
              <a:pPr/>
              <a:t>24</a:t>
            </a:fld>
            <a:endParaRPr lang="sv-SE"/>
          </a:p>
        </p:txBody>
      </p:sp>
      <p:sp>
        <p:nvSpPr>
          <p:cNvPr id="3" name="Rubrik 2">
            <a:extLst>
              <a:ext uri="{FF2B5EF4-FFF2-40B4-BE49-F238E27FC236}">
                <a16:creationId xmlns:a16="http://schemas.microsoft.com/office/drawing/2014/main" id="{766DEB5F-0FB3-4AA6-8212-7398C22C3702}"/>
              </a:ext>
            </a:extLst>
          </p:cNvPr>
          <p:cNvSpPr>
            <a:spLocks noGrp="1"/>
          </p:cNvSpPr>
          <p:nvPr>
            <p:ph type="title"/>
          </p:nvPr>
        </p:nvSpPr>
        <p:spPr>
          <a:xfrm>
            <a:off x="1176338" y="464486"/>
            <a:ext cx="9084364" cy="1165138"/>
          </a:xfrm>
        </p:spPr>
        <p:txBody>
          <a:bodyPr/>
          <a:lstStyle/>
          <a:p>
            <a:r>
              <a:rPr lang="sv-SE" dirty="0"/>
              <a:t>Sortval – sjukdomar där motståndskraften varierar mellan sorter</a:t>
            </a:r>
          </a:p>
        </p:txBody>
      </p:sp>
      <p:sp>
        <p:nvSpPr>
          <p:cNvPr id="4" name="Ellips 3">
            <a:extLst>
              <a:ext uri="{FF2B5EF4-FFF2-40B4-BE49-F238E27FC236}">
                <a16:creationId xmlns:a16="http://schemas.microsoft.com/office/drawing/2014/main" id="{79BDFA75-A4AF-4EDF-982A-3DD6A360494B}"/>
              </a:ext>
            </a:extLst>
          </p:cNvPr>
          <p:cNvSpPr/>
          <p:nvPr/>
        </p:nvSpPr>
        <p:spPr>
          <a:xfrm>
            <a:off x="10346751" y="1158112"/>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p>
        </p:txBody>
      </p:sp>
      <p:sp>
        <p:nvSpPr>
          <p:cNvPr id="6" name="Platshållare för innehåll 2">
            <a:extLst>
              <a:ext uri="{FF2B5EF4-FFF2-40B4-BE49-F238E27FC236}">
                <a16:creationId xmlns:a16="http://schemas.microsoft.com/office/drawing/2014/main" id="{87806378-5340-4981-96E0-8CAEF9FC5E09}"/>
              </a:ext>
            </a:extLst>
          </p:cNvPr>
          <p:cNvSpPr txBox="1">
            <a:spLocks/>
          </p:cNvSpPr>
          <p:nvPr/>
        </p:nvSpPr>
        <p:spPr>
          <a:xfrm>
            <a:off x="960407" y="1913112"/>
            <a:ext cx="6863915" cy="4944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Stråsäd: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Rost, </a:t>
            </a:r>
            <a:r>
              <a:rPr kumimoji="0" lang="sv-SE" sz="1800" b="0" i="0" u="none" strike="noStrike" kern="1200" cap="none" spc="0" normalizeH="0" baseline="0" noProof="0" dirty="0" err="1">
                <a:ln>
                  <a:noFill/>
                </a:ln>
                <a:solidFill>
                  <a:sysClr val="windowText" lastClr="000000"/>
                </a:solidFill>
                <a:effectLst/>
                <a:uLnTx/>
                <a:uFillTx/>
                <a:latin typeface="Arial"/>
                <a:ea typeface="+mn-ea"/>
                <a:cs typeface="+mn-cs"/>
              </a:rPr>
              <a:t>stinksot</a:t>
            </a: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 </a:t>
            </a:r>
            <a:r>
              <a:rPr kumimoji="0" lang="sv-SE" sz="1800" b="0" i="0" u="none" strike="noStrike" kern="1200" cap="none" spc="0" normalizeH="0" baseline="0" noProof="0" dirty="0" err="1">
                <a:ln>
                  <a:noFill/>
                </a:ln>
                <a:solidFill>
                  <a:sysClr val="windowText" lastClr="000000"/>
                </a:solidFill>
                <a:effectLst/>
                <a:uLnTx/>
                <a:uFillTx/>
                <a:latin typeface="Arial"/>
                <a:ea typeface="+mn-ea"/>
                <a:cs typeface="+mn-cs"/>
              </a:rPr>
              <a:t>dvärgstinksot</a:t>
            </a: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 svartpricksjuka, mjöldagg.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Oljeväxter: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Klumprotsjuka, kransmögel, torröta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Potatis: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Potatisbladmögel, svartpricksjuka, torrfläcksjuka, potatiscystnematod </a:t>
            </a: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Majs: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Bladfläcksvampar, </a:t>
            </a:r>
            <a:r>
              <a:rPr kumimoji="0" lang="sv-SE" sz="1800" b="0" i="0" u="none" strike="noStrike" kern="1200" cap="none" spc="0" normalizeH="0" baseline="0" noProof="0" dirty="0" err="1">
                <a:ln>
                  <a:noFill/>
                </a:ln>
                <a:solidFill>
                  <a:sysClr val="windowText" lastClr="000000"/>
                </a:solidFill>
                <a:effectLst/>
                <a:uLnTx/>
                <a:uFillTx/>
                <a:latin typeface="Arial"/>
                <a:ea typeface="+mn-ea"/>
                <a:cs typeface="+mn-cs"/>
              </a:rPr>
              <a:t>kolvfusarios</a:t>
            </a: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 och stjälkröta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Åkerbönor</a:t>
            </a:r>
            <a:r>
              <a:rPr kumimoji="0" lang="sv-SE" sz="2200" b="0" i="0" u="none" strike="noStrike" kern="1200" cap="none" spc="0" normalizeH="0" baseline="0" noProof="0" dirty="0">
                <a:ln>
                  <a:noFill/>
                </a:ln>
                <a:solidFill>
                  <a:sysClr val="windowText" lastClr="000000"/>
                </a:solidFill>
                <a:effectLst/>
                <a:uLnTx/>
                <a:uFillTx/>
                <a:latin typeface="Arial"/>
                <a:ea typeface="+mn-ea"/>
                <a:cs typeface="+mn-cs"/>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sysClr val="windowText" lastClr="000000"/>
                </a:solidFill>
                <a:effectLst/>
                <a:uLnTx/>
                <a:uFillTx/>
                <a:latin typeface="Arial"/>
                <a:ea typeface="+mn-ea"/>
                <a:cs typeface="+mn-cs"/>
              </a:rPr>
              <a:t>Cholkladfläcksjuka</a:t>
            </a: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 </a:t>
            </a:r>
            <a:r>
              <a:rPr kumimoji="0" lang="sv-SE" sz="1800" b="0" i="0" u="none" strike="noStrike" kern="1200" cap="none" spc="0" normalizeH="0" baseline="0" noProof="0" dirty="0" err="1">
                <a:ln>
                  <a:noFill/>
                </a:ln>
                <a:solidFill>
                  <a:sysClr val="windowText" lastClr="000000"/>
                </a:solidFill>
                <a:effectLst/>
                <a:uLnTx/>
                <a:uFillTx/>
                <a:latin typeface="Arial"/>
                <a:ea typeface="+mn-ea"/>
                <a:cs typeface="+mn-cs"/>
              </a:rPr>
              <a:t>Phytophthora</a:t>
            </a: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-rotröta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sysClr val="windowText" lastClr="000000"/>
                </a:solidFill>
                <a:effectLst/>
                <a:uLnTx/>
                <a:uFillTx/>
                <a:latin typeface="Arial"/>
                <a:ea typeface="+mn-ea"/>
                <a:cs typeface="+mn-cs"/>
              </a:rPr>
              <a:t>Sockerbetor: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err="1">
                <a:ln>
                  <a:noFill/>
                </a:ln>
                <a:solidFill>
                  <a:sysClr val="windowText" lastClr="000000"/>
                </a:solidFill>
                <a:effectLst/>
                <a:uLnTx/>
                <a:uFillTx/>
                <a:latin typeface="Arial"/>
                <a:ea typeface="+mn-ea"/>
                <a:cs typeface="+mn-cs"/>
              </a:rPr>
              <a:t>Betrost</a:t>
            </a:r>
            <a:r>
              <a:rPr kumimoji="0" lang="sv-SE" sz="1800" b="0" i="0" u="none" strike="noStrike" kern="1200" cap="none" spc="0" normalizeH="0" baseline="0" noProof="0" dirty="0">
                <a:ln>
                  <a:noFill/>
                </a:ln>
                <a:solidFill>
                  <a:sysClr val="windowText" lastClr="000000"/>
                </a:solidFill>
                <a:effectLst/>
                <a:uLnTx/>
                <a:uFillTx/>
                <a:latin typeface="Arial"/>
                <a:ea typeface="+mn-ea"/>
                <a:cs typeface="+mn-cs"/>
              </a:rPr>
              <a:t>, bladfläcksvampar, mjöldagg, rotbrand, </a:t>
            </a:r>
            <a:r>
              <a:rPr kumimoji="0" lang="sv-SE" sz="1800" b="0" i="0" u="none" strike="noStrike" kern="1200" cap="none" spc="0" normalizeH="0" baseline="0" noProof="0" dirty="0" err="1">
                <a:ln>
                  <a:noFill/>
                </a:ln>
                <a:solidFill>
                  <a:sysClr val="windowText" lastClr="000000"/>
                </a:solidFill>
                <a:effectLst/>
                <a:uLnTx/>
                <a:uFillTx/>
                <a:latin typeface="Arial"/>
                <a:ea typeface="+mn-ea"/>
                <a:cs typeface="+mn-cs"/>
              </a:rPr>
              <a:t>betcystnematod</a:t>
            </a:r>
            <a:endParaRPr kumimoji="0" lang="sv-SE" sz="1800" b="0" i="0" u="none" strike="noStrike" kern="1200" cap="none" spc="0" normalizeH="0" baseline="0" noProof="0" dirty="0">
              <a:ln>
                <a:noFill/>
              </a:ln>
              <a:solidFill>
                <a:sysClr val="windowText" lastClr="000000"/>
              </a:solidFill>
              <a:effectLst/>
              <a:uLnTx/>
              <a:uFillTx/>
              <a:latin typeface="Arial"/>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sv-SE" sz="2400" b="0" i="0" u="none" strike="noStrike" kern="1200" cap="none" spc="0" normalizeH="0" baseline="0" noProof="0" dirty="0">
              <a:ln>
                <a:noFill/>
              </a:ln>
              <a:solidFill>
                <a:sysClr val="windowText" lastClr="000000"/>
              </a:solidFill>
              <a:effectLst/>
              <a:uLnTx/>
              <a:uFillTx/>
              <a:latin typeface="Arial"/>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sv-SE" sz="2000" b="0"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7" name="Bildobjekt 6">
            <a:extLst>
              <a:ext uri="{FF2B5EF4-FFF2-40B4-BE49-F238E27FC236}">
                <a16:creationId xmlns:a16="http://schemas.microsoft.com/office/drawing/2014/main" id="{9EA62F33-DB9B-4B09-8C78-DE190E186C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0903" y="2815874"/>
            <a:ext cx="4707156" cy="3530367"/>
          </a:xfrm>
          <a:prstGeom prst="rect">
            <a:avLst/>
          </a:prstGeom>
        </p:spPr>
      </p:pic>
      <p:sp>
        <p:nvSpPr>
          <p:cNvPr id="8" name="textruta 7">
            <a:extLst>
              <a:ext uri="{FF2B5EF4-FFF2-40B4-BE49-F238E27FC236}">
                <a16:creationId xmlns:a16="http://schemas.microsoft.com/office/drawing/2014/main" id="{342B5673-917E-466B-9F06-8860B70873F5}"/>
              </a:ext>
            </a:extLst>
          </p:cNvPr>
          <p:cNvSpPr txBox="1"/>
          <p:nvPr/>
        </p:nvSpPr>
        <p:spPr>
          <a:xfrm>
            <a:off x="6820132" y="2815874"/>
            <a:ext cx="1836851" cy="1107996"/>
          </a:xfrm>
          <a:prstGeom prst="rect">
            <a:avLst/>
          </a:prstGeom>
          <a:solidFill>
            <a:schemeClr val="bg1">
              <a:alpha val="87000"/>
            </a:schemeClr>
          </a:solidFill>
        </p:spPr>
        <p:txBody>
          <a:bodyPr wrap="square" rtlCol="0">
            <a:spAutoFit/>
          </a:bodyPr>
          <a:lstStyle/>
          <a:p>
            <a:r>
              <a:rPr lang="sv-SE" sz="1100" dirty="0"/>
              <a:t>Många </a:t>
            </a:r>
            <a:r>
              <a:rPr lang="sv-SE" sz="1100" dirty="0" err="1"/>
              <a:t>kornsorter</a:t>
            </a:r>
            <a:r>
              <a:rPr lang="sv-SE" sz="1100" dirty="0"/>
              <a:t> har </a:t>
            </a:r>
            <a:r>
              <a:rPr lang="sv-SE" sz="1100" dirty="0" err="1"/>
              <a:t>mlo</a:t>
            </a:r>
            <a:r>
              <a:rPr lang="sv-SE" sz="1100" dirty="0"/>
              <a:t>-resistens vilket innebär att mjöldaggen inte kan infektera. Ibland visar sig resistensreaktionen som fläckar på bladen.</a:t>
            </a:r>
          </a:p>
        </p:txBody>
      </p:sp>
    </p:spTree>
    <p:extLst>
      <p:ext uri="{BB962C8B-B14F-4D97-AF65-F5344CB8AC3E}">
        <p14:creationId xmlns:p14="http://schemas.microsoft.com/office/powerpoint/2010/main" val="1190507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3766DB2C-EC34-4FEE-8852-95635841110A}"/>
              </a:ext>
            </a:extLst>
          </p:cNvPr>
          <p:cNvSpPr>
            <a:spLocks noGrp="1"/>
          </p:cNvSpPr>
          <p:nvPr>
            <p:ph type="sldNum" sz="quarter" idx="18"/>
          </p:nvPr>
        </p:nvSpPr>
        <p:spPr/>
        <p:txBody>
          <a:bodyPr/>
          <a:lstStyle/>
          <a:p>
            <a:fld id="{873EB259-4CFD-4D03-8D50-B89672399120}" type="slidenum">
              <a:rPr lang="sv-SE" smtClean="0"/>
              <a:pPr/>
              <a:t>25</a:t>
            </a:fld>
            <a:endParaRPr lang="sv-SE"/>
          </a:p>
        </p:txBody>
      </p:sp>
      <p:sp>
        <p:nvSpPr>
          <p:cNvPr id="3" name="Rubrik 2">
            <a:extLst>
              <a:ext uri="{FF2B5EF4-FFF2-40B4-BE49-F238E27FC236}">
                <a16:creationId xmlns:a16="http://schemas.microsoft.com/office/drawing/2014/main" id="{354A11F6-2B00-4218-8A62-10F57FBEDC5D}"/>
              </a:ext>
            </a:extLst>
          </p:cNvPr>
          <p:cNvSpPr>
            <a:spLocks noGrp="1"/>
          </p:cNvSpPr>
          <p:nvPr>
            <p:ph type="title"/>
          </p:nvPr>
        </p:nvSpPr>
        <p:spPr/>
        <p:txBody>
          <a:bodyPr/>
          <a:lstStyle/>
          <a:p>
            <a:r>
              <a:rPr lang="sv-SE" altLang="sv-SE" dirty="0"/>
              <a:t>Hindra spridning av skadegörare</a:t>
            </a:r>
            <a:endParaRPr lang="sv-SE" dirty="0"/>
          </a:p>
        </p:txBody>
      </p:sp>
      <p:sp>
        <p:nvSpPr>
          <p:cNvPr id="4" name="Platshållare för innehåll 2">
            <a:extLst>
              <a:ext uri="{FF2B5EF4-FFF2-40B4-BE49-F238E27FC236}">
                <a16:creationId xmlns:a16="http://schemas.microsoft.com/office/drawing/2014/main" id="{86274E41-E5F8-4488-AE04-64BCB94EA2DB}"/>
              </a:ext>
            </a:extLst>
          </p:cNvPr>
          <p:cNvSpPr txBox="1">
            <a:spLocks/>
          </p:cNvSpPr>
          <p:nvPr/>
        </p:nvSpPr>
        <p:spPr>
          <a:xfrm>
            <a:off x="1176338" y="2072104"/>
            <a:ext cx="3448651" cy="4267200"/>
          </a:xfrm>
          <a:prstGeom prst="rect">
            <a:avLst/>
          </a:prstGeom>
        </p:spPr>
        <p:txBody>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Clr>
                <a:srgbClr val="A71930"/>
              </a:buClr>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rgbClr val="58A618"/>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rgbClr val="D4BA00"/>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rgbClr val="DC5034"/>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ltLang="sv-SE" sz="2000" dirty="0">
                <a:latin typeface="Arial" pitchFamily="34" charset="0"/>
              </a:rPr>
              <a:t>Stor risk att sprida jordburen smitta med jord och plantmaterial</a:t>
            </a:r>
          </a:p>
          <a:p>
            <a:endParaRPr lang="sv-SE" altLang="sv-SE" sz="2000" dirty="0"/>
          </a:p>
          <a:p>
            <a:r>
              <a:rPr lang="sv-SE" altLang="sv-SE" sz="2000" dirty="0"/>
              <a:t>Rengör maskiner, redskap, stövlar och liknande vid flytt från en fastighet till en annan</a:t>
            </a:r>
            <a:br>
              <a:rPr lang="sv-SE" altLang="sv-SE" sz="2000" dirty="0"/>
            </a:br>
            <a:endParaRPr lang="sv-SE" altLang="sv-SE" sz="2000" dirty="0"/>
          </a:p>
        </p:txBody>
      </p:sp>
      <p:pic>
        <p:nvPicPr>
          <p:cNvPr id="5" name="Picture 2">
            <a:extLst>
              <a:ext uri="{FF2B5EF4-FFF2-40B4-BE49-F238E27FC236}">
                <a16:creationId xmlns:a16="http://schemas.microsoft.com/office/drawing/2014/main" id="{5A6A3F56-1A74-4DEB-8BCD-27D80330AF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800000">
            <a:off x="4993875" y="1979999"/>
            <a:ext cx="4462463"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innehåll 2">
            <a:extLst>
              <a:ext uri="{FF2B5EF4-FFF2-40B4-BE49-F238E27FC236}">
                <a16:creationId xmlns:a16="http://schemas.microsoft.com/office/drawing/2014/main" id="{79327752-AC8E-4508-BF46-E3ABED8A8FC6}"/>
              </a:ext>
            </a:extLst>
          </p:cNvPr>
          <p:cNvSpPr txBox="1">
            <a:spLocks/>
          </p:cNvSpPr>
          <p:nvPr/>
        </p:nvSpPr>
        <p:spPr bwMode="auto">
          <a:xfrm>
            <a:off x="4993875" y="5205537"/>
            <a:ext cx="4248472" cy="143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sv-SE" altLang="sv-SE" sz="1800" b="1" kern="0" dirty="0"/>
              <a:t>Klumprotsjuka</a:t>
            </a:r>
            <a:r>
              <a:rPr lang="sv-SE" altLang="sv-SE" sz="1800" kern="0" dirty="0"/>
              <a:t> som angriper oljeväxter kan finnas kvar i fältet i många år.</a:t>
            </a:r>
          </a:p>
          <a:p>
            <a:pPr marL="0" indent="0">
              <a:buNone/>
            </a:pPr>
            <a:r>
              <a:rPr lang="sv-SE" altLang="sv-SE" sz="1800" kern="0" dirty="0"/>
              <a:t>Sjukdomen kan öka om det finns mycket av de ogräs som den angriper. </a:t>
            </a:r>
          </a:p>
        </p:txBody>
      </p:sp>
      <p:sp>
        <p:nvSpPr>
          <p:cNvPr id="7" name="Ellips 6">
            <a:extLst>
              <a:ext uri="{FF2B5EF4-FFF2-40B4-BE49-F238E27FC236}">
                <a16:creationId xmlns:a16="http://schemas.microsoft.com/office/drawing/2014/main" id="{73C290EC-07DF-4ED6-9A62-C2FFACF76980}"/>
              </a:ext>
            </a:extLst>
          </p:cNvPr>
          <p:cNvSpPr/>
          <p:nvPr/>
        </p:nvSpPr>
        <p:spPr>
          <a:xfrm>
            <a:off x="8882347" y="1141881"/>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1</a:t>
            </a:r>
          </a:p>
        </p:txBody>
      </p:sp>
    </p:spTree>
    <p:extLst>
      <p:ext uri="{BB962C8B-B14F-4D97-AF65-F5344CB8AC3E}">
        <p14:creationId xmlns:p14="http://schemas.microsoft.com/office/powerpoint/2010/main" val="496661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DDCD5896-BD0F-40D1-8E18-40C9A3260481}"/>
              </a:ext>
            </a:extLst>
          </p:cNvPr>
          <p:cNvSpPr>
            <a:spLocks noGrp="1"/>
          </p:cNvSpPr>
          <p:nvPr>
            <p:ph type="sldNum" sz="quarter" idx="18"/>
          </p:nvPr>
        </p:nvSpPr>
        <p:spPr/>
        <p:txBody>
          <a:bodyPr/>
          <a:lstStyle/>
          <a:p>
            <a:fld id="{873EB259-4CFD-4D03-8D50-B89672399120}" type="slidenum">
              <a:rPr lang="sv-SE" smtClean="0"/>
              <a:pPr/>
              <a:t>3</a:t>
            </a:fld>
            <a:endParaRPr lang="sv-SE"/>
          </a:p>
        </p:txBody>
      </p:sp>
      <p:sp>
        <p:nvSpPr>
          <p:cNvPr id="5" name="Rubrik 4">
            <a:extLst>
              <a:ext uri="{FF2B5EF4-FFF2-40B4-BE49-F238E27FC236}">
                <a16:creationId xmlns:a16="http://schemas.microsoft.com/office/drawing/2014/main" id="{1D5FC1D1-2102-4216-AEE3-07508F716C0C}"/>
              </a:ext>
            </a:extLst>
          </p:cNvPr>
          <p:cNvSpPr>
            <a:spLocks noGrp="1"/>
          </p:cNvSpPr>
          <p:nvPr>
            <p:ph type="title"/>
          </p:nvPr>
        </p:nvSpPr>
        <p:spPr/>
        <p:txBody>
          <a:bodyPr/>
          <a:lstStyle/>
          <a:p>
            <a:r>
              <a:rPr lang="sv-SE" dirty="0"/>
              <a:t>Vad orsakar skadan?</a:t>
            </a:r>
            <a:br>
              <a:rPr lang="sv-SE" dirty="0"/>
            </a:br>
            <a:r>
              <a:rPr lang="sv-SE" sz="2400" dirty="0"/>
              <a:t>Dra upp hela plantan med rötter</a:t>
            </a:r>
            <a:r>
              <a:rPr lang="sv-SE" dirty="0"/>
              <a:t> </a:t>
            </a:r>
          </a:p>
        </p:txBody>
      </p:sp>
      <p:sp>
        <p:nvSpPr>
          <p:cNvPr id="4" name="Text Box 5">
            <a:extLst>
              <a:ext uri="{FF2B5EF4-FFF2-40B4-BE49-F238E27FC236}">
                <a16:creationId xmlns:a16="http://schemas.microsoft.com/office/drawing/2014/main" id="{28839FC1-27F2-4420-8B65-40294A917EEA}"/>
              </a:ext>
            </a:extLst>
          </p:cNvPr>
          <p:cNvSpPr txBox="1">
            <a:spLocks noChangeArrowheads="1"/>
          </p:cNvSpPr>
          <p:nvPr/>
        </p:nvSpPr>
        <p:spPr bwMode="auto">
          <a:xfrm>
            <a:off x="1185701" y="1629624"/>
            <a:ext cx="7635195" cy="4984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chemeClr val="tx1"/>
                </a:solidFill>
                <a:latin typeface="Arial Unicode MS" pitchFamily="34" charset="-128"/>
              </a:defRPr>
            </a:lvl1pPr>
            <a:lvl2pPr marL="742950" indent="-285750" eaLnBrk="0" hangingPunct="0">
              <a:spcBef>
                <a:spcPct val="20000"/>
              </a:spcBef>
              <a:buChar char="–"/>
              <a:defRPr sz="2000">
                <a:solidFill>
                  <a:schemeClr val="tx1"/>
                </a:solidFill>
                <a:latin typeface="Arial Unicode MS" pitchFamily="34" charset="-128"/>
              </a:defRPr>
            </a:lvl2pPr>
            <a:lvl3pPr marL="1143000" indent="-228600" eaLnBrk="0" hangingPunct="0">
              <a:spcBef>
                <a:spcPct val="20000"/>
              </a:spcBef>
              <a:buChar char="•"/>
              <a:defRPr sz="2000">
                <a:solidFill>
                  <a:schemeClr val="tx1"/>
                </a:solidFill>
                <a:latin typeface="Arial Unicode MS" pitchFamily="34" charset="-128"/>
              </a:defRPr>
            </a:lvl3pPr>
            <a:lvl4pPr marL="1600200" indent="-228600" eaLnBrk="0" hangingPunct="0">
              <a:spcBef>
                <a:spcPct val="20000"/>
              </a:spcBef>
              <a:buChar char="–"/>
              <a:defRPr sz="2000">
                <a:solidFill>
                  <a:schemeClr val="tx1"/>
                </a:solidFill>
                <a:latin typeface="Arial Unicode MS" pitchFamily="34" charset="-128"/>
              </a:defRPr>
            </a:lvl4pPr>
            <a:lvl5pPr marL="2057400" indent="-228600" eaLnBrk="0" hangingPunct="0">
              <a:spcBef>
                <a:spcPct val="20000"/>
              </a:spcBef>
              <a:buChar char="»"/>
              <a:defRPr sz="2000">
                <a:solidFill>
                  <a:schemeClr val="tx1"/>
                </a:solidFill>
                <a:latin typeface="Arial Unicode MS" pitchFamily="34" charset="-128"/>
              </a:defRPr>
            </a:lvl5pPr>
            <a:lvl6pPr marL="2514600" indent="-228600" eaLnBrk="0" fontAlgn="base" hangingPunct="0">
              <a:spcBef>
                <a:spcPct val="20000"/>
              </a:spcBef>
              <a:spcAft>
                <a:spcPct val="0"/>
              </a:spcAft>
              <a:buChar char="»"/>
              <a:defRPr sz="2000">
                <a:solidFill>
                  <a:schemeClr val="tx1"/>
                </a:solidFill>
                <a:latin typeface="Arial Unicode MS" pitchFamily="34" charset="-128"/>
              </a:defRPr>
            </a:lvl6pPr>
            <a:lvl7pPr marL="2971800" indent="-228600" eaLnBrk="0" fontAlgn="base" hangingPunct="0">
              <a:spcBef>
                <a:spcPct val="20000"/>
              </a:spcBef>
              <a:spcAft>
                <a:spcPct val="0"/>
              </a:spcAft>
              <a:buChar char="»"/>
              <a:defRPr sz="2000">
                <a:solidFill>
                  <a:schemeClr val="tx1"/>
                </a:solidFill>
                <a:latin typeface="Arial Unicode MS" pitchFamily="34" charset="-128"/>
              </a:defRPr>
            </a:lvl7pPr>
            <a:lvl8pPr marL="3429000" indent="-228600" eaLnBrk="0" fontAlgn="base" hangingPunct="0">
              <a:spcBef>
                <a:spcPct val="20000"/>
              </a:spcBef>
              <a:spcAft>
                <a:spcPct val="0"/>
              </a:spcAft>
              <a:buChar char="»"/>
              <a:defRPr sz="2000">
                <a:solidFill>
                  <a:schemeClr val="tx1"/>
                </a:solidFill>
                <a:latin typeface="Arial Unicode MS" pitchFamily="34" charset="-128"/>
              </a:defRPr>
            </a:lvl8pPr>
            <a:lvl9pPr marL="3886200" indent="-228600" eaLnBrk="0" fontAlgn="base" hangingPunct="0">
              <a:spcBef>
                <a:spcPct val="20000"/>
              </a:spcBef>
              <a:spcAft>
                <a:spcPct val="0"/>
              </a:spcAft>
              <a:buChar char="»"/>
              <a:defRPr sz="2000">
                <a:solidFill>
                  <a:schemeClr val="tx1"/>
                </a:solidFill>
                <a:latin typeface="Arial Unicode MS" pitchFamily="34" charset="-128"/>
              </a:defRPr>
            </a:lvl9pPr>
          </a:lstStyle>
          <a:p>
            <a:pPr eaLnBrk="1" hangingPunct="1">
              <a:lnSpc>
                <a:spcPct val="120000"/>
              </a:lnSpc>
              <a:spcBef>
                <a:spcPct val="0"/>
              </a:spcBef>
              <a:buClr>
                <a:srgbClr val="ED181E"/>
              </a:buClr>
              <a:buSzPct val="120000"/>
              <a:buFontTx/>
              <a:buNone/>
            </a:pPr>
            <a:r>
              <a:rPr lang="sv-SE" altLang="sv-SE" sz="1200" b="1" dirty="0">
                <a:solidFill>
                  <a:schemeClr val="tx2"/>
                </a:solidFill>
                <a:latin typeface="+mn-lt"/>
              </a:rPr>
              <a:t>Svampsjukdomar</a:t>
            </a:r>
            <a:endParaRPr lang="sv-SE" altLang="sv-SE" sz="1200" b="1" dirty="0">
              <a:solidFill>
                <a:srgbClr val="000000"/>
              </a:solidFill>
              <a:latin typeface="+mn-lt"/>
            </a:endParaRPr>
          </a:p>
          <a:p>
            <a:pPr eaLnBrk="1" hangingPunct="1">
              <a:lnSpc>
                <a:spcPct val="140000"/>
              </a:lnSpc>
              <a:spcBef>
                <a:spcPct val="0"/>
              </a:spcBef>
              <a:buClr>
                <a:srgbClr val="ED181E"/>
              </a:buClr>
              <a:buSzPct val="120000"/>
            </a:pPr>
            <a:r>
              <a:rPr lang="sv-SE" altLang="sv-SE" sz="1200" dirty="0">
                <a:solidFill>
                  <a:srgbClr val="000000"/>
                </a:solidFill>
                <a:latin typeface="+mn-lt"/>
              </a:rPr>
              <a:t> Runt bladfläcksvampar bildas ofta en gul zon.</a:t>
            </a:r>
          </a:p>
          <a:p>
            <a:pPr eaLnBrk="1" hangingPunct="1">
              <a:lnSpc>
                <a:spcPct val="140000"/>
              </a:lnSpc>
              <a:spcBef>
                <a:spcPct val="0"/>
              </a:spcBef>
              <a:buClr>
                <a:srgbClr val="ED181E"/>
              </a:buClr>
              <a:buSzPct val="120000"/>
            </a:pPr>
            <a:r>
              <a:rPr lang="sv-SE" altLang="sv-SE" sz="1200" dirty="0">
                <a:solidFill>
                  <a:srgbClr val="000000"/>
                </a:solidFill>
                <a:latin typeface="+mn-lt"/>
              </a:rPr>
              <a:t> </a:t>
            </a:r>
            <a:r>
              <a:rPr lang="sv-SE" altLang="sv-SE" sz="1200" dirty="0" err="1">
                <a:solidFill>
                  <a:srgbClr val="000000"/>
                </a:solidFill>
                <a:latin typeface="+mn-lt"/>
              </a:rPr>
              <a:t>Rostpustlar</a:t>
            </a:r>
            <a:r>
              <a:rPr lang="sv-SE" altLang="sv-SE" sz="1200" dirty="0">
                <a:solidFill>
                  <a:srgbClr val="000000"/>
                </a:solidFill>
                <a:latin typeface="+mn-lt"/>
              </a:rPr>
              <a:t> sprider sporer som kan strykas av på t.ex. kläder.</a:t>
            </a:r>
          </a:p>
          <a:p>
            <a:pPr eaLnBrk="1" hangingPunct="1">
              <a:lnSpc>
                <a:spcPct val="140000"/>
              </a:lnSpc>
              <a:spcBef>
                <a:spcPct val="0"/>
              </a:spcBef>
              <a:buClr>
                <a:srgbClr val="ED181E"/>
              </a:buClr>
              <a:buSzPct val="120000"/>
            </a:pPr>
            <a:r>
              <a:rPr lang="sv-SE" altLang="sv-SE" sz="1200" dirty="0">
                <a:solidFill>
                  <a:srgbClr val="000000"/>
                </a:solidFill>
                <a:latin typeface="+mn-lt"/>
              </a:rPr>
              <a:t> Äldre, lågt sittande blad har oftast störst svampangrepp.</a:t>
            </a:r>
          </a:p>
          <a:p>
            <a:pPr eaLnBrk="1" hangingPunct="1">
              <a:spcBef>
                <a:spcPct val="0"/>
              </a:spcBef>
              <a:buClr>
                <a:srgbClr val="ED181E"/>
              </a:buClr>
              <a:buSzPct val="120000"/>
            </a:pPr>
            <a:endParaRPr lang="sv-SE" altLang="sv-SE" sz="1200" dirty="0">
              <a:solidFill>
                <a:srgbClr val="000000"/>
              </a:solidFill>
              <a:latin typeface="+mn-lt"/>
            </a:endParaRPr>
          </a:p>
          <a:p>
            <a:pPr eaLnBrk="1" hangingPunct="1">
              <a:spcBef>
                <a:spcPct val="0"/>
              </a:spcBef>
              <a:buClr>
                <a:srgbClr val="ED181E"/>
              </a:buClr>
              <a:buSzPct val="120000"/>
              <a:buFontTx/>
              <a:buNone/>
            </a:pPr>
            <a:r>
              <a:rPr lang="sv-SE" altLang="sv-SE" sz="1200" b="1" dirty="0">
                <a:solidFill>
                  <a:schemeClr val="tx2"/>
                </a:solidFill>
                <a:latin typeface="+mn-lt"/>
              </a:rPr>
              <a:t>Insektangrepp</a:t>
            </a:r>
            <a:endParaRPr lang="sv-SE" altLang="sv-SE" sz="1200" b="1" dirty="0">
              <a:solidFill>
                <a:srgbClr val="000000"/>
              </a:solidFill>
              <a:latin typeface="+mn-lt"/>
            </a:endParaRPr>
          </a:p>
          <a:p>
            <a:pPr eaLnBrk="1" hangingPunct="1">
              <a:lnSpc>
                <a:spcPct val="140000"/>
              </a:lnSpc>
              <a:spcBef>
                <a:spcPct val="0"/>
              </a:spcBef>
              <a:buClr>
                <a:srgbClr val="ED181E"/>
              </a:buClr>
              <a:buSzPct val="120000"/>
            </a:pPr>
            <a:r>
              <a:rPr lang="sv-SE" altLang="sv-SE" sz="1200" dirty="0">
                <a:solidFill>
                  <a:srgbClr val="000000"/>
                </a:solidFill>
                <a:latin typeface="+mn-lt"/>
              </a:rPr>
              <a:t> Insekter med bitande mundelar ger hål och gnag på blad eller rötter,  tex. skalbaggar, larver. </a:t>
            </a:r>
          </a:p>
          <a:p>
            <a:pPr eaLnBrk="1" hangingPunct="1">
              <a:lnSpc>
                <a:spcPct val="140000"/>
              </a:lnSpc>
              <a:spcBef>
                <a:spcPct val="0"/>
              </a:spcBef>
              <a:buClr>
                <a:srgbClr val="ED181E"/>
              </a:buClr>
              <a:buSzPct val="120000"/>
            </a:pPr>
            <a:r>
              <a:rPr lang="sv-SE" altLang="sv-SE" sz="1200" dirty="0">
                <a:solidFill>
                  <a:srgbClr val="000000"/>
                </a:solidFill>
                <a:latin typeface="+mn-lt"/>
              </a:rPr>
              <a:t> Insekter med sugande mundelar kan ge tillväxtstörningar, deformationer och färgförändringar,  tex. bladlöss, trips.</a:t>
            </a:r>
          </a:p>
          <a:p>
            <a:pPr eaLnBrk="1" hangingPunct="1">
              <a:lnSpc>
                <a:spcPct val="140000"/>
              </a:lnSpc>
              <a:spcBef>
                <a:spcPct val="0"/>
              </a:spcBef>
              <a:buClr>
                <a:srgbClr val="ED181E"/>
              </a:buClr>
              <a:buSzPct val="120000"/>
            </a:pPr>
            <a:r>
              <a:rPr lang="sv-SE" altLang="sv-SE" sz="1200" dirty="0">
                <a:solidFill>
                  <a:srgbClr val="000000"/>
                </a:solidFill>
                <a:latin typeface="+mn-lt"/>
              </a:rPr>
              <a:t> Larver kan leva inne i plantorna, tex. fluglarver, vivellarver.</a:t>
            </a:r>
          </a:p>
          <a:p>
            <a:pPr eaLnBrk="1" hangingPunct="1">
              <a:lnSpc>
                <a:spcPct val="140000"/>
              </a:lnSpc>
              <a:spcBef>
                <a:spcPct val="0"/>
              </a:spcBef>
              <a:buClr>
                <a:srgbClr val="ED181E"/>
              </a:buClr>
              <a:buSzPct val="120000"/>
            </a:pPr>
            <a:endParaRPr lang="sv-SE" altLang="sv-SE" sz="1200" dirty="0">
              <a:solidFill>
                <a:srgbClr val="000000"/>
              </a:solidFill>
              <a:latin typeface="+mn-lt"/>
            </a:endParaRPr>
          </a:p>
          <a:p>
            <a:pPr eaLnBrk="1" hangingPunct="1">
              <a:lnSpc>
                <a:spcPct val="120000"/>
              </a:lnSpc>
              <a:spcBef>
                <a:spcPct val="0"/>
              </a:spcBef>
              <a:buClr>
                <a:srgbClr val="ED181E"/>
              </a:buClr>
              <a:buSzPct val="120000"/>
              <a:buFontTx/>
              <a:buNone/>
            </a:pPr>
            <a:r>
              <a:rPr lang="sv-SE" altLang="sv-SE" sz="1200" b="1" dirty="0">
                <a:solidFill>
                  <a:schemeClr val="tx2"/>
                </a:solidFill>
                <a:latin typeface="+mn-lt"/>
              </a:rPr>
              <a:t>Virussjukdomar</a:t>
            </a:r>
            <a:endParaRPr lang="sv-SE" altLang="sv-SE" sz="1200" b="1" dirty="0">
              <a:solidFill>
                <a:srgbClr val="000000"/>
              </a:solidFill>
              <a:latin typeface="+mn-lt"/>
            </a:endParaRPr>
          </a:p>
          <a:p>
            <a:pPr eaLnBrk="1" hangingPunct="1">
              <a:lnSpc>
                <a:spcPct val="140000"/>
              </a:lnSpc>
              <a:spcBef>
                <a:spcPct val="0"/>
              </a:spcBef>
              <a:buClr>
                <a:srgbClr val="ED181E"/>
              </a:buClr>
              <a:buSzPct val="120000"/>
            </a:pPr>
            <a:r>
              <a:rPr lang="sv-SE" altLang="sv-SE" sz="1200" dirty="0">
                <a:solidFill>
                  <a:srgbClr val="000000"/>
                </a:solidFill>
                <a:latin typeface="+mn-lt"/>
              </a:rPr>
              <a:t> Virussjukdomar kan ge dvärgväxt, färgförändringar och deformationer.</a:t>
            </a:r>
          </a:p>
          <a:p>
            <a:pPr eaLnBrk="1" hangingPunct="1">
              <a:lnSpc>
                <a:spcPct val="140000"/>
              </a:lnSpc>
              <a:spcBef>
                <a:spcPct val="0"/>
              </a:spcBef>
              <a:buClr>
                <a:srgbClr val="ED181E"/>
              </a:buClr>
              <a:buSzPct val="120000"/>
            </a:pPr>
            <a:r>
              <a:rPr lang="sv-SE" altLang="sv-SE" sz="1200" dirty="0">
                <a:solidFill>
                  <a:srgbClr val="000000"/>
                </a:solidFill>
                <a:latin typeface="+mn-lt"/>
              </a:rPr>
              <a:t> Virussjukdomar som sprids av bladlöss, uppträder fläckvis i fältet.</a:t>
            </a:r>
          </a:p>
          <a:p>
            <a:pPr eaLnBrk="1" hangingPunct="1">
              <a:spcBef>
                <a:spcPct val="0"/>
              </a:spcBef>
              <a:buClr>
                <a:srgbClr val="ED181E"/>
              </a:buClr>
              <a:buSzPct val="120000"/>
            </a:pPr>
            <a:endParaRPr lang="sv-SE" altLang="sv-SE" sz="1200" dirty="0">
              <a:solidFill>
                <a:srgbClr val="000000"/>
              </a:solidFill>
              <a:latin typeface="+mn-lt"/>
            </a:endParaRPr>
          </a:p>
          <a:p>
            <a:pPr eaLnBrk="1" hangingPunct="1">
              <a:lnSpc>
                <a:spcPct val="120000"/>
              </a:lnSpc>
              <a:spcBef>
                <a:spcPct val="0"/>
              </a:spcBef>
              <a:buClr>
                <a:srgbClr val="ED181E"/>
              </a:buClr>
              <a:buSzPct val="120000"/>
              <a:buFontTx/>
              <a:buNone/>
            </a:pPr>
            <a:r>
              <a:rPr lang="sv-SE" altLang="sv-SE" sz="1200" b="1" dirty="0">
                <a:solidFill>
                  <a:schemeClr val="tx2"/>
                </a:solidFill>
                <a:latin typeface="+mn-lt"/>
              </a:rPr>
              <a:t>Nematodangrepp</a:t>
            </a:r>
            <a:endParaRPr lang="sv-SE" altLang="sv-SE" sz="1200" b="1" dirty="0">
              <a:solidFill>
                <a:srgbClr val="000000"/>
              </a:solidFill>
              <a:latin typeface="+mn-lt"/>
            </a:endParaRPr>
          </a:p>
          <a:p>
            <a:pPr eaLnBrk="1" hangingPunct="1">
              <a:lnSpc>
                <a:spcPct val="120000"/>
              </a:lnSpc>
              <a:spcBef>
                <a:spcPct val="0"/>
              </a:spcBef>
              <a:buClr>
                <a:srgbClr val="ED181E"/>
              </a:buClr>
              <a:buSzPct val="120000"/>
            </a:pPr>
            <a:r>
              <a:rPr lang="sv-SE" altLang="sv-SE" sz="1200" dirty="0">
                <a:solidFill>
                  <a:srgbClr val="000000"/>
                </a:solidFill>
                <a:latin typeface="+mn-lt"/>
              </a:rPr>
              <a:t> Nematoder på rötterna ger oftast buskigt rotsystem och nedsatt tillväxt i fläckar på fältet.</a:t>
            </a:r>
          </a:p>
          <a:p>
            <a:pPr eaLnBrk="1" hangingPunct="1">
              <a:lnSpc>
                <a:spcPct val="120000"/>
              </a:lnSpc>
              <a:spcBef>
                <a:spcPct val="0"/>
              </a:spcBef>
              <a:buClr>
                <a:srgbClr val="ED181E"/>
              </a:buClr>
              <a:buSzPct val="120000"/>
            </a:pPr>
            <a:endParaRPr lang="sv-SE" altLang="sv-SE" sz="1200" dirty="0">
              <a:solidFill>
                <a:schemeClr val="tx2"/>
              </a:solidFill>
              <a:latin typeface="+mn-lt"/>
            </a:endParaRPr>
          </a:p>
          <a:p>
            <a:pPr eaLnBrk="1" hangingPunct="1">
              <a:lnSpc>
                <a:spcPct val="120000"/>
              </a:lnSpc>
              <a:spcBef>
                <a:spcPct val="0"/>
              </a:spcBef>
              <a:buClr>
                <a:srgbClr val="ED181E"/>
              </a:buClr>
              <a:buSzPct val="120000"/>
              <a:buFontTx/>
              <a:buNone/>
            </a:pPr>
            <a:r>
              <a:rPr lang="sv-SE" altLang="sv-SE" sz="1200" b="1" dirty="0">
                <a:solidFill>
                  <a:schemeClr val="tx2"/>
                </a:solidFill>
                <a:latin typeface="+mn-lt"/>
              </a:rPr>
              <a:t>Bakteriesjukdomar</a:t>
            </a:r>
            <a:endParaRPr lang="sv-SE" altLang="sv-SE" sz="1200" b="1" dirty="0">
              <a:solidFill>
                <a:srgbClr val="000000"/>
              </a:solidFill>
              <a:latin typeface="+mn-lt"/>
            </a:endParaRPr>
          </a:p>
          <a:p>
            <a:pPr eaLnBrk="1" hangingPunct="1">
              <a:lnSpc>
                <a:spcPct val="120000"/>
              </a:lnSpc>
              <a:spcBef>
                <a:spcPct val="0"/>
              </a:spcBef>
              <a:buClr>
                <a:srgbClr val="ED181E"/>
              </a:buClr>
              <a:buSzPct val="120000"/>
            </a:pPr>
            <a:r>
              <a:rPr lang="sv-SE" altLang="sv-SE" sz="1200" dirty="0">
                <a:solidFill>
                  <a:srgbClr val="000000"/>
                </a:solidFill>
                <a:latin typeface="+mn-lt"/>
              </a:rPr>
              <a:t> Förekommer mest i potatis där de ger blöta och illaluktande symptom. Även </a:t>
            </a:r>
            <a:r>
              <a:rPr lang="sv-SE" altLang="sv-SE" sz="1200" dirty="0" err="1">
                <a:solidFill>
                  <a:srgbClr val="000000"/>
                </a:solidFill>
                <a:latin typeface="+mn-lt"/>
              </a:rPr>
              <a:t>havrebakterios</a:t>
            </a:r>
            <a:r>
              <a:rPr lang="sv-SE" altLang="sv-SE" sz="1200" dirty="0">
                <a:solidFill>
                  <a:srgbClr val="000000"/>
                </a:solidFill>
                <a:latin typeface="+mn-lt"/>
              </a:rPr>
              <a:t> kan vara vanligt vissa regniga år.</a:t>
            </a:r>
          </a:p>
        </p:txBody>
      </p:sp>
      <p:sp>
        <p:nvSpPr>
          <p:cNvPr id="6" name="Ellips 5">
            <a:extLst>
              <a:ext uri="{FF2B5EF4-FFF2-40B4-BE49-F238E27FC236}">
                <a16:creationId xmlns:a16="http://schemas.microsoft.com/office/drawing/2014/main" id="{1B1B6270-E1E9-4B47-A30E-C66AB83039A0}"/>
              </a:ext>
            </a:extLst>
          </p:cNvPr>
          <p:cNvSpPr/>
          <p:nvPr/>
        </p:nvSpPr>
        <p:spPr>
          <a:xfrm>
            <a:off x="6581368" y="687055"/>
            <a:ext cx="360000" cy="3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t>2</a:t>
            </a:r>
          </a:p>
        </p:txBody>
      </p:sp>
    </p:spTree>
    <p:extLst>
      <p:ext uri="{BB962C8B-B14F-4D97-AF65-F5344CB8AC3E}">
        <p14:creationId xmlns:p14="http://schemas.microsoft.com/office/powerpoint/2010/main" val="1787865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DDCD5896-BD0F-40D1-8E18-40C9A3260481}"/>
              </a:ext>
            </a:extLst>
          </p:cNvPr>
          <p:cNvSpPr>
            <a:spLocks noGrp="1"/>
          </p:cNvSpPr>
          <p:nvPr>
            <p:ph type="sldNum" sz="quarter" idx="18"/>
          </p:nvPr>
        </p:nvSpPr>
        <p:spPr/>
        <p:txBody>
          <a:bodyPr/>
          <a:lstStyle/>
          <a:p>
            <a:fld id="{873EB259-4CFD-4D03-8D50-B89672399120}" type="slidenum">
              <a:rPr lang="sv-SE" smtClean="0"/>
              <a:pPr/>
              <a:t>4</a:t>
            </a:fld>
            <a:endParaRPr lang="sv-SE"/>
          </a:p>
        </p:txBody>
      </p:sp>
      <p:sp>
        <p:nvSpPr>
          <p:cNvPr id="4" name="Rubrik 3">
            <a:extLst>
              <a:ext uri="{FF2B5EF4-FFF2-40B4-BE49-F238E27FC236}">
                <a16:creationId xmlns:a16="http://schemas.microsoft.com/office/drawing/2014/main" id="{38FC9BD3-58D4-4037-A2DE-99F01794B6E0}"/>
              </a:ext>
            </a:extLst>
          </p:cNvPr>
          <p:cNvSpPr>
            <a:spLocks noGrp="1"/>
          </p:cNvSpPr>
          <p:nvPr>
            <p:ph type="title"/>
          </p:nvPr>
        </p:nvSpPr>
        <p:spPr/>
        <p:txBody>
          <a:bodyPr/>
          <a:lstStyle/>
          <a:p>
            <a:r>
              <a:rPr lang="sv-SE" dirty="0"/>
              <a:t>Förväxlingsrisker</a:t>
            </a:r>
          </a:p>
        </p:txBody>
      </p:sp>
      <p:sp>
        <p:nvSpPr>
          <p:cNvPr id="5" name="textruta 4">
            <a:extLst>
              <a:ext uri="{FF2B5EF4-FFF2-40B4-BE49-F238E27FC236}">
                <a16:creationId xmlns:a16="http://schemas.microsoft.com/office/drawing/2014/main" id="{3E404472-42EB-4761-B00D-8666FF020DE4}"/>
              </a:ext>
            </a:extLst>
          </p:cNvPr>
          <p:cNvSpPr txBox="1"/>
          <p:nvPr/>
        </p:nvSpPr>
        <p:spPr>
          <a:xfrm>
            <a:off x="1176338" y="2447398"/>
            <a:ext cx="4664972" cy="41960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sv-SE" dirty="0"/>
              <a:t>Växtnäringsbrister</a:t>
            </a:r>
          </a:p>
          <a:p>
            <a:pPr marL="285750" indent="-285750">
              <a:lnSpc>
                <a:spcPct val="150000"/>
              </a:lnSpc>
              <a:buFont typeface="Arial" panose="020B0604020202020204" pitchFamily="34" charset="0"/>
              <a:buChar char="•"/>
            </a:pPr>
            <a:r>
              <a:rPr lang="sv-SE" dirty="0"/>
              <a:t>Syrebrist</a:t>
            </a:r>
          </a:p>
          <a:p>
            <a:pPr marL="285750" indent="-285750">
              <a:lnSpc>
                <a:spcPct val="150000"/>
              </a:lnSpc>
              <a:buFont typeface="Arial" panose="020B0604020202020204" pitchFamily="34" charset="0"/>
              <a:buChar char="•"/>
            </a:pPr>
            <a:r>
              <a:rPr lang="sv-SE" dirty="0"/>
              <a:t>Fysiologiska </a:t>
            </a:r>
            <a:r>
              <a:rPr lang="sv-SE" dirty="0" err="1"/>
              <a:t>bladfläckar</a:t>
            </a:r>
            <a:endParaRPr lang="sv-SE" dirty="0"/>
          </a:p>
          <a:p>
            <a:pPr marL="285750" indent="-285750">
              <a:lnSpc>
                <a:spcPct val="150000"/>
              </a:lnSpc>
              <a:buFont typeface="Arial" panose="020B0604020202020204" pitchFamily="34" charset="0"/>
              <a:buChar char="•"/>
            </a:pPr>
            <a:r>
              <a:rPr lang="sv-SE" dirty="0"/>
              <a:t>Frostskador/köldskador</a:t>
            </a:r>
          </a:p>
          <a:p>
            <a:pPr marL="285750" indent="-285750">
              <a:lnSpc>
                <a:spcPct val="150000"/>
              </a:lnSpc>
              <a:buFont typeface="Arial" panose="020B0604020202020204" pitchFamily="34" charset="0"/>
              <a:buChar char="•"/>
            </a:pPr>
            <a:r>
              <a:rPr lang="sv-SE" dirty="0"/>
              <a:t>Hagelskador</a:t>
            </a:r>
          </a:p>
          <a:p>
            <a:pPr marL="285750" indent="-285750">
              <a:lnSpc>
                <a:spcPct val="150000"/>
              </a:lnSpc>
              <a:buFont typeface="Arial" panose="020B0604020202020204" pitchFamily="34" charset="0"/>
              <a:buChar char="•"/>
            </a:pPr>
            <a:r>
              <a:rPr lang="sv-SE" dirty="0"/>
              <a:t>Mekaniska skador</a:t>
            </a:r>
          </a:p>
          <a:p>
            <a:pPr marL="285750" indent="-285750">
              <a:lnSpc>
                <a:spcPct val="150000"/>
              </a:lnSpc>
              <a:buFont typeface="Arial" panose="020B0604020202020204" pitchFamily="34" charset="0"/>
              <a:buChar char="•"/>
            </a:pPr>
            <a:r>
              <a:rPr lang="sv-SE" dirty="0"/>
              <a:t>Brännskador av kemisk </a:t>
            </a:r>
            <a:r>
              <a:rPr lang="sv-SE" dirty="0" err="1"/>
              <a:t>bekämning</a:t>
            </a:r>
            <a:r>
              <a:rPr lang="sv-SE" dirty="0"/>
              <a:t> på intilliggande fält</a:t>
            </a:r>
          </a:p>
          <a:p>
            <a:pPr marL="285750" indent="-285750">
              <a:lnSpc>
                <a:spcPct val="150000"/>
              </a:lnSpc>
              <a:buFont typeface="Arial" panose="020B0604020202020204" pitchFamily="34" charset="0"/>
              <a:buChar char="•"/>
            </a:pPr>
            <a:r>
              <a:rPr lang="sv-SE" dirty="0"/>
              <a:t>Viltskador</a:t>
            </a:r>
          </a:p>
          <a:p>
            <a:pPr marL="285750" indent="-285750">
              <a:lnSpc>
                <a:spcPct val="150000"/>
              </a:lnSpc>
              <a:buFont typeface="Arial" panose="020B0604020202020204" pitchFamily="34" charset="0"/>
              <a:buChar char="•"/>
            </a:pPr>
            <a:r>
              <a:rPr lang="sv-SE" dirty="0"/>
              <a:t>Fågelskador</a:t>
            </a:r>
          </a:p>
        </p:txBody>
      </p:sp>
      <p:sp>
        <p:nvSpPr>
          <p:cNvPr id="7" name="textruta 6">
            <a:extLst>
              <a:ext uri="{FF2B5EF4-FFF2-40B4-BE49-F238E27FC236}">
                <a16:creationId xmlns:a16="http://schemas.microsoft.com/office/drawing/2014/main" id="{085E02EB-6D9A-4E91-BC9B-CC7F423B3F24}"/>
              </a:ext>
            </a:extLst>
          </p:cNvPr>
          <p:cNvSpPr txBox="1"/>
          <p:nvPr/>
        </p:nvSpPr>
        <p:spPr>
          <a:xfrm>
            <a:off x="1231230" y="1954206"/>
            <a:ext cx="6099717" cy="400110"/>
          </a:xfrm>
          <a:prstGeom prst="rect">
            <a:avLst/>
          </a:prstGeom>
          <a:noFill/>
        </p:spPr>
        <p:txBody>
          <a:bodyPr wrap="square" rtlCol="0">
            <a:spAutoFit/>
          </a:bodyPr>
          <a:lstStyle/>
          <a:p>
            <a:r>
              <a:rPr lang="sv-SE" sz="2000" b="1" dirty="0"/>
              <a:t>Alla skador orsakas inte av skadegörare</a:t>
            </a:r>
          </a:p>
        </p:txBody>
      </p:sp>
      <p:pic>
        <p:nvPicPr>
          <p:cNvPr id="8" name="Picture 7">
            <a:extLst>
              <a:ext uri="{FF2B5EF4-FFF2-40B4-BE49-F238E27FC236}">
                <a16:creationId xmlns:a16="http://schemas.microsoft.com/office/drawing/2014/main" id="{6FD310AB-570F-460A-BDA1-8A37CB9A96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1612" y="2485179"/>
            <a:ext cx="4464050" cy="403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ruta 8">
            <a:extLst>
              <a:ext uri="{FF2B5EF4-FFF2-40B4-BE49-F238E27FC236}">
                <a16:creationId xmlns:a16="http://schemas.microsoft.com/office/drawing/2014/main" id="{5D3689FE-AC10-4D24-96DF-3C5E2BEB072D}"/>
              </a:ext>
            </a:extLst>
          </p:cNvPr>
          <p:cNvSpPr txBox="1"/>
          <p:nvPr/>
        </p:nvSpPr>
        <p:spPr>
          <a:xfrm>
            <a:off x="9456338" y="6088493"/>
            <a:ext cx="1407758" cy="253916"/>
          </a:xfrm>
          <a:prstGeom prst="rect">
            <a:avLst/>
          </a:prstGeom>
          <a:solidFill>
            <a:schemeClr val="bg1">
              <a:alpha val="87000"/>
            </a:schemeClr>
          </a:solidFill>
        </p:spPr>
        <p:txBody>
          <a:bodyPr wrap="none" rtlCol="0">
            <a:spAutoFit/>
          </a:bodyPr>
          <a:lstStyle/>
          <a:p>
            <a:r>
              <a:rPr lang="sv-SE" sz="1050" dirty="0"/>
              <a:t>Manganbrist i havre.</a:t>
            </a:r>
          </a:p>
        </p:txBody>
      </p:sp>
    </p:spTree>
    <p:extLst>
      <p:ext uri="{BB962C8B-B14F-4D97-AF65-F5344CB8AC3E}">
        <p14:creationId xmlns:p14="http://schemas.microsoft.com/office/powerpoint/2010/main" val="4026569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AAD7F542-E7F1-4399-B15B-C0F73990E6EC}"/>
              </a:ext>
            </a:extLst>
          </p:cNvPr>
          <p:cNvSpPr>
            <a:spLocks noGrp="1"/>
          </p:cNvSpPr>
          <p:nvPr>
            <p:ph type="sldNum" sz="quarter" idx="18"/>
          </p:nvPr>
        </p:nvSpPr>
        <p:spPr/>
        <p:txBody>
          <a:bodyPr/>
          <a:lstStyle/>
          <a:p>
            <a:fld id="{873EB259-4CFD-4D03-8D50-B89672399120}" type="slidenum">
              <a:rPr lang="sv-SE" smtClean="0"/>
              <a:pPr/>
              <a:t>5</a:t>
            </a:fld>
            <a:endParaRPr lang="sv-SE"/>
          </a:p>
        </p:txBody>
      </p:sp>
      <p:sp>
        <p:nvSpPr>
          <p:cNvPr id="3" name="Rubrik 2">
            <a:extLst>
              <a:ext uri="{FF2B5EF4-FFF2-40B4-BE49-F238E27FC236}">
                <a16:creationId xmlns:a16="http://schemas.microsoft.com/office/drawing/2014/main" id="{9C45B274-8AD4-4B83-85BB-B27D9AB47921}"/>
              </a:ext>
            </a:extLst>
          </p:cNvPr>
          <p:cNvSpPr>
            <a:spLocks noGrp="1"/>
          </p:cNvSpPr>
          <p:nvPr>
            <p:ph type="title"/>
          </p:nvPr>
        </p:nvSpPr>
        <p:spPr/>
        <p:txBody>
          <a:bodyPr/>
          <a:lstStyle/>
          <a:p>
            <a:r>
              <a:rPr lang="sv-SE" dirty="0"/>
              <a:t>Svampsjukdomar</a:t>
            </a:r>
          </a:p>
        </p:txBody>
      </p:sp>
      <p:pic>
        <p:nvPicPr>
          <p:cNvPr id="4" name="Picture 2">
            <a:extLst>
              <a:ext uri="{FF2B5EF4-FFF2-40B4-BE49-F238E27FC236}">
                <a16:creationId xmlns:a16="http://schemas.microsoft.com/office/drawing/2014/main" id="{8228FD33-2204-4859-B48A-1C54DB7E0BB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2872" y="4281865"/>
            <a:ext cx="3203848" cy="2297355"/>
          </a:xfrm>
          <a:prstGeom prst="rect">
            <a:avLst/>
          </a:prstGeom>
          <a:ln w="38100" cap="sq">
            <a:noFill/>
            <a:prstDash val="solid"/>
            <a:miter lim="800000"/>
          </a:ln>
          <a:effectLst/>
          <a:extLst>
            <a:ext uri="{909E8E84-426E-40DD-AFC4-6F175D3DCCD1}">
              <a14:hiddenFill xmlns:a14="http://schemas.microsoft.com/office/drawing/2010/main">
                <a:solidFill>
                  <a:schemeClr val="accent1"/>
                </a:solidFill>
              </a14:hiddenFill>
            </a:ext>
          </a:extLst>
        </p:spPr>
      </p:pic>
      <p:pic>
        <p:nvPicPr>
          <p:cNvPr id="5" name="Picture 3">
            <a:extLst>
              <a:ext uri="{FF2B5EF4-FFF2-40B4-BE49-F238E27FC236}">
                <a16:creationId xmlns:a16="http://schemas.microsoft.com/office/drawing/2014/main" id="{5EB018AC-23A3-4C48-A290-D9B4784BDC2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26719" y="4281864"/>
            <a:ext cx="3446034" cy="2297356"/>
          </a:xfrm>
          <a:prstGeom prst="rect">
            <a:avLst/>
          </a:prstGeom>
          <a:ln w="38100" cap="sq">
            <a:noFill/>
            <a:prstDash val="solid"/>
            <a:miter lim="800000"/>
          </a:ln>
          <a:effectLst/>
          <a:extLst>
            <a:ext uri="{909E8E84-426E-40DD-AFC4-6F175D3DCCD1}">
              <a14:hiddenFill xmlns:a14="http://schemas.microsoft.com/office/drawing/2010/main">
                <a:solidFill>
                  <a:schemeClr val="accent1"/>
                </a:solidFill>
              </a14:hiddenFill>
            </a:ext>
          </a:extLst>
        </p:spPr>
      </p:pic>
      <p:pic>
        <p:nvPicPr>
          <p:cNvPr id="6" name="Picture 4">
            <a:extLst>
              <a:ext uri="{FF2B5EF4-FFF2-40B4-BE49-F238E27FC236}">
                <a16:creationId xmlns:a16="http://schemas.microsoft.com/office/drawing/2014/main" id="{8C71AF39-4290-4FE4-99E4-1C6726D8183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385752" y="2959829"/>
            <a:ext cx="2494118" cy="3619391"/>
          </a:xfrm>
          <a:prstGeom prst="rect">
            <a:avLst/>
          </a:prstGeom>
          <a:ln w="38100" cap="sq">
            <a:noFill/>
            <a:prstDash val="solid"/>
            <a:miter lim="800000"/>
          </a:ln>
          <a:effectLst/>
          <a:extLst>
            <a:ext uri="{909E8E84-426E-40DD-AFC4-6F175D3DCCD1}">
              <a14:hiddenFill xmlns:a14="http://schemas.microsoft.com/office/drawing/2010/main">
                <a:solidFill>
                  <a:schemeClr val="accent1"/>
                </a:solidFill>
              </a14:hiddenFill>
            </a:ext>
          </a:extLst>
        </p:spPr>
      </p:pic>
      <p:sp>
        <p:nvSpPr>
          <p:cNvPr id="7" name="textruta 6">
            <a:extLst>
              <a:ext uri="{FF2B5EF4-FFF2-40B4-BE49-F238E27FC236}">
                <a16:creationId xmlns:a16="http://schemas.microsoft.com/office/drawing/2014/main" id="{59ACDC7D-07FA-4FFD-BF03-61068DDEB231}"/>
              </a:ext>
            </a:extLst>
          </p:cNvPr>
          <p:cNvSpPr txBox="1"/>
          <p:nvPr/>
        </p:nvSpPr>
        <p:spPr>
          <a:xfrm>
            <a:off x="1562509" y="6218142"/>
            <a:ext cx="764953" cy="276999"/>
          </a:xfrm>
          <a:prstGeom prst="rect">
            <a:avLst/>
          </a:prstGeom>
          <a:solidFill>
            <a:schemeClr val="bg2">
              <a:alpha val="87000"/>
            </a:schemeClr>
          </a:solidFill>
        </p:spPr>
        <p:txBody>
          <a:bodyPr wrap="none" rtlCol="0">
            <a:spAutoFit/>
          </a:bodyPr>
          <a:lstStyle/>
          <a:p>
            <a:r>
              <a:rPr lang="sv-SE" sz="1200" dirty="0">
                <a:latin typeface="Arial" panose="020B0604020202020204" pitchFamily="34" charset="0"/>
              </a:rPr>
              <a:t>Brunrost</a:t>
            </a:r>
          </a:p>
        </p:txBody>
      </p:sp>
      <p:sp>
        <p:nvSpPr>
          <p:cNvPr id="8" name="textruta 7">
            <a:extLst>
              <a:ext uri="{FF2B5EF4-FFF2-40B4-BE49-F238E27FC236}">
                <a16:creationId xmlns:a16="http://schemas.microsoft.com/office/drawing/2014/main" id="{7AD9B470-24F5-4AAF-8F7B-EFD010749918}"/>
              </a:ext>
            </a:extLst>
          </p:cNvPr>
          <p:cNvSpPr txBox="1"/>
          <p:nvPr/>
        </p:nvSpPr>
        <p:spPr>
          <a:xfrm>
            <a:off x="4426720" y="6216841"/>
            <a:ext cx="1055097" cy="276999"/>
          </a:xfrm>
          <a:prstGeom prst="rect">
            <a:avLst/>
          </a:prstGeom>
          <a:solidFill>
            <a:schemeClr val="bg2">
              <a:alpha val="87000"/>
            </a:schemeClr>
          </a:solidFill>
        </p:spPr>
        <p:txBody>
          <a:bodyPr wrap="none" rtlCol="0">
            <a:spAutoFit/>
          </a:bodyPr>
          <a:lstStyle/>
          <a:p>
            <a:r>
              <a:rPr lang="sv-SE" sz="1200" dirty="0">
                <a:latin typeface="Arial" panose="020B0604020202020204" pitchFamily="34" charset="0"/>
              </a:rPr>
              <a:t>Ärtfläcksjuka</a:t>
            </a:r>
          </a:p>
        </p:txBody>
      </p:sp>
      <p:sp>
        <p:nvSpPr>
          <p:cNvPr id="9" name="textruta 8">
            <a:extLst>
              <a:ext uri="{FF2B5EF4-FFF2-40B4-BE49-F238E27FC236}">
                <a16:creationId xmlns:a16="http://schemas.microsoft.com/office/drawing/2014/main" id="{926E9551-32AE-47D3-838C-1F1EF14941F1}"/>
              </a:ext>
            </a:extLst>
          </p:cNvPr>
          <p:cNvSpPr txBox="1"/>
          <p:nvPr/>
        </p:nvSpPr>
        <p:spPr>
          <a:xfrm>
            <a:off x="9272208" y="6196042"/>
            <a:ext cx="1225015" cy="276999"/>
          </a:xfrm>
          <a:prstGeom prst="rect">
            <a:avLst/>
          </a:prstGeom>
          <a:solidFill>
            <a:schemeClr val="bg1">
              <a:alpha val="87000"/>
            </a:schemeClr>
          </a:solidFill>
        </p:spPr>
        <p:txBody>
          <a:bodyPr wrap="none" rtlCol="0">
            <a:spAutoFit/>
          </a:bodyPr>
          <a:lstStyle/>
          <a:p>
            <a:r>
              <a:rPr lang="sv-SE" sz="1200" dirty="0">
                <a:latin typeface="Arial" panose="020B0604020202020204" pitchFamily="34" charset="0"/>
              </a:rPr>
              <a:t>Svartpricksjuka</a:t>
            </a:r>
          </a:p>
        </p:txBody>
      </p:sp>
      <p:sp>
        <p:nvSpPr>
          <p:cNvPr id="16" name="Rektangel 15">
            <a:extLst>
              <a:ext uri="{FF2B5EF4-FFF2-40B4-BE49-F238E27FC236}">
                <a16:creationId xmlns:a16="http://schemas.microsoft.com/office/drawing/2014/main" id="{2DFE5921-4BE3-4B73-B0AB-4E646AEED5C1}"/>
              </a:ext>
            </a:extLst>
          </p:cNvPr>
          <p:cNvSpPr/>
          <p:nvPr/>
        </p:nvSpPr>
        <p:spPr>
          <a:xfrm>
            <a:off x="1222872" y="2026448"/>
            <a:ext cx="7488832" cy="1705019"/>
          </a:xfrm>
          <a:prstGeom prst="rect">
            <a:avLst/>
          </a:prstGeom>
        </p:spPr>
        <p:txBody>
          <a:bodyPr wrap="square">
            <a:spAutoFit/>
          </a:bodyPr>
          <a:lstStyle/>
          <a:p>
            <a:pPr lvl="0">
              <a:lnSpc>
                <a:spcPct val="120000"/>
              </a:lnSpc>
              <a:buClr>
                <a:srgbClr val="ED181E"/>
              </a:buClr>
              <a:buSzPct val="120000"/>
            </a:pPr>
            <a:r>
              <a:rPr lang="sv-SE" altLang="sv-SE" sz="2000" dirty="0">
                <a:solidFill>
                  <a:srgbClr val="000000"/>
                </a:solidFill>
                <a:latin typeface="Arial" pitchFamily="34" charset="0"/>
              </a:rPr>
              <a:t>Runt bladfläcksvampar bildas ofta en gul zon.</a:t>
            </a:r>
          </a:p>
          <a:p>
            <a:pPr lvl="0">
              <a:lnSpc>
                <a:spcPct val="140000"/>
              </a:lnSpc>
              <a:buClr>
                <a:srgbClr val="ED181E"/>
              </a:buClr>
              <a:buSzPct val="120000"/>
            </a:pPr>
            <a:r>
              <a:rPr lang="sv-SE" altLang="sv-SE" sz="2000" dirty="0">
                <a:solidFill>
                  <a:srgbClr val="000000"/>
                </a:solidFill>
                <a:latin typeface="Arial" pitchFamily="34" charset="0"/>
              </a:rPr>
              <a:t>Äldre, lågt sittande blad har oftast störst svampangrepp.</a:t>
            </a:r>
          </a:p>
          <a:p>
            <a:pPr lvl="0">
              <a:lnSpc>
                <a:spcPct val="140000"/>
              </a:lnSpc>
              <a:buClr>
                <a:srgbClr val="ED181E"/>
              </a:buClr>
              <a:buSzPct val="120000"/>
            </a:pPr>
            <a:r>
              <a:rPr lang="sv-SE" altLang="sv-SE" sz="2000" dirty="0" err="1">
                <a:solidFill>
                  <a:srgbClr val="000000"/>
                </a:solidFill>
                <a:latin typeface="Arial" pitchFamily="34" charset="0"/>
              </a:rPr>
              <a:t>Rostpustlar</a:t>
            </a:r>
            <a:r>
              <a:rPr lang="sv-SE" altLang="sv-SE" sz="2000" dirty="0">
                <a:solidFill>
                  <a:srgbClr val="000000"/>
                </a:solidFill>
                <a:latin typeface="Arial" pitchFamily="34" charset="0"/>
              </a:rPr>
              <a:t> sprider sporer som kan strykas av på t.ex. kläder.</a:t>
            </a:r>
          </a:p>
          <a:p>
            <a:pPr lvl="0">
              <a:lnSpc>
                <a:spcPct val="140000"/>
              </a:lnSpc>
              <a:buClr>
                <a:srgbClr val="ED181E"/>
              </a:buClr>
              <a:buSzPct val="120000"/>
            </a:pPr>
            <a:endParaRPr lang="sv-SE" altLang="sv-SE" sz="2000" dirty="0">
              <a:solidFill>
                <a:srgbClr val="000000"/>
              </a:solidFill>
              <a:latin typeface="Arial" pitchFamily="34" charset="0"/>
            </a:endParaRPr>
          </a:p>
        </p:txBody>
      </p:sp>
    </p:spTree>
    <p:extLst>
      <p:ext uri="{BB962C8B-B14F-4D97-AF65-F5344CB8AC3E}">
        <p14:creationId xmlns:p14="http://schemas.microsoft.com/office/powerpoint/2010/main" val="3961541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57F3F5C7-45CA-4A10-A271-05A935F58551}"/>
              </a:ext>
            </a:extLst>
          </p:cNvPr>
          <p:cNvSpPr>
            <a:spLocks noGrp="1"/>
          </p:cNvSpPr>
          <p:nvPr>
            <p:ph type="sldNum" sz="quarter" idx="18"/>
          </p:nvPr>
        </p:nvSpPr>
        <p:spPr/>
        <p:txBody>
          <a:bodyPr/>
          <a:lstStyle/>
          <a:p>
            <a:fld id="{873EB259-4CFD-4D03-8D50-B89672399120}" type="slidenum">
              <a:rPr lang="sv-SE" smtClean="0"/>
              <a:pPr/>
              <a:t>6</a:t>
            </a:fld>
            <a:endParaRPr lang="sv-SE"/>
          </a:p>
        </p:txBody>
      </p:sp>
      <p:sp>
        <p:nvSpPr>
          <p:cNvPr id="3" name="Rubrik 2">
            <a:extLst>
              <a:ext uri="{FF2B5EF4-FFF2-40B4-BE49-F238E27FC236}">
                <a16:creationId xmlns:a16="http://schemas.microsoft.com/office/drawing/2014/main" id="{54B66B5E-3312-4F57-AF79-BC07498FEE62}"/>
              </a:ext>
            </a:extLst>
          </p:cNvPr>
          <p:cNvSpPr>
            <a:spLocks noGrp="1"/>
          </p:cNvSpPr>
          <p:nvPr>
            <p:ph type="title"/>
          </p:nvPr>
        </p:nvSpPr>
        <p:spPr/>
        <p:txBody>
          <a:bodyPr/>
          <a:lstStyle/>
          <a:p>
            <a:r>
              <a:rPr lang="sv-SE" dirty="0"/>
              <a:t>Insektsangrepp</a:t>
            </a:r>
            <a:br>
              <a:rPr lang="sv-SE" dirty="0"/>
            </a:br>
            <a:endParaRPr lang="sv-SE" dirty="0"/>
          </a:p>
        </p:txBody>
      </p:sp>
      <p:sp>
        <p:nvSpPr>
          <p:cNvPr id="4" name="Rektangel 3">
            <a:extLst>
              <a:ext uri="{FF2B5EF4-FFF2-40B4-BE49-F238E27FC236}">
                <a16:creationId xmlns:a16="http://schemas.microsoft.com/office/drawing/2014/main" id="{17759252-398C-44FA-BEB4-348BCA76CEE6}"/>
              </a:ext>
            </a:extLst>
          </p:cNvPr>
          <p:cNvSpPr/>
          <p:nvPr/>
        </p:nvSpPr>
        <p:spPr>
          <a:xfrm>
            <a:off x="879052" y="1392255"/>
            <a:ext cx="8798548" cy="2700996"/>
          </a:xfrm>
          <a:prstGeom prst="rect">
            <a:avLst/>
          </a:prstGeom>
        </p:spPr>
        <p:txBody>
          <a:bodyPr wrap="square">
            <a:spAutoFit/>
          </a:bodyPr>
          <a:lstStyle/>
          <a:p>
            <a:pPr marL="342900" indent="-342900">
              <a:buSzPct val="120000"/>
              <a:buFont typeface="Arial" panose="020B0604020202020204" pitchFamily="34" charset="0"/>
              <a:buChar char="•"/>
            </a:pPr>
            <a:r>
              <a:rPr lang="sv-SE" altLang="sv-SE" sz="2000" dirty="0">
                <a:solidFill>
                  <a:srgbClr val="000000"/>
                </a:solidFill>
                <a:latin typeface="Arial" pitchFamily="34" charset="0"/>
              </a:rPr>
              <a:t>Insekter med bitande mundelar ger hål och gnag på blad eller rötter,</a:t>
            </a:r>
            <a:br>
              <a:rPr lang="sv-SE" altLang="sv-SE" b="1" dirty="0">
                <a:solidFill>
                  <a:srgbClr val="000000"/>
                </a:solidFill>
                <a:latin typeface="Arial" pitchFamily="34" charset="0"/>
              </a:rPr>
            </a:br>
            <a:r>
              <a:rPr lang="sv-SE" altLang="sv-SE" dirty="0">
                <a:solidFill>
                  <a:srgbClr val="000000"/>
                </a:solidFill>
                <a:latin typeface="Arial" pitchFamily="34" charset="0"/>
              </a:rPr>
              <a:t>tex. skalbaggar, larver. </a:t>
            </a:r>
          </a:p>
          <a:p>
            <a:pPr marL="342900" indent="-342900">
              <a:lnSpc>
                <a:spcPct val="140000"/>
              </a:lnSpc>
              <a:buSzPct val="120000"/>
              <a:buFont typeface="Arial" panose="020B0604020202020204" pitchFamily="34" charset="0"/>
              <a:buChar char="•"/>
            </a:pPr>
            <a:r>
              <a:rPr lang="sv-SE" altLang="sv-SE" sz="2000" dirty="0">
                <a:solidFill>
                  <a:srgbClr val="000000"/>
                </a:solidFill>
                <a:latin typeface="Arial" pitchFamily="34" charset="0"/>
              </a:rPr>
              <a:t>Insekter med sugande mundelar kan ge tillväxtstörningar, deformationer och färgförändringar,</a:t>
            </a:r>
            <a:br>
              <a:rPr lang="sv-SE" altLang="sv-SE" b="1" dirty="0">
                <a:solidFill>
                  <a:srgbClr val="000000"/>
                </a:solidFill>
                <a:latin typeface="Arial" pitchFamily="34" charset="0"/>
              </a:rPr>
            </a:br>
            <a:r>
              <a:rPr lang="sv-SE" altLang="sv-SE" dirty="0">
                <a:solidFill>
                  <a:srgbClr val="000000"/>
                </a:solidFill>
                <a:latin typeface="Arial" pitchFamily="34" charset="0"/>
              </a:rPr>
              <a:t>tex. bladlöss, trips.</a:t>
            </a:r>
          </a:p>
          <a:p>
            <a:pPr marL="342900" indent="-342900">
              <a:lnSpc>
                <a:spcPct val="140000"/>
              </a:lnSpc>
              <a:buSzPct val="120000"/>
              <a:buFont typeface="Arial" panose="020B0604020202020204" pitchFamily="34" charset="0"/>
              <a:buChar char="•"/>
            </a:pPr>
            <a:r>
              <a:rPr lang="sv-SE" altLang="sv-SE" sz="2000" dirty="0">
                <a:solidFill>
                  <a:srgbClr val="000000"/>
                </a:solidFill>
                <a:latin typeface="Arial" pitchFamily="34" charset="0"/>
              </a:rPr>
              <a:t>Larver kan leva inne i plantorna, </a:t>
            </a:r>
            <a:br>
              <a:rPr lang="sv-SE" altLang="sv-SE" b="1" dirty="0">
                <a:solidFill>
                  <a:srgbClr val="000000"/>
                </a:solidFill>
                <a:latin typeface="Arial" pitchFamily="34" charset="0"/>
              </a:rPr>
            </a:br>
            <a:r>
              <a:rPr lang="sv-SE" altLang="sv-SE" dirty="0">
                <a:solidFill>
                  <a:srgbClr val="000000"/>
                </a:solidFill>
                <a:latin typeface="Arial" pitchFamily="34" charset="0"/>
              </a:rPr>
              <a:t>t.ex. fluglarver, vivellarver.</a:t>
            </a:r>
          </a:p>
        </p:txBody>
      </p:sp>
      <p:pic>
        <p:nvPicPr>
          <p:cNvPr id="6" name="Picture 3">
            <a:extLst>
              <a:ext uri="{FF2B5EF4-FFF2-40B4-BE49-F238E27FC236}">
                <a16:creationId xmlns:a16="http://schemas.microsoft.com/office/drawing/2014/main" id="{186B3EAD-C43F-49A0-A3A1-815CFE89AE1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63759" y="4145598"/>
            <a:ext cx="2421160" cy="2515001"/>
          </a:xfrm>
          <a:prstGeom prst="rect">
            <a:avLst/>
          </a:prstGeom>
          <a:ln w="38100" cap="sq">
            <a:noFill/>
            <a:prstDash val="solid"/>
            <a:miter lim="800000"/>
          </a:ln>
          <a:effectLst/>
          <a:extLst>
            <a:ext uri="{909E8E84-426E-40DD-AFC4-6F175D3DCCD1}">
              <a14:hiddenFill xmlns:a14="http://schemas.microsoft.com/office/drawing/2010/main">
                <a:solidFill>
                  <a:schemeClr val="accent1"/>
                </a:solidFill>
              </a14:hiddenFill>
            </a:ext>
          </a:extLst>
        </p:spPr>
      </p:pic>
      <p:pic>
        <p:nvPicPr>
          <p:cNvPr id="7" name="Picture 4">
            <a:extLst>
              <a:ext uri="{FF2B5EF4-FFF2-40B4-BE49-F238E27FC236}">
                <a16:creationId xmlns:a16="http://schemas.microsoft.com/office/drawing/2014/main" id="{7F827FD1-742D-4317-9A24-C96F76188F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78334" y="4142281"/>
            <a:ext cx="1610154" cy="2515001"/>
          </a:xfrm>
          <a:prstGeom prst="rect">
            <a:avLst/>
          </a:prstGeom>
          <a:ln w="38100" cap="sq">
            <a:noFill/>
            <a:prstDash val="solid"/>
            <a:miter lim="800000"/>
          </a:ln>
          <a:effectLst/>
          <a:extLst>
            <a:ext uri="{909E8E84-426E-40DD-AFC4-6F175D3DCCD1}">
              <a14:hiddenFill xmlns:a14="http://schemas.microsoft.com/office/drawing/2010/main">
                <a:solidFill>
                  <a:schemeClr val="accent1"/>
                </a:solidFill>
              </a14:hiddenFill>
            </a:ext>
          </a:extLst>
        </p:spPr>
      </p:pic>
      <p:pic>
        <p:nvPicPr>
          <p:cNvPr id="8" name="Bildobjekt 7">
            <a:extLst>
              <a:ext uri="{FF2B5EF4-FFF2-40B4-BE49-F238E27FC236}">
                <a16:creationId xmlns:a16="http://schemas.microsoft.com/office/drawing/2014/main" id="{A21058AB-DD69-4DB5-9881-DD3FE1DCE42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1017518" y="4411041"/>
            <a:ext cx="2511683" cy="1980798"/>
          </a:xfrm>
          <a:prstGeom prst="rect">
            <a:avLst/>
          </a:prstGeom>
          <a:ln w="38100" cap="sq">
            <a:noFill/>
            <a:prstDash val="solid"/>
            <a:miter lim="800000"/>
          </a:ln>
          <a:effectLst/>
        </p:spPr>
      </p:pic>
      <p:sp>
        <p:nvSpPr>
          <p:cNvPr id="10" name="textruta 9">
            <a:extLst>
              <a:ext uri="{FF2B5EF4-FFF2-40B4-BE49-F238E27FC236}">
                <a16:creationId xmlns:a16="http://schemas.microsoft.com/office/drawing/2014/main" id="{06AB1765-4A21-4BB6-A0EA-28FC06FC5871}"/>
              </a:ext>
            </a:extLst>
          </p:cNvPr>
          <p:cNvSpPr txBox="1"/>
          <p:nvPr/>
        </p:nvSpPr>
        <p:spPr>
          <a:xfrm>
            <a:off x="3904418" y="6231069"/>
            <a:ext cx="1018227" cy="276999"/>
          </a:xfrm>
          <a:prstGeom prst="rect">
            <a:avLst/>
          </a:prstGeom>
          <a:solidFill>
            <a:schemeClr val="bg1">
              <a:alpha val="87000"/>
            </a:schemeClr>
          </a:solidFill>
        </p:spPr>
        <p:txBody>
          <a:bodyPr wrap="none" rtlCol="0">
            <a:spAutoFit/>
          </a:bodyPr>
          <a:lstStyle/>
          <a:p>
            <a:r>
              <a:rPr lang="sv-SE" sz="1200" dirty="0">
                <a:latin typeface="Arial" panose="020B0604020202020204" pitchFamily="34" charset="0"/>
              </a:rPr>
              <a:t>Rapsbaggar</a:t>
            </a:r>
          </a:p>
        </p:txBody>
      </p:sp>
      <p:sp>
        <p:nvSpPr>
          <p:cNvPr id="11" name="textruta 10">
            <a:extLst>
              <a:ext uri="{FF2B5EF4-FFF2-40B4-BE49-F238E27FC236}">
                <a16:creationId xmlns:a16="http://schemas.microsoft.com/office/drawing/2014/main" id="{B34A0DEA-A2F0-4A52-A427-DDBE53C9BD5B}"/>
              </a:ext>
            </a:extLst>
          </p:cNvPr>
          <p:cNvSpPr txBox="1"/>
          <p:nvPr/>
        </p:nvSpPr>
        <p:spPr>
          <a:xfrm>
            <a:off x="5721531" y="6265876"/>
            <a:ext cx="1180131" cy="276999"/>
          </a:xfrm>
          <a:prstGeom prst="rect">
            <a:avLst/>
          </a:prstGeom>
          <a:solidFill>
            <a:schemeClr val="bg1">
              <a:alpha val="87000"/>
            </a:schemeClr>
          </a:solidFill>
        </p:spPr>
        <p:txBody>
          <a:bodyPr wrap="none" rtlCol="0">
            <a:spAutoFit/>
          </a:bodyPr>
          <a:lstStyle/>
          <a:p>
            <a:r>
              <a:rPr lang="sv-SE" sz="1200" dirty="0">
                <a:latin typeface="Arial" panose="020B0604020202020204" pitchFamily="34" charset="0"/>
              </a:rPr>
              <a:t>Sädesbladlöss</a:t>
            </a:r>
          </a:p>
        </p:txBody>
      </p:sp>
      <p:sp>
        <p:nvSpPr>
          <p:cNvPr id="12" name="textruta 11">
            <a:extLst>
              <a:ext uri="{FF2B5EF4-FFF2-40B4-BE49-F238E27FC236}">
                <a16:creationId xmlns:a16="http://schemas.microsoft.com/office/drawing/2014/main" id="{DD056051-63CF-4BB7-944A-D98EAB70F562}"/>
              </a:ext>
            </a:extLst>
          </p:cNvPr>
          <p:cNvSpPr txBox="1"/>
          <p:nvPr/>
        </p:nvSpPr>
        <p:spPr>
          <a:xfrm>
            <a:off x="1803051" y="6261846"/>
            <a:ext cx="1035861" cy="276999"/>
          </a:xfrm>
          <a:prstGeom prst="rect">
            <a:avLst/>
          </a:prstGeom>
          <a:solidFill>
            <a:schemeClr val="bg1">
              <a:alpha val="87000"/>
            </a:schemeClr>
          </a:solidFill>
        </p:spPr>
        <p:txBody>
          <a:bodyPr wrap="none" rtlCol="0">
            <a:spAutoFit/>
          </a:bodyPr>
          <a:lstStyle/>
          <a:p>
            <a:r>
              <a:rPr lang="sv-SE" sz="1200" dirty="0">
                <a:latin typeface="Arial" panose="020B0604020202020204" pitchFamily="34" charset="0"/>
              </a:rPr>
              <a:t>Minerarfluga</a:t>
            </a:r>
          </a:p>
        </p:txBody>
      </p:sp>
      <p:pic>
        <p:nvPicPr>
          <p:cNvPr id="14" name="Bildobjekt 13">
            <a:extLst>
              <a:ext uri="{FF2B5EF4-FFF2-40B4-BE49-F238E27FC236}">
                <a16:creationId xmlns:a16="http://schemas.microsoft.com/office/drawing/2014/main" id="{8D52C790-BD67-4D89-9CAE-384275A33AF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81579" y="2793134"/>
            <a:ext cx="2576099" cy="3864148"/>
          </a:xfrm>
          <a:prstGeom prst="rect">
            <a:avLst/>
          </a:prstGeom>
        </p:spPr>
      </p:pic>
      <p:sp>
        <p:nvSpPr>
          <p:cNvPr id="9" name="textruta 8">
            <a:extLst>
              <a:ext uri="{FF2B5EF4-FFF2-40B4-BE49-F238E27FC236}">
                <a16:creationId xmlns:a16="http://schemas.microsoft.com/office/drawing/2014/main" id="{742EE8D7-7533-40D0-8A9E-B596493923B7}"/>
              </a:ext>
            </a:extLst>
          </p:cNvPr>
          <p:cNvSpPr txBox="1"/>
          <p:nvPr/>
        </p:nvSpPr>
        <p:spPr>
          <a:xfrm>
            <a:off x="7281579" y="6231068"/>
            <a:ext cx="2654158" cy="276999"/>
          </a:xfrm>
          <a:prstGeom prst="rect">
            <a:avLst/>
          </a:prstGeom>
          <a:solidFill>
            <a:schemeClr val="bg1">
              <a:alpha val="87000"/>
            </a:schemeClr>
          </a:solidFill>
        </p:spPr>
        <p:txBody>
          <a:bodyPr wrap="square" rtlCol="0">
            <a:spAutoFit/>
          </a:bodyPr>
          <a:lstStyle/>
          <a:p>
            <a:r>
              <a:rPr lang="sv-SE" sz="1200" dirty="0">
                <a:latin typeface="Arial" panose="020B0604020202020204" pitchFamily="34" charset="0"/>
              </a:rPr>
              <a:t>Jordloppor och larv av kålbladstekel</a:t>
            </a:r>
          </a:p>
        </p:txBody>
      </p:sp>
    </p:spTree>
    <p:extLst>
      <p:ext uri="{BB962C8B-B14F-4D97-AF65-F5344CB8AC3E}">
        <p14:creationId xmlns:p14="http://schemas.microsoft.com/office/powerpoint/2010/main" val="433273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EA8BEA86-9D06-4C40-92D2-34D9E9BFEDE3}"/>
              </a:ext>
            </a:extLst>
          </p:cNvPr>
          <p:cNvSpPr>
            <a:spLocks noGrp="1"/>
          </p:cNvSpPr>
          <p:nvPr>
            <p:ph type="sldNum" sz="quarter" idx="18"/>
          </p:nvPr>
        </p:nvSpPr>
        <p:spPr/>
        <p:txBody>
          <a:bodyPr/>
          <a:lstStyle/>
          <a:p>
            <a:fld id="{873EB259-4CFD-4D03-8D50-B89672399120}" type="slidenum">
              <a:rPr lang="sv-SE" smtClean="0"/>
              <a:pPr/>
              <a:t>7</a:t>
            </a:fld>
            <a:endParaRPr lang="sv-SE"/>
          </a:p>
        </p:txBody>
      </p:sp>
      <p:sp>
        <p:nvSpPr>
          <p:cNvPr id="3" name="Rubrik 2">
            <a:extLst>
              <a:ext uri="{FF2B5EF4-FFF2-40B4-BE49-F238E27FC236}">
                <a16:creationId xmlns:a16="http://schemas.microsoft.com/office/drawing/2014/main" id="{60C958B9-A279-453A-B526-07927922DE1B}"/>
              </a:ext>
            </a:extLst>
          </p:cNvPr>
          <p:cNvSpPr>
            <a:spLocks noGrp="1"/>
          </p:cNvSpPr>
          <p:nvPr>
            <p:ph type="title"/>
          </p:nvPr>
        </p:nvSpPr>
        <p:spPr/>
        <p:txBody>
          <a:bodyPr/>
          <a:lstStyle/>
          <a:p>
            <a:r>
              <a:rPr lang="sv-SE" dirty="0"/>
              <a:t>Virussjukdomar</a:t>
            </a:r>
          </a:p>
        </p:txBody>
      </p:sp>
      <p:sp>
        <p:nvSpPr>
          <p:cNvPr id="4" name="textruta 3">
            <a:extLst>
              <a:ext uri="{FF2B5EF4-FFF2-40B4-BE49-F238E27FC236}">
                <a16:creationId xmlns:a16="http://schemas.microsoft.com/office/drawing/2014/main" id="{8A4AA980-E334-4802-8F39-ADF67335818B}"/>
              </a:ext>
            </a:extLst>
          </p:cNvPr>
          <p:cNvSpPr txBox="1"/>
          <p:nvPr/>
        </p:nvSpPr>
        <p:spPr>
          <a:xfrm>
            <a:off x="1222872" y="1840162"/>
            <a:ext cx="6478859" cy="1477328"/>
          </a:xfrm>
          <a:prstGeom prst="rect">
            <a:avLst/>
          </a:prstGeom>
          <a:noFill/>
        </p:spPr>
        <p:txBody>
          <a:bodyPr wrap="square" rtlCol="0">
            <a:spAutoFit/>
          </a:bodyPr>
          <a:lstStyle/>
          <a:p>
            <a:r>
              <a:rPr lang="sv-SE" dirty="0"/>
              <a:t>Virussjukdomar kan ge dvärgväxt, färgförändringar och deformationer</a:t>
            </a:r>
          </a:p>
          <a:p>
            <a:endParaRPr lang="sv-SE" dirty="0"/>
          </a:p>
          <a:p>
            <a:r>
              <a:rPr lang="sv-SE" dirty="0"/>
              <a:t>Virussjukdomar som sprids av bladlöss uppträder fläckvis i fältet</a:t>
            </a:r>
          </a:p>
        </p:txBody>
      </p:sp>
      <p:pic>
        <p:nvPicPr>
          <p:cNvPr id="5" name="Picture 2">
            <a:extLst>
              <a:ext uri="{FF2B5EF4-FFF2-40B4-BE49-F238E27FC236}">
                <a16:creationId xmlns:a16="http://schemas.microsoft.com/office/drawing/2014/main" id="{E60AFF1E-DD34-4ABB-A83E-F2FB62B5557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40812" y="3457826"/>
            <a:ext cx="2123728" cy="3185592"/>
          </a:xfrm>
          <a:prstGeom prst="rect">
            <a:avLst/>
          </a:prstGeom>
          <a:ln w="38100" cap="sq">
            <a:noFill/>
            <a:prstDash val="solid"/>
            <a:miter lim="800000"/>
          </a:ln>
          <a:effectLst/>
          <a:extLst>
            <a:ext uri="{909E8E84-426E-40DD-AFC4-6F175D3DCCD1}">
              <a14:hiddenFill xmlns:a14="http://schemas.microsoft.com/office/drawing/2010/main">
                <a:solidFill>
                  <a:schemeClr val="accent1"/>
                </a:solidFill>
              </a14:hiddenFill>
            </a:ext>
          </a:extLst>
        </p:spPr>
      </p:pic>
      <p:pic>
        <p:nvPicPr>
          <p:cNvPr id="6" name="Picture 3">
            <a:extLst>
              <a:ext uri="{FF2B5EF4-FFF2-40B4-BE49-F238E27FC236}">
                <a16:creationId xmlns:a16="http://schemas.microsoft.com/office/drawing/2014/main" id="{5B2C8B7D-B556-4BE0-8BAD-97DC3A1026C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92340" y="3455139"/>
            <a:ext cx="4248472" cy="3188279"/>
          </a:xfrm>
          <a:prstGeom prst="rect">
            <a:avLst/>
          </a:prstGeom>
          <a:ln w="38100" cap="sq">
            <a:noFill/>
            <a:prstDash val="solid"/>
            <a:miter lim="800000"/>
          </a:ln>
          <a:effectLst/>
          <a:extLst>
            <a:ext uri="{909E8E84-426E-40DD-AFC4-6F175D3DCCD1}">
              <a14:hiddenFill xmlns:a14="http://schemas.microsoft.com/office/drawing/2010/main">
                <a:solidFill>
                  <a:schemeClr val="accent1"/>
                </a:solidFill>
              </a14:hiddenFill>
            </a:ext>
          </a:extLst>
        </p:spPr>
      </p:pic>
      <p:pic>
        <p:nvPicPr>
          <p:cNvPr id="7" name="Picture 4">
            <a:extLst>
              <a:ext uri="{FF2B5EF4-FFF2-40B4-BE49-F238E27FC236}">
                <a16:creationId xmlns:a16="http://schemas.microsoft.com/office/drawing/2014/main" id="{16A26114-3389-43DE-9B96-68A1368C705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210886" y="3457827"/>
            <a:ext cx="2783786" cy="3185591"/>
          </a:xfrm>
          <a:prstGeom prst="rect">
            <a:avLst/>
          </a:prstGeom>
          <a:ln w="38100" cap="sq">
            <a:noFill/>
            <a:prstDash val="solid"/>
            <a:miter lim="800000"/>
          </a:ln>
          <a:effectLst/>
          <a:extLst>
            <a:ext uri="{909E8E84-426E-40DD-AFC4-6F175D3DCCD1}">
              <a14:hiddenFill xmlns:a14="http://schemas.microsoft.com/office/drawing/2010/main">
                <a:solidFill>
                  <a:schemeClr val="accent1"/>
                </a:solidFill>
              </a14:hiddenFill>
            </a:ext>
          </a:extLst>
        </p:spPr>
      </p:pic>
      <p:sp>
        <p:nvSpPr>
          <p:cNvPr id="8" name="textruta 7">
            <a:extLst>
              <a:ext uri="{FF2B5EF4-FFF2-40B4-BE49-F238E27FC236}">
                <a16:creationId xmlns:a16="http://schemas.microsoft.com/office/drawing/2014/main" id="{6423088A-098F-468C-B8F3-478D4994B171}"/>
              </a:ext>
            </a:extLst>
          </p:cNvPr>
          <p:cNvSpPr txBox="1"/>
          <p:nvPr/>
        </p:nvSpPr>
        <p:spPr>
          <a:xfrm>
            <a:off x="1915761" y="6239624"/>
            <a:ext cx="3656514" cy="307777"/>
          </a:xfrm>
          <a:prstGeom prst="rect">
            <a:avLst/>
          </a:prstGeom>
          <a:solidFill>
            <a:schemeClr val="bg1">
              <a:alpha val="87000"/>
            </a:schemeClr>
          </a:solidFill>
        </p:spPr>
        <p:txBody>
          <a:bodyPr wrap="none" rtlCol="0">
            <a:spAutoFit/>
          </a:bodyPr>
          <a:lstStyle/>
          <a:p>
            <a:r>
              <a:rPr lang="sv-SE" sz="1400" dirty="0">
                <a:latin typeface="Arial" panose="020B0604020202020204" pitchFamily="34" charset="0"/>
              </a:rPr>
              <a:t>Vetedvärgsjuka – sprids av randig dvärgstrit</a:t>
            </a:r>
          </a:p>
        </p:txBody>
      </p:sp>
      <p:sp>
        <p:nvSpPr>
          <p:cNvPr id="9" name="textruta 8">
            <a:extLst>
              <a:ext uri="{FF2B5EF4-FFF2-40B4-BE49-F238E27FC236}">
                <a16:creationId xmlns:a16="http://schemas.microsoft.com/office/drawing/2014/main" id="{F98500D7-E046-4FDC-99B3-06F48E2A5C8A}"/>
              </a:ext>
            </a:extLst>
          </p:cNvPr>
          <p:cNvSpPr txBox="1"/>
          <p:nvPr/>
        </p:nvSpPr>
        <p:spPr>
          <a:xfrm>
            <a:off x="8737457" y="6239625"/>
            <a:ext cx="1130438" cy="307777"/>
          </a:xfrm>
          <a:prstGeom prst="rect">
            <a:avLst/>
          </a:prstGeom>
          <a:solidFill>
            <a:schemeClr val="bg1">
              <a:alpha val="87000"/>
            </a:schemeClr>
          </a:solidFill>
        </p:spPr>
        <p:txBody>
          <a:bodyPr wrap="none" rtlCol="0">
            <a:spAutoFit/>
          </a:bodyPr>
          <a:lstStyle/>
          <a:p>
            <a:r>
              <a:rPr lang="sv-SE" sz="1400" dirty="0">
                <a:latin typeface="Arial" panose="020B0604020202020204" pitchFamily="34" charset="0"/>
              </a:rPr>
              <a:t>Rödsotvirus</a:t>
            </a:r>
          </a:p>
        </p:txBody>
      </p:sp>
    </p:spTree>
    <p:extLst>
      <p:ext uri="{BB962C8B-B14F-4D97-AF65-F5344CB8AC3E}">
        <p14:creationId xmlns:p14="http://schemas.microsoft.com/office/powerpoint/2010/main" val="1487384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A5CB3C21-B8B9-4E72-B4DF-7C68D7772F1E}"/>
              </a:ext>
            </a:extLst>
          </p:cNvPr>
          <p:cNvSpPr>
            <a:spLocks noGrp="1"/>
          </p:cNvSpPr>
          <p:nvPr>
            <p:ph type="sldNum" sz="quarter" idx="18"/>
          </p:nvPr>
        </p:nvSpPr>
        <p:spPr/>
        <p:txBody>
          <a:bodyPr/>
          <a:lstStyle/>
          <a:p>
            <a:fld id="{873EB259-4CFD-4D03-8D50-B89672399120}" type="slidenum">
              <a:rPr lang="sv-SE" smtClean="0"/>
              <a:pPr/>
              <a:t>8</a:t>
            </a:fld>
            <a:endParaRPr lang="sv-SE"/>
          </a:p>
        </p:txBody>
      </p:sp>
      <p:sp>
        <p:nvSpPr>
          <p:cNvPr id="3" name="Rubrik 2">
            <a:extLst>
              <a:ext uri="{FF2B5EF4-FFF2-40B4-BE49-F238E27FC236}">
                <a16:creationId xmlns:a16="http://schemas.microsoft.com/office/drawing/2014/main" id="{14D38BB7-0055-4CDA-BCE2-D4E034C6CA2D}"/>
              </a:ext>
            </a:extLst>
          </p:cNvPr>
          <p:cNvSpPr>
            <a:spLocks noGrp="1"/>
          </p:cNvSpPr>
          <p:nvPr>
            <p:ph type="title"/>
          </p:nvPr>
        </p:nvSpPr>
        <p:spPr/>
        <p:txBody>
          <a:bodyPr/>
          <a:lstStyle/>
          <a:p>
            <a:r>
              <a:rPr lang="sv-SE" dirty="0"/>
              <a:t>Nematodangrepp</a:t>
            </a:r>
          </a:p>
        </p:txBody>
      </p:sp>
      <p:sp>
        <p:nvSpPr>
          <p:cNvPr id="4" name="Rektangel 3">
            <a:extLst>
              <a:ext uri="{FF2B5EF4-FFF2-40B4-BE49-F238E27FC236}">
                <a16:creationId xmlns:a16="http://schemas.microsoft.com/office/drawing/2014/main" id="{90C4CA44-D26A-46F5-9C1C-26D0086E7CAC}"/>
              </a:ext>
            </a:extLst>
          </p:cNvPr>
          <p:cNvSpPr/>
          <p:nvPr/>
        </p:nvSpPr>
        <p:spPr>
          <a:xfrm>
            <a:off x="1176338" y="1900822"/>
            <a:ext cx="3888432" cy="1166410"/>
          </a:xfrm>
          <a:prstGeom prst="rect">
            <a:avLst/>
          </a:prstGeom>
        </p:spPr>
        <p:txBody>
          <a:bodyPr wrap="square">
            <a:spAutoFit/>
          </a:bodyPr>
          <a:lstStyle/>
          <a:p>
            <a:pPr>
              <a:lnSpc>
                <a:spcPct val="120000"/>
              </a:lnSpc>
              <a:buClr>
                <a:srgbClr val="ED181E"/>
              </a:buClr>
              <a:buSzPct val="120000"/>
            </a:pPr>
            <a:r>
              <a:rPr lang="sv-SE" altLang="sv-SE" sz="2000" dirty="0">
                <a:solidFill>
                  <a:srgbClr val="000000"/>
                </a:solidFill>
                <a:latin typeface="Arial" pitchFamily="34" charset="0"/>
              </a:rPr>
              <a:t>Nematoder ger oftast buskigt rotsystem och nedsatt tillväxt i fläckar på fältet.</a:t>
            </a:r>
          </a:p>
        </p:txBody>
      </p:sp>
      <p:pic>
        <p:nvPicPr>
          <p:cNvPr id="5" name="Picture 2">
            <a:extLst>
              <a:ext uri="{FF2B5EF4-FFF2-40B4-BE49-F238E27FC236}">
                <a16:creationId xmlns:a16="http://schemas.microsoft.com/office/drawing/2014/main" id="{1EC5FA36-FA96-40C7-B31B-3BB187D80C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36272" y="2040673"/>
            <a:ext cx="3068497" cy="4602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ruta 5">
            <a:extLst>
              <a:ext uri="{FF2B5EF4-FFF2-40B4-BE49-F238E27FC236}">
                <a16:creationId xmlns:a16="http://schemas.microsoft.com/office/drawing/2014/main" id="{A4120FBB-BFB4-45F2-BE81-DC07BB52897C}"/>
              </a:ext>
            </a:extLst>
          </p:cNvPr>
          <p:cNvSpPr txBox="1"/>
          <p:nvPr/>
        </p:nvSpPr>
        <p:spPr>
          <a:xfrm>
            <a:off x="5026105" y="6213890"/>
            <a:ext cx="1677062" cy="307777"/>
          </a:xfrm>
          <a:prstGeom prst="rect">
            <a:avLst/>
          </a:prstGeom>
          <a:solidFill>
            <a:schemeClr val="bg1">
              <a:alpha val="87000"/>
            </a:schemeClr>
          </a:solidFill>
        </p:spPr>
        <p:txBody>
          <a:bodyPr wrap="none" rtlCol="0">
            <a:spAutoFit/>
          </a:bodyPr>
          <a:lstStyle/>
          <a:p>
            <a:r>
              <a:rPr lang="sv-SE" sz="1400" dirty="0">
                <a:latin typeface="Arial" panose="020B0604020202020204" pitchFamily="34" charset="0"/>
              </a:rPr>
              <a:t>Havrecystnematod</a:t>
            </a:r>
          </a:p>
        </p:txBody>
      </p:sp>
      <p:pic>
        <p:nvPicPr>
          <p:cNvPr id="7" name="Picture 3">
            <a:extLst>
              <a:ext uri="{FF2B5EF4-FFF2-40B4-BE49-F238E27FC236}">
                <a16:creationId xmlns:a16="http://schemas.microsoft.com/office/drawing/2014/main" id="{2752F4C0-893C-44E7-8865-18DA6ECBC92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1111"/>
          <a:stretch/>
        </p:blipFill>
        <p:spPr bwMode="auto">
          <a:xfrm>
            <a:off x="8004768" y="2040673"/>
            <a:ext cx="3068497" cy="4602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ruta 7">
            <a:extLst>
              <a:ext uri="{FF2B5EF4-FFF2-40B4-BE49-F238E27FC236}">
                <a16:creationId xmlns:a16="http://schemas.microsoft.com/office/drawing/2014/main" id="{AB20A24D-B29D-47F1-A940-A0BEF77F9701}"/>
              </a:ext>
            </a:extLst>
          </p:cNvPr>
          <p:cNvSpPr txBox="1"/>
          <p:nvPr/>
        </p:nvSpPr>
        <p:spPr>
          <a:xfrm>
            <a:off x="8094603" y="6187052"/>
            <a:ext cx="1361736" cy="307777"/>
          </a:xfrm>
          <a:prstGeom prst="rect">
            <a:avLst/>
          </a:prstGeom>
          <a:solidFill>
            <a:schemeClr val="bg1">
              <a:alpha val="87000"/>
            </a:schemeClr>
          </a:solidFill>
        </p:spPr>
        <p:txBody>
          <a:bodyPr wrap="square" rtlCol="0">
            <a:spAutoFit/>
          </a:bodyPr>
          <a:lstStyle/>
          <a:p>
            <a:r>
              <a:rPr lang="sv-SE" sz="1400" dirty="0">
                <a:latin typeface="Arial" panose="020B0604020202020204" pitchFamily="34" charset="0"/>
              </a:rPr>
              <a:t>Stjälknematod</a:t>
            </a:r>
          </a:p>
        </p:txBody>
      </p:sp>
    </p:spTree>
    <p:extLst>
      <p:ext uri="{BB962C8B-B14F-4D97-AF65-F5344CB8AC3E}">
        <p14:creationId xmlns:p14="http://schemas.microsoft.com/office/powerpoint/2010/main" val="2349780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AD388E8B-A8D6-4A0A-8D69-DBF6120C459C}"/>
              </a:ext>
            </a:extLst>
          </p:cNvPr>
          <p:cNvSpPr>
            <a:spLocks noGrp="1"/>
          </p:cNvSpPr>
          <p:nvPr>
            <p:ph type="sldNum" sz="quarter" idx="18"/>
          </p:nvPr>
        </p:nvSpPr>
        <p:spPr/>
        <p:txBody>
          <a:bodyPr/>
          <a:lstStyle/>
          <a:p>
            <a:fld id="{873EB259-4CFD-4D03-8D50-B89672399120}" type="slidenum">
              <a:rPr lang="sv-SE" smtClean="0"/>
              <a:pPr/>
              <a:t>9</a:t>
            </a:fld>
            <a:endParaRPr lang="sv-SE"/>
          </a:p>
        </p:txBody>
      </p:sp>
      <p:sp>
        <p:nvSpPr>
          <p:cNvPr id="3" name="Rubrik 2">
            <a:extLst>
              <a:ext uri="{FF2B5EF4-FFF2-40B4-BE49-F238E27FC236}">
                <a16:creationId xmlns:a16="http://schemas.microsoft.com/office/drawing/2014/main" id="{1A849E1D-8690-4403-B73B-24ECCE4B050C}"/>
              </a:ext>
            </a:extLst>
          </p:cNvPr>
          <p:cNvSpPr>
            <a:spLocks noGrp="1"/>
          </p:cNvSpPr>
          <p:nvPr>
            <p:ph type="title"/>
          </p:nvPr>
        </p:nvSpPr>
        <p:spPr/>
        <p:txBody>
          <a:bodyPr/>
          <a:lstStyle/>
          <a:p>
            <a:r>
              <a:rPr lang="sv-SE" dirty="0"/>
              <a:t>Bakteriesjukdomar</a:t>
            </a:r>
          </a:p>
        </p:txBody>
      </p:sp>
      <p:sp>
        <p:nvSpPr>
          <p:cNvPr id="4" name="Rektangel 3">
            <a:extLst>
              <a:ext uri="{FF2B5EF4-FFF2-40B4-BE49-F238E27FC236}">
                <a16:creationId xmlns:a16="http://schemas.microsoft.com/office/drawing/2014/main" id="{DC610DA9-6793-482A-B394-F668E1AAF6E9}"/>
              </a:ext>
            </a:extLst>
          </p:cNvPr>
          <p:cNvSpPr/>
          <p:nvPr/>
        </p:nvSpPr>
        <p:spPr>
          <a:xfrm>
            <a:off x="1176338" y="1946137"/>
            <a:ext cx="6768752" cy="797078"/>
          </a:xfrm>
          <a:prstGeom prst="rect">
            <a:avLst/>
          </a:prstGeom>
        </p:spPr>
        <p:txBody>
          <a:bodyPr wrap="square">
            <a:spAutoFit/>
          </a:bodyPr>
          <a:lstStyle/>
          <a:p>
            <a:pPr>
              <a:lnSpc>
                <a:spcPct val="120000"/>
              </a:lnSpc>
              <a:buClr>
                <a:srgbClr val="ED181E"/>
              </a:buClr>
              <a:buSzPct val="120000"/>
            </a:pPr>
            <a:r>
              <a:rPr lang="sv-SE" altLang="sv-SE" sz="2000" dirty="0">
                <a:solidFill>
                  <a:srgbClr val="000000"/>
                </a:solidFill>
                <a:latin typeface="Arial" pitchFamily="34" charset="0"/>
              </a:rPr>
              <a:t>Förekommer mest i potatis. Ger då blöta och illaluktande symptom.</a:t>
            </a:r>
          </a:p>
        </p:txBody>
      </p:sp>
      <p:pic>
        <p:nvPicPr>
          <p:cNvPr id="5" name="Picture 2">
            <a:extLst>
              <a:ext uri="{FF2B5EF4-FFF2-40B4-BE49-F238E27FC236}">
                <a16:creationId xmlns:a16="http://schemas.microsoft.com/office/drawing/2014/main" id="{93FE8C2C-CB26-42F1-BF68-6FB5D77BF6D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87975" y="3524291"/>
            <a:ext cx="4762027" cy="3119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C47E07C3-19C0-4866-A374-817E7E13F27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6"/>
          <a:stretch/>
        </p:blipFill>
        <p:spPr bwMode="auto">
          <a:xfrm>
            <a:off x="1222872" y="3524290"/>
            <a:ext cx="4165104" cy="311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ruta 6">
            <a:extLst>
              <a:ext uri="{FF2B5EF4-FFF2-40B4-BE49-F238E27FC236}">
                <a16:creationId xmlns:a16="http://schemas.microsoft.com/office/drawing/2014/main" id="{44F90EBD-A79D-457E-81D5-0C114B36DF48}"/>
              </a:ext>
            </a:extLst>
          </p:cNvPr>
          <p:cNvSpPr txBox="1"/>
          <p:nvPr/>
        </p:nvSpPr>
        <p:spPr>
          <a:xfrm>
            <a:off x="1347119" y="6153641"/>
            <a:ext cx="1215397" cy="276999"/>
          </a:xfrm>
          <a:prstGeom prst="rect">
            <a:avLst/>
          </a:prstGeom>
          <a:solidFill>
            <a:schemeClr val="bg1">
              <a:alpha val="87000"/>
            </a:schemeClr>
          </a:solidFill>
        </p:spPr>
        <p:txBody>
          <a:bodyPr wrap="none" rtlCol="0">
            <a:spAutoFit/>
          </a:bodyPr>
          <a:lstStyle/>
          <a:p>
            <a:r>
              <a:rPr lang="sv-SE" sz="1200" dirty="0" err="1">
                <a:latin typeface="Arial" panose="020B0604020202020204" pitchFamily="34" charset="0"/>
              </a:rPr>
              <a:t>Havrebakterios</a:t>
            </a:r>
            <a:endParaRPr lang="sv-SE" sz="1200" dirty="0">
              <a:latin typeface="Arial" panose="020B0604020202020204" pitchFamily="34" charset="0"/>
            </a:endParaRPr>
          </a:p>
        </p:txBody>
      </p:sp>
      <p:sp>
        <p:nvSpPr>
          <p:cNvPr id="8" name="textruta 7">
            <a:extLst>
              <a:ext uri="{FF2B5EF4-FFF2-40B4-BE49-F238E27FC236}">
                <a16:creationId xmlns:a16="http://schemas.microsoft.com/office/drawing/2014/main" id="{A289898D-6A87-492A-929A-979CD03AC130}"/>
              </a:ext>
            </a:extLst>
          </p:cNvPr>
          <p:cNvSpPr txBox="1"/>
          <p:nvPr/>
        </p:nvSpPr>
        <p:spPr>
          <a:xfrm>
            <a:off x="5615360" y="3657665"/>
            <a:ext cx="1027845" cy="276999"/>
          </a:xfrm>
          <a:prstGeom prst="rect">
            <a:avLst/>
          </a:prstGeom>
          <a:solidFill>
            <a:schemeClr val="bg1">
              <a:alpha val="87000"/>
            </a:schemeClr>
          </a:solidFill>
        </p:spPr>
        <p:txBody>
          <a:bodyPr wrap="none" rtlCol="0">
            <a:spAutoFit/>
          </a:bodyPr>
          <a:lstStyle/>
          <a:p>
            <a:r>
              <a:rPr lang="sv-SE" sz="1200" dirty="0">
                <a:latin typeface="Arial" panose="020B0604020202020204" pitchFamily="34" charset="0"/>
              </a:rPr>
              <a:t>Ljus ringröta</a:t>
            </a:r>
          </a:p>
        </p:txBody>
      </p:sp>
    </p:spTree>
    <p:extLst>
      <p:ext uri="{BB962C8B-B14F-4D97-AF65-F5344CB8AC3E}">
        <p14:creationId xmlns:p14="http://schemas.microsoft.com/office/powerpoint/2010/main" val="2352006395"/>
      </p:ext>
    </p:extLst>
  </p:cSld>
  <p:clrMapOvr>
    <a:masterClrMapping/>
  </p:clrMapOvr>
</p:sld>
</file>

<file path=ppt/theme/theme1.xml><?xml version="1.0" encoding="utf-8"?>
<a:theme xmlns:a="http://schemas.openxmlformats.org/drawingml/2006/main" name="Greppa Näringen main">
  <a:themeElements>
    <a:clrScheme name="Greppa Näringen">
      <a:dk1>
        <a:sysClr val="windowText" lastClr="000000"/>
      </a:dk1>
      <a:lt1>
        <a:sysClr val="window" lastClr="FFFFFF"/>
      </a:lt1>
      <a:dk2>
        <a:srgbClr val="0D2B38"/>
      </a:dk2>
      <a:lt2>
        <a:srgbClr val="F8F5ED"/>
      </a:lt2>
      <a:accent1>
        <a:srgbClr val="418B73"/>
      </a:accent1>
      <a:accent2>
        <a:srgbClr val="92303B"/>
      </a:accent2>
      <a:accent3>
        <a:srgbClr val="2D6A81"/>
      </a:accent3>
      <a:accent4>
        <a:srgbClr val="C1F4CD"/>
      </a:accent4>
      <a:accent5>
        <a:srgbClr val="0D3730"/>
      </a:accent5>
      <a:accent6>
        <a:srgbClr val="CEECF9"/>
      </a:accent6>
      <a:hlink>
        <a:srgbClr val="F68F61"/>
      </a:hlink>
      <a:folHlink>
        <a:srgbClr val="0D2B38"/>
      </a:folHlink>
    </a:clrScheme>
    <a:fontScheme name="Greppa Näringen 2026">
      <a:majorFont>
        <a:latin typeface="Arial"/>
        <a:ea typeface=""/>
        <a:cs typeface=""/>
      </a:majorFont>
      <a:minorFont>
        <a:latin typeface="Arial"/>
        <a:ea typeface=""/>
        <a:cs typeface=""/>
      </a:minorFont>
    </a:fontScheme>
    <a:fmtScheme name="Reflek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ldspel 2c sjukdomar IPM 13 I.pptx" id="{DFE7C240-9AA4-4D83-AAF7-20F31D048D7C}" vid="{D66F1B55-702D-47ED-A1A4-A70EEABC494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ppa Näringen">
    <a:dk1>
      <a:sysClr val="windowText" lastClr="000000"/>
    </a:dk1>
    <a:lt1>
      <a:sysClr val="window" lastClr="FFFFFF"/>
    </a:lt1>
    <a:dk2>
      <a:srgbClr val="0D2B38"/>
    </a:dk2>
    <a:lt2>
      <a:srgbClr val="F8F5ED"/>
    </a:lt2>
    <a:accent1>
      <a:srgbClr val="418B73"/>
    </a:accent1>
    <a:accent2>
      <a:srgbClr val="92303B"/>
    </a:accent2>
    <a:accent3>
      <a:srgbClr val="2D6A81"/>
    </a:accent3>
    <a:accent4>
      <a:srgbClr val="C1F4CD"/>
    </a:accent4>
    <a:accent5>
      <a:srgbClr val="0D3730"/>
    </a:accent5>
    <a:accent6>
      <a:srgbClr val="CEECF9"/>
    </a:accent6>
    <a:hlink>
      <a:srgbClr val="F68F61"/>
    </a:hlink>
    <a:folHlink>
      <a:srgbClr val="0D2B38"/>
    </a:folHlink>
  </a:clrScheme>
</a:themeOverride>
</file>

<file path=docProps/app.xml><?xml version="1.0" encoding="utf-8"?>
<Properties xmlns="http://schemas.openxmlformats.org/officeDocument/2006/extended-properties" xmlns:vt="http://schemas.openxmlformats.org/officeDocument/2006/docPropsVTypes">
  <Template>Bildspel 2c sjukdomar IPM 13 I</Template>
  <TotalTime>204</TotalTime>
  <Words>2227</Words>
  <Application>Microsoft Office PowerPoint</Application>
  <PresentationFormat>Bredbild</PresentationFormat>
  <Paragraphs>312</Paragraphs>
  <Slides>25</Slides>
  <Notes>17</Notes>
  <HiddenSlides>5</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25</vt:i4>
      </vt:variant>
    </vt:vector>
  </HeadingPairs>
  <TitlesOfParts>
    <vt:vector size="28" baseType="lpstr">
      <vt:lpstr>Arial</vt:lpstr>
      <vt:lpstr>Calibri</vt:lpstr>
      <vt:lpstr>Greppa Näringen main</vt:lpstr>
      <vt:lpstr>Integrerat växtskydd Sjukdomar</vt:lpstr>
      <vt:lpstr>Vilka sjukdomar brukar dyka upp på gården i de olika grödorna?</vt:lpstr>
      <vt:lpstr>Vad orsakar skadan? Dra upp hela plantan med rötter </vt:lpstr>
      <vt:lpstr>Förväxlingsrisker</vt:lpstr>
      <vt:lpstr>Svampsjukdomar</vt:lpstr>
      <vt:lpstr>Insektsangrepp </vt:lpstr>
      <vt:lpstr>Virussjukdomar</vt:lpstr>
      <vt:lpstr>Nematodangrepp</vt:lpstr>
      <vt:lpstr>Bakteriesjukdomar</vt:lpstr>
      <vt:lpstr>Bevakning och uppföljning</vt:lpstr>
      <vt:lpstr>Bekämpningströsklar och  riktvärden för bekämpning</vt:lpstr>
      <vt:lpstr>Prognosmodeller och riskvärderingar</vt:lpstr>
      <vt:lpstr>Överväg alla metoder och välj skonsamma preparat</vt:lpstr>
      <vt:lpstr>Begränsa användningen vid bekämpningstillfället</vt:lpstr>
      <vt:lpstr>Resistens hos patogener</vt:lpstr>
      <vt:lpstr>Motverka resistens vid kemisk bekämpning av svampsjukdomar</vt:lpstr>
      <vt:lpstr>Förebyggande åtgärder</vt:lpstr>
      <vt:lpstr>Odlingsåtgärder som minskar  risken för angrepp</vt:lpstr>
      <vt:lpstr>Växtföljdssjukdomar (1)</vt:lpstr>
      <vt:lpstr>Växtföljdssjukdomar (2)</vt:lpstr>
      <vt:lpstr>Andra växter som smittokällor (1)</vt:lpstr>
      <vt:lpstr>Andra växter som smittokällor (2)</vt:lpstr>
      <vt:lpstr>Friskt och rensat utsäde</vt:lpstr>
      <vt:lpstr>Sortval – sjukdomar där motståndskraften varierar mellan sorter</vt:lpstr>
      <vt:lpstr>Hindra spridning av skadegörare</vt:lpstr>
    </vt:vector>
  </TitlesOfParts>
  <Company>Jordbruksverket, Greppa näringen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Integrerat växtskydd Sjukdomar</dc:title>
  <dc:subject>Presentation</dc:subject>
  <dc:creator>Linn Tsang</dc:creator>
  <cp:lastModifiedBy>Lina Norrlund</cp:lastModifiedBy>
  <cp:revision>24</cp:revision>
  <dcterms:created xsi:type="dcterms:W3CDTF">2025-11-05T11:54:21Z</dcterms:created>
  <dcterms:modified xsi:type="dcterms:W3CDTF">2026-05-22T06:21:08Z</dcterms:modified>
</cp:coreProperties>
</file>