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"/>
  </p:handoutMasterIdLst>
  <p:sldIdLst>
    <p:sldId id="259" r:id="rId2"/>
    <p:sldId id="258" r:id="rId3"/>
  </p:sldIdLst>
  <p:sldSz cx="21388388" cy="30275213"/>
  <p:notesSz cx="6858000" cy="9144000"/>
  <p:defaultTextStyle>
    <a:defPPr>
      <a:defRPr lang="sv-SE"/>
    </a:defPPr>
    <a:lvl1pPr marL="0" algn="l" defTabSz="14756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75617" algn="l" defTabSz="14756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951233" algn="l" defTabSz="14756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426850" algn="l" defTabSz="14756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902465" algn="l" defTabSz="14756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378082" algn="l" defTabSz="14756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853700" algn="l" defTabSz="14756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329315" algn="l" defTabSz="14756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804933" algn="l" defTabSz="14756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3336" y="-112"/>
      </p:cViewPr>
      <p:guideLst>
        <p:guide orient="horz" pos="9540"/>
        <p:guide pos="67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4E141-05BF-5546-A879-6989D4D692D6}" type="datetimeFigureOut">
              <a:rPr lang="sv-SE" smtClean="0"/>
              <a:t>16-10-17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DA459-875B-6440-968A-3179C0F9366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1174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28"/>
          <p:cNvSpPr>
            <a:spLocks noGrp="1"/>
          </p:cNvSpPr>
          <p:nvPr>
            <p:ph type="pic" sz="quarter" idx="11"/>
          </p:nvPr>
        </p:nvSpPr>
        <p:spPr>
          <a:xfrm>
            <a:off x="809733" y="4867620"/>
            <a:ext cx="19760501" cy="6982915"/>
          </a:xfrm>
          <a:prstGeom prst="rect">
            <a:avLst/>
          </a:prstGeom>
          <a:ln>
            <a:noFill/>
          </a:ln>
        </p:spPr>
        <p:txBody>
          <a:bodyPr lIns="64616" tIns="32307" rIns="64616" bIns="32307"/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</a:lstStyle>
          <a:p>
            <a:endParaRPr lang="sv-SE" dirty="0"/>
          </a:p>
        </p:txBody>
      </p:sp>
      <p:pic>
        <p:nvPicPr>
          <p:cNvPr id="30" name="Bildobjekt 29" descr="Vagen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1" y="-2633858"/>
            <a:ext cx="19805035" cy="9106816"/>
          </a:xfrm>
          <a:prstGeom prst="rect">
            <a:avLst/>
          </a:prstGeom>
        </p:spPr>
      </p:pic>
      <p:pic>
        <p:nvPicPr>
          <p:cNvPr id="31" name="Bildobjekt 30" descr="Greppa_Naringen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03" y="1322675"/>
            <a:ext cx="5661246" cy="2962505"/>
          </a:xfrm>
          <a:prstGeom prst="rect">
            <a:avLst/>
          </a:prstGeom>
        </p:spPr>
      </p:pic>
      <p:sp>
        <p:nvSpPr>
          <p:cNvPr id="7" name="Platshållare för diagram 60"/>
          <p:cNvSpPr>
            <a:spLocks noGrp="1"/>
          </p:cNvSpPr>
          <p:nvPr>
            <p:ph type="chart" sz="quarter" idx="30"/>
          </p:nvPr>
        </p:nvSpPr>
        <p:spPr>
          <a:xfrm>
            <a:off x="3623979" y="17153636"/>
            <a:ext cx="8242315" cy="4200600"/>
          </a:xfrm>
          <a:prstGeom prst="rect">
            <a:avLst/>
          </a:prstGeom>
        </p:spPr>
        <p:txBody>
          <a:bodyPr lIns="64616" tIns="32307" rIns="64616" bIns="32307">
            <a:normAutofit/>
          </a:bodyPr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diagram 60"/>
          <p:cNvSpPr>
            <a:spLocks noGrp="1"/>
          </p:cNvSpPr>
          <p:nvPr>
            <p:ph type="chart" sz="quarter" idx="31"/>
          </p:nvPr>
        </p:nvSpPr>
        <p:spPr>
          <a:xfrm>
            <a:off x="3623978" y="22609542"/>
            <a:ext cx="8267747" cy="4200600"/>
          </a:xfrm>
          <a:prstGeom prst="rect">
            <a:avLst/>
          </a:prstGeom>
        </p:spPr>
        <p:txBody>
          <a:bodyPr lIns="64616" tIns="32307" rIns="64616" bIns="32307">
            <a:normAutofit/>
          </a:bodyPr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0"/>
          <p:cNvSpPr>
            <a:spLocks noGrp="1"/>
          </p:cNvSpPr>
          <p:nvPr>
            <p:ph type="pic" sz="quarter" idx="22"/>
          </p:nvPr>
        </p:nvSpPr>
        <p:spPr>
          <a:xfrm>
            <a:off x="889213" y="24770380"/>
            <a:ext cx="1432173" cy="1433605"/>
          </a:xfrm>
          <a:prstGeom prst="rect">
            <a:avLst/>
          </a:prstGeom>
        </p:spPr>
        <p:txBody>
          <a:bodyPr lIns="64616" tIns="32307" rIns="64616" bIns="32307">
            <a:normAutofit/>
          </a:bodyPr>
          <a:lstStyle>
            <a:lvl1pPr marL="0" indent="0" algn="ctr">
              <a:buNone/>
              <a:defRPr sz="1700">
                <a:latin typeface="Helvetica-light"/>
                <a:cs typeface="Helvetica-light"/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 50"/>
          <p:cNvSpPr>
            <a:spLocks noGrp="1"/>
          </p:cNvSpPr>
          <p:nvPr>
            <p:ph type="pic" sz="quarter" idx="23"/>
          </p:nvPr>
        </p:nvSpPr>
        <p:spPr>
          <a:xfrm>
            <a:off x="889213" y="22269910"/>
            <a:ext cx="1432173" cy="1433605"/>
          </a:xfrm>
          <a:prstGeom prst="rect">
            <a:avLst/>
          </a:prstGeom>
        </p:spPr>
        <p:txBody>
          <a:bodyPr lIns="64616" tIns="32307" rIns="64616" bIns="32307">
            <a:normAutofit/>
          </a:bodyPr>
          <a:lstStyle>
            <a:lvl1pPr marL="0" indent="0" algn="ctr">
              <a:buNone/>
              <a:defRPr sz="1700">
                <a:latin typeface="Helvetica-light"/>
                <a:cs typeface="Helvetica-light"/>
              </a:defRPr>
            </a:lvl1pPr>
          </a:lstStyle>
          <a:p>
            <a:endParaRPr lang="sv-SE" dirty="0"/>
          </a:p>
        </p:txBody>
      </p:sp>
      <p:sp>
        <p:nvSpPr>
          <p:cNvPr id="16" name="Platshållare för bild 50"/>
          <p:cNvSpPr>
            <a:spLocks noGrp="1"/>
          </p:cNvSpPr>
          <p:nvPr>
            <p:ph type="pic" sz="quarter" idx="24"/>
          </p:nvPr>
        </p:nvSpPr>
        <p:spPr>
          <a:xfrm>
            <a:off x="889213" y="19781399"/>
            <a:ext cx="1432173" cy="1433605"/>
          </a:xfrm>
          <a:prstGeom prst="rect">
            <a:avLst/>
          </a:prstGeom>
        </p:spPr>
        <p:txBody>
          <a:bodyPr lIns="64616" tIns="32307" rIns="64616" bIns="32307">
            <a:normAutofit/>
          </a:bodyPr>
          <a:lstStyle>
            <a:lvl1pPr marL="0" indent="0" algn="ctr">
              <a:buNone/>
              <a:defRPr sz="1700">
                <a:latin typeface="Helvetica-light"/>
                <a:cs typeface="Helvetica-light"/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 50"/>
          <p:cNvSpPr>
            <a:spLocks noGrp="1"/>
          </p:cNvSpPr>
          <p:nvPr>
            <p:ph type="pic" sz="quarter" idx="25"/>
          </p:nvPr>
        </p:nvSpPr>
        <p:spPr>
          <a:xfrm>
            <a:off x="889213" y="17292229"/>
            <a:ext cx="1432173" cy="1433605"/>
          </a:xfrm>
          <a:prstGeom prst="rect">
            <a:avLst/>
          </a:prstGeom>
        </p:spPr>
        <p:txBody>
          <a:bodyPr lIns="64616" tIns="32307" rIns="64616" bIns="32307">
            <a:normAutofit/>
          </a:bodyPr>
          <a:lstStyle>
            <a:lvl1pPr marL="0" indent="0" algn="ctr">
              <a:buNone/>
              <a:defRPr sz="1700">
                <a:latin typeface="Helvetica-light"/>
                <a:cs typeface="Helvetica-light"/>
              </a:defRPr>
            </a:lvl1pPr>
          </a:lstStyle>
          <a:p>
            <a:endParaRPr lang="sv-SE" dirty="0"/>
          </a:p>
        </p:txBody>
      </p:sp>
      <p:sp>
        <p:nvSpPr>
          <p:cNvPr id="32" name="Platshållare för text 31"/>
          <p:cNvSpPr>
            <a:spLocks noGrp="1"/>
          </p:cNvSpPr>
          <p:nvPr>
            <p:ph type="body" sz="quarter" idx="32" hasCustomPrompt="1"/>
          </p:nvPr>
        </p:nvSpPr>
        <p:spPr>
          <a:xfrm>
            <a:off x="3623978" y="13678745"/>
            <a:ext cx="8246807" cy="3054980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2800">
                <a:latin typeface="Helvetica-light"/>
                <a:cs typeface="Helvetica-light"/>
              </a:defRPr>
            </a:lvl1pPr>
            <a:lvl2pPr marL="1475617" indent="0">
              <a:buNone/>
              <a:defRPr sz="2800">
                <a:latin typeface="Helvetica-light"/>
                <a:cs typeface="Helvetica-light"/>
              </a:defRPr>
            </a:lvl2pPr>
            <a:lvl3pPr marL="2951233" indent="0">
              <a:buNone/>
              <a:defRPr sz="2800">
                <a:latin typeface="Helvetica-light"/>
                <a:cs typeface="Helvetica-light"/>
              </a:defRPr>
            </a:lvl3pPr>
            <a:lvl4pPr marL="4426850" indent="0">
              <a:buNone/>
              <a:defRPr sz="2800">
                <a:latin typeface="Helvetica-light"/>
                <a:cs typeface="Helvetica-light"/>
              </a:defRPr>
            </a:lvl4pPr>
            <a:lvl5pPr marL="5902465" indent="0">
              <a:buNone/>
              <a:defRPr sz="28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här för att lägga till brödtext</a:t>
            </a:r>
          </a:p>
        </p:txBody>
      </p:sp>
      <p:sp>
        <p:nvSpPr>
          <p:cNvPr id="34" name="Platshållare för text 33"/>
          <p:cNvSpPr>
            <a:spLocks noGrp="1"/>
          </p:cNvSpPr>
          <p:nvPr>
            <p:ph type="body" sz="quarter" idx="33" hasCustomPrompt="1"/>
          </p:nvPr>
        </p:nvSpPr>
        <p:spPr>
          <a:xfrm>
            <a:off x="3623978" y="12713715"/>
            <a:ext cx="8247022" cy="895947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5300" baseline="0">
                <a:solidFill>
                  <a:srgbClr val="4CAFF2"/>
                </a:solidFill>
                <a:latin typeface="Helvetica-light"/>
                <a:cs typeface="Helvetica-light"/>
              </a:defRPr>
            </a:lvl1pPr>
            <a:lvl2pPr marL="1475617" indent="0">
              <a:buNone/>
              <a:defRPr sz="6400">
                <a:solidFill>
                  <a:srgbClr val="4CAFF2"/>
                </a:solidFill>
                <a:latin typeface="Helvetica-light"/>
                <a:cs typeface="Helvetica-light"/>
              </a:defRPr>
            </a:lvl2pPr>
            <a:lvl3pPr marL="2951233" indent="0">
              <a:buNone/>
              <a:defRPr sz="6400">
                <a:solidFill>
                  <a:srgbClr val="4CAFF2"/>
                </a:solidFill>
                <a:latin typeface="Helvetica-light"/>
                <a:cs typeface="Helvetica-light"/>
              </a:defRPr>
            </a:lvl3pPr>
            <a:lvl4pPr marL="4426850" indent="0">
              <a:buNone/>
              <a:defRPr sz="6400">
                <a:solidFill>
                  <a:srgbClr val="4CAFF2"/>
                </a:solidFill>
                <a:latin typeface="Helvetica-light"/>
                <a:cs typeface="Helvetica-light"/>
              </a:defRPr>
            </a:lvl4pPr>
            <a:lvl5pPr marL="5902465" indent="0">
              <a:buNone/>
              <a:defRPr sz="6400">
                <a:solidFill>
                  <a:srgbClr val="4CAFF2"/>
                </a:solidFill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här för rubrik 2</a:t>
            </a:r>
          </a:p>
        </p:txBody>
      </p:sp>
      <p:sp>
        <p:nvSpPr>
          <p:cNvPr id="37" name="Platshållare för text 35"/>
          <p:cNvSpPr>
            <a:spLocks noGrp="1"/>
          </p:cNvSpPr>
          <p:nvPr>
            <p:ph type="body" sz="quarter" idx="34" hasCustomPrompt="1"/>
          </p:nvPr>
        </p:nvSpPr>
        <p:spPr>
          <a:xfrm>
            <a:off x="12316604" y="12950843"/>
            <a:ext cx="8253629" cy="658824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3600">
                <a:solidFill>
                  <a:srgbClr val="4CAFF2"/>
                </a:solidFill>
                <a:latin typeface="Helvetica-light"/>
                <a:cs typeface="Helvetica-light"/>
              </a:defRPr>
            </a:lvl1pPr>
          </a:lstStyle>
          <a:p>
            <a:pPr lvl="0"/>
            <a:r>
              <a:rPr lang="sv-SE" dirty="0" smtClean="0"/>
              <a:t>Klicka här för rubrik 3</a:t>
            </a:r>
            <a:endParaRPr lang="sv-SE" dirty="0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12316603" y="13678745"/>
            <a:ext cx="8265644" cy="3054980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2100" baseline="0">
                <a:latin typeface="Helvetica-light"/>
                <a:cs typeface="Helvetica-light"/>
              </a:defRPr>
            </a:lvl1pPr>
            <a:lvl2pPr marL="1475617" indent="0">
              <a:buNone/>
              <a:defRPr sz="2100">
                <a:latin typeface="Helvetica-light"/>
                <a:cs typeface="Helvetica-light"/>
              </a:defRPr>
            </a:lvl2pPr>
            <a:lvl3pPr marL="2951233" indent="0">
              <a:buNone/>
              <a:defRPr sz="2100">
                <a:latin typeface="Helvetica-light"/>
                <a:cs typeface="Helvetica-light"/>
              </a:defRPr>
            </a:lvl3pPr>
            <a:lvl4pPr marL="4426850" indent="0">
              <a:buNone/>
              <a:defRPr sz="2100">
                <a:latin typeface="Helvetica-light"/>
                <a:cs typeface="Helvetica-light"/>
              </a:defRPr>
            </a:lvl4pPr>
            <a:lvl5pPr marL="5902465" indent="0">
              <a:buNone/>
              <a:defRPr sz="21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här för att lägga till brödtext 2</a:t>
            </a:r>
          </a:p>
        </p:txBody>
      </p:sp>
      <p:sp>
        <p:nvSpPr>
          <p:cNvPr id="41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12316604" y="17153642"/>
            <a:ext cx="8253629" cy="3436850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323083" indent="-323083">
              <a:lnSpc>
                <a:spcPct val="130000"/>
              </a:lnSpc>
              <a:buSzPct val="100000"/>
              <a:buFontTx/>
              <a:buBlip>
                <a:blip r:embed="rId4"/>
              </a:buBlip>
              <a:defRPr sz="2100">
                <a:latin typeface="Helvetica-light"/>
                <a:cs typeface="Helvetica-light"/>
              </a:defRPr>
            </a:lvl1pPr>
            <a:lvl2pPr marL="1798701" indent="-323083">
              <a:lnSpc>
                <a:spcPct val="130000"/>
              </a:lnSpc>
              <a:buSzPct val="100000"/>
              <a:buFontTx/>
              <a:buBlip>
                <a:blip r:embed="rId4"/>
              </a:buBlip>
              <a:defRPr sz="2100">
                <a:latin typeface="Helvetica-light"/>
                <a:cs typeface="Helvetica-light"/>
              </a:defRPr>
            </a:lvl2pPr>
            <a:lvl3pPr marL="3274316" indent="-323083">
              <a:lnSpc>
                <a:spcPct val="130000"/>
              </a:lnSpc>
              <a:buSzPct val="100000"/>
              <a:buFontTx/>
              <a:buBlip>
                <a:blip r:embed="rId4"/>
              </a:buBlip>
              <a:defRPr sz="2100">
                <a:latin typeface="Helvetica-light"/>
                <a:cs typeface="Helvetica-light"/>
              </a:defRPr>
            </a:lvl3pPr>
            <a:lvl4pPr marL="4749931" indent="-323083">
              <a:lnSpc>
                <a:spcPct val="130000"/>
              </a:lnSpc>
              <a:buSzPct val="100000"/>
              <a:buFontTx/>
              <a:buBlip>
                <a:blip r:embed="rId4"/>
              </a:buBlip>
              <a:defRPr sz="2100">
                <a:latin typeface="Helvetica-light"/>
                <a:cs typeface="Helvetica-light"/>
              </a:defRPr>
            </a:lvl4pPr>
            <a:lvl5pPr marL="6225549" indent="-323083">
              <a:lnSpc>
                <a:spcPct val="130000"/>
              </a:lnSpc>
              <a:buSzPct val="100000"/>
              <a:buFontTx/>
              <a:buBlip>
                <a:blip r:embed="rId4"/>
              </a:buBlip>
              <a:defRPr sz="21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här för att lägga till </a:t>
            </a:r>
            <a:r>
              <a:rPr lang="sv-SE" dirty="0" err="1" smtClean="0"/>
              <a:t>punklista</a:t>
            </a:r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2" name="Platshållare för text 35"/>
          <p:cNvSpPr>
            <a:spLocks noGrp="1"/>
          </p:cNvSpPr>
          <p:nvPr>
            <p:ph type="body" sz="quarter" idx="37" hasCustomPrompt="1"/>
          </p:nvPr>
        </p:nvSpPr>
        <p:spPr>
          <a:xfrm>
            <a:off x="12316604" y="20955191"/>
            <a:ext cx="8253629" cy="658824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3600">
                <a:solidFill>
                  <a:srgbClr val="4CAFF2"/>
                </a:solidFill>
                <a:latin typeface="Helvetica-light"/>
                <a:cs typeface="Helvetica-light"/>
              </a:defRPr>
            </a:lvl1pPr>
          </a:lstStyle>
          <a:p>
            <a:pPr lvl="0"/>
            <a:r>
              <a:rPr lang="sv-SE" dirty="0" smtClean="0"/>
              <a:t>Klicka här för rubrik 3</a:t>
            </a:r>
            <a:endParaRPr lang="sv-SE" dirty="0"/>
          </a:p>
        </p:txBody>
      </p:sp>
      <p:sp>
        <p:nvSpPr>
          <p:cNvPr id="44" name="Platshållare för text 43"/>
          <p:cNvSpPr>
            <a:spLocks noGrp="1"/>
          </p:cNvSpPr>
          <p:nvPr>
            <p:ph type="body" sz="quarter" idx="38" hasCustomPrompt="1"/>
          </p:nvPr>
        </p:nvSpPr>
        <p:spPr>
          <a:xfrm>
            <a:off x="12316603" y="21682319"/>
            <a:ext cx="8265644" cy="3818729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363468" indent="-363468">
              <a:buFont typeface="+mj-lt"/>
              <a:buAutoNum type="arabicPeriod"/>
              <a:defRPr sz="2100">
                <a:latin typeface="Helvetica-light"/>
                <a:cs typeface="Helvetica-light"/>
              </a:defRPr>
            </a:lvl1pPr>
            <a:lvl2pPr marL="1839086" indent="-363468">
              <a:buFont typeface="+mj-lt"/>
              <a:buAutoNum type="arabicPeriod"/>
              <a:defRPr sz="2100">
                <a:latin typeface="Helvetica-light"/>
                <a:cs typeface="Helvetica-light"/>
              </a:defRPr>
            </a:lvl2pPr>
            <a:lvl3pPr marL="3314701" indent="-363468">
              <a:buFont typeface="+mj-lt"/>
              <a:buAutoNum type="arabicPeriod"/>
              <a:defRPr sz="2100">
                <a:latin typeface="Helvetica-light"/>
                <a:cs typeface="Helvetica-light"/>
              </a:defRPr>
            </a:lvl3pPr>
            <a:lvl4pPr marL="4790319" indent="-363468">
              <a:buFont typeface="+mj-lt"/>
              <a:buAutoNum type="arabicPeriod"/>
              <a:defRPr sz="2100">
                <a:latin typeface="Helvetica-light"/>
                <a:cs typeface="Helvetica-light"/>
              </a:defRPr>
            </a:lvl4pPr>
            <a:lvl5pPr marL="6265934" indent="-363468">
              <a:buFont typeface="+mj-lt"/>
              <a:buAutoNum type="arabicPeriod"/>
              <a:defRPr sz="21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här för att lägga till numrerad lista</a:t>
            </a:r>
          </a:p>
        </p:txBody>
      </p:sp>
      <p:sp>
        <p:nvSpPr>
          <p:cNvPr id="46" name="Platshållare för text 45"/>
          <p:cNvSpPr>
            <a:spLocks noGrp="1"/>
          </p:cNvSpPr>
          <p:nvPr>
            <p:ph type="body" sz="quarter" idx="39" hasCustomPrompt="1"/>
          </p:nvPr>
        </p:nvSpPr>
        <p:spPr>
          <a:xfrm>
            <a:off x="12316603" y="25944326"/>
            <a:ext cx="8265644" cy="178207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64616" tIns="32307" rIns="64616" bIns="32307" anchor="ctr" anchorCtr="1"/>
          <a:lstStyle>
            <a:lvl1pPr marL="0" indent="0">
              <a:buNone/>
              <a:defRPr sz="2100">
                <a:ln>
                  <a:noFill/>
                </a:ln>
                <a:latin typeface="Helvetica-Bold"/>
                <a:cs typeface="Helvetica-Bold"/>
              </a:defRPr>
            </a:lvl1pPr>
            <a:lvl2pPr marL="1475617" indent="0">
              <a:buNone/>
              <a:defRPr sz="2100">
                <a:latin typeface="Helvetica-Bold"/>
                <a:cs typeface="Helvetica-Bold"/>
              </a:defRPr>
            </a:lvl2pPr>
            <a:lvl3pPr marL="2951233" indent="0">
              <a:buNone/>
              <a:defRPr sz="2100">
                <a:latin typeface="Helvetica-Bold"/>
                <a:cs typeface="Helvetica-Bold"/>
              </a:defRPr>
            </a:lvl3pPr>
            <a:lvl4pPr marL="4426850" indent="0">
              <a:buNone/>
              <a:defRPr sz="2100">
                <a:latin typeface="Helvetica-Bold"/>
                <a:cs typeface="Helvetica-Bold"/>
              </a:defRPr>
            </a:lvl4pPr>
            <a:lvl5pPr marL="5902465" indent="0">
              <a:buNone/>
              <a:defRPr sz="2100">
                <a:latin typeface="Helvetica-Bold"/>
                <a:cs typeface="Helvetica-Bold"/>
              </a:defRPr>
            </a:lvl5pPr>
          </a:lstStyle>
          <a:p>
            <a:pPr lvl="0"/>
            <a:r>
              <a:rPr lang="sv-SE" dirty="0" smtClean="0"/>
              <a:t>Klicka här för att lägga text i faktaruta</a:t>
            </a:r>
          </a:p>
        </p:txBody>
      </p:sp>
      <p:sp>
        <p:nvSpPr>
          <p:cNvPr id="48" name="Platshållare för text 47"/>
          <p:cNvSpPr>
            <a:spLocks noGrp="1"/>
          </p:cNvSpPr>
          <p:nvPr>
            <p:ph type="body" sz="quarter" idx="40" hasCustomPrompt="1"/>
          </p:nvPr>
        </p:nvSpPr>
        <p:spPr>
          <a:xfrm>
            <a:off x="3623978" y="26962655"/>
            <a:ext cx="8265644" cy="763750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  <a:lvl2pPr marL="1475617" indent="0">
              <a:buNone/>
              <a:defRPr sz="1700">
                <a:latin typeface="Helvetica-light"/>
                <a:cs typeface="Helvetica-light"/>
              </a:defRPr>
            </a:lvl2pPr>
            <a:lvl3pPr marL="2951233" indent="0">
              <a:buNone/>
              <a:defRPr sz="1700">
                <a:latin typeface="Helvetica-light"/>
                <a:cs typeface="Helvetica-light"/>
              </a:defRPr>
            </a:lvl3pPr>
            <a:lvl4pPr marL="4426850" indent="0">
              <a:buNone/>
              <a:defRPr sz="1700">
                <a:latin typeface="Helvetica-light"/>
                <a:cs typeface="Helvetica-light"/>
              </a:defRPr>
            </a:lvl4pPr>
            <a:lvl5pPr marL="5902465" indent="0">
              <a:buNone/>
              <a:defRPr sz="17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här för att lägga till bildtext</a:t>
            </a:r>
          </a:p>
        </p:txBody>
      </p:sp>
      <p:sp>
        <p:nvSpPr>
          <p:cNvPr id="49" name="Platshållare för text 47"/>
          <p:cNvSpPr>
            <a:spLocks noGrp="1"/>
          </p:cNvSpPr>
          <p:nvPr>
            <p:ph type="body" sz="quarter" idx="41" hasCustomPrompt="1"/>
          </p:nvPr>
        </p:nvSpPr>
        <p:spPr>
          <a:xfrm>
            <a:off x="889213" y="26291920"/>
            <a:ext cx="2034620" cy="607722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  <a:lvl2pPr marL="1475617" indent="0">
              <a:buNone/>
              <a:defRPr sz="1700">
                <a:latin typeface="Helvetica-light"/>
                <a:cs typeface="Helvetica-light"/>
              </a:defRPr>
            </a:lvl2pPr>
            <a:lvl3pPr marL="2951233" indent="0">
              <a:buNone/>
              <a:defRPr sz="1700">
                <a:latin typeface="Helvetica-light"/>
                <a:cs typeface="Helvetica-light"/>
              </a:defRPr>
            </a:lvl3pPr>
            <a:lvl4pPr marL="4426850" indent="0">
              <a:buNone/>
              <a:defRPr sz="1700">
                <a:latin typeface="Helvetica-light"/>
                <a:cs typeface="Helvetica-light"/>
              </a:defRPr>
            </a:lvl4pPr>
            <a:lvl5pPr marL="5902465" indent="0">
              <a:buNone/>
              <a:defRPr sz="17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för att lägga till namn</a:t>
            </a:r>
          </a:p>
        </p:txBody>
      </p:sp>
      <p:sp>
        <p:nvSpPr>
          <p:cNvPr id="51" name="Platshållare för text 47"/>
          <p:cNvSpPr>
            <a:spLocks noGrp="1"/>
          </p:cNvSpPr>
          <p:nvPr>
            <p:ph type="body" sz="quarter" idx="42" hasCustomPrompt="1"/>
          </p:nvPr>
        </p:nvSpPr>
        <p:spPr>
          <a:xfrm>
            <a:off x="889213" y="23791449"/>
            <a:ext cx="2034620" cy="607722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  <a:lvl2pPr marL="1475617" indent="0">
              <a:buNone/>
              <a:defRPr sz="1700">
                <a:latin typeface="Helvetica-light"/>
                <a:cs typeface="Helvetica-light"/>
              </a:defRPr>
            </a:lvl2pPr>
            <a:lvl3pPr marL="2951233" indent="0">
              <a:buNone/>
              <a:defRPr sz="1700">
                <a:latin typeface="Helvetica-light"/>
                <a:cs typeface="Helvetica-light"/>
              </a:defRPr>
            </a:lvl3pPr>
            <a:lvl4pPr marL="4426850" indent="0">
              <a:buNone/>
              <a:defRPr sz="1700">
                <a:latin typeface="Helvetica-light"/>
                <a:cs typeface="Helvetica-light"/>
              </a:defRPr>
            </a:lvl4pPr>
            <a:lvl5pPr marL="5902465" indent="0">
              <a:buNone/>
              <a:defRPr sz="17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för att lägga till namn</a:t>
            </a:r>
          </a:p>
        </p:txBody>
      </p:sp>
      <p:sp>
        <p:nvSpPr>
          <p:cNvPr id="52" name="Platshållare för text 47"/>
          <p:cNvSpPr>
            <a:spLocks noGrp="1"/>
          </p:cNvSpPr>
          <p:nvPr>
            <p:ph type="body" sz="quarter" idx="43" hasCustomPrompt="1"/>
          </p:nvPr>
        </p:nvSpPr>
        <p:spPr>
          <a:xfrm>
            <a:off x="889213" y="21302949"/>
            <a:ext cx="2034620" cy="607722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  <a:lvl2pPr marL="1475617" indent="0">
              <a:buNone/>
              <a:defRPr sz="1700">
                <a:latin typeface="Helvetica-light"/>
                <a:cs typeface="Helvetica-light"/>
              </a:defRPr>
            </a:lvl2pPr>
            <a:lvl3pPr marL="2951233" indent="0">
              <a:buNone/>
              <a:defRPr sz="1700">
                <a:latin typeface="Helvetica-light"/>
                <a:cs typeface="Helvetica-light"/>
              </a:defRPr>
            </a:lvl3pPr>
            <a:lvl4pPr marL="4426850" indent="0">
              <a:buNone/>
              <a:defRPr sz="1700">
                <a:latin typeface="Helvetica-light"/>
                <a:cs typeface="Helvetica-light"/>
              </a:defRPr>
            </a:lvl4pPr>
            <a:lvl5pPr marL="5902465" indent="0">
              <a:buNone/>
              <a:defRPr sz="17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för att lägga till namn</a:t>
            </a:r>
          </a:p>
        </p:txBody>
      </p:sp>
      <p:sp>
        <p:nvSpPr>
          <p:cNvPr id="53" name="Platshållare för text 47"/>
          <p:cNvSpPr>
            <a:spLocks noGrp="1"/>
          </p:cNvSpPr>
          <p:nvPr>
            <p:ph type="body" sz="quarter" idx="44" hasCustomPrompt="1"/>
          </p:nvPr>
        </p:nvSpPr>
        <p:spPr>
          <a:xfrm>
            <a:off x="889213" y="18814448"/>
            <a:ext cx="2034620" cy="607722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  <a:lvl2pPr marL="1475617" indent="0">
              <a:buNone/>
              <a:defRPr sz="1700">
                <a:latin typeface="Helvetica-light"/>
                <a:cs typeface="Helvetica-light"/>
              </a:defRPr>
            </a:lvl2pPr>
            <a:lvl3pPr marL="2951233" indent="0">
              <a:buNone/>
              <a:defRPr sz="1700">
                <a:latin typeface="Helvetica-light"/>
                <a:cs typeface="Helvetica-light"/>
              </a:defRPr>
            </a:lvl3pPr>
            <a:lvl4pPr marL="4426850" indent="0">
              <a:buNone/>
              <a:defRPr sz="1700">
                <a:latin typeface="Helvetica-light"/>
                <a:cs typeface="Helvetica-light"/>
              </a:defRPr>
            </a:lvl4pPr>
            <a:lvl5pPr marL="5902465" indent="0">
              <a:buNone/>
              <a:defRPr sz="17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för att lägga till namn</a:t>
            </a:r>
          </a:p>
        </p:txBody>
      </p:sp>
      <p:sp>
        <p:nvSpPr>
          <p:cNvPr id="55" name="Platshållare för text 54"/>
          <p:cNvSpPr>
            <a:spLocks noGrp="1"/>
          </p:cNvSpPr>
          <p:nvPr>
            <p:ph type="body" sz="quarter" idx="45" hasCustomPrompt="1"/>
          </p:nvPr>
        </p:nvSpPr>
        <p:spPr>
          <a:xfrm>
            <a:off x="8242522" y="832124"/>
            <a:ext cx="12336302" cy="1706529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 algn="r">
              <a:buNone/>
              <a:defRPr sz="10600">
                <a:latin typeface="Helvetica-light"/>
                <a:cs typeface="Helvetica-light"/>
              </a:defRPr>
            </a:lvl1pPr>
            <a:lvl2pPr marL="1475617" indent="0">
              <a:buNone/>
              <a:defRPr sz="6400">
                <a:latin typeface="Helvetica-light"/>
                <a:cs typeface="Helvetica-light"/>
              </a:defRPr>
            </a:lvl2pPr>
            <a:lvl3pPr marL="2951233" indent="0">
              <a:buNone/>
              <a:defRPr sz="6400">
                <a:latin typeface="Helvetica-light"/>
                <a:cs typeface="Helvetica-light"/>
              </a:defRPr>
            </a:lvl3pPr>
            <a:lvl4pPr marL="4426850" indent="0">
              <a:buNone/>
              <a:defRPr sz="6400">
                <a:latin typeface="Helvetica-light"/>
                <a:cs typeface="Helvetica-light"/>
              </a:defRPr>
            </a:lvl4pPr>
            <a:lvl5pPr marL="5902465" indent="0">
              <a:buNone/>
              <a:defRPr sz="64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här för rubrik</a:t>
            </a:r>
          </a:p>
        </p:txBody>
      </p:sp>
      <p:sp>
        <p:nvSpPr>
          <p:cNvPr id="57" name="Platshållare för text 56"/>
          <p:cNvSpPr>
            <a:spLocks noGrp="1"/>
          </p:cNvSpPr>
          <p:nvPr>
            <p:ph type="body" sz="quarter" idx="46" hasCustomPrompt="1"/>
          </p:nvPr>
        </p:nvSpPr>
        <p:spPr>
          <a:xfrm>
            <a:off x="8242005" y="2442483"/>
            <a:ext cx="12327679" cy="1903990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marR="0" indent="0" algn="r" defTabSz="147561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400">
                <a:latin typeface="Helvetica-light"/>
                <a:cs typeface="Helvetica-light"/>
              </a:defRPr>
            </a:lvl1pPr>
            <a:lvl2pPr marL="1475617" indent="0" algn="r">
              <a:buNone/>
              <a:defRPr sz="6400">
                <a:latin typeface="Helvetica-light"/>
                <a:cs typeface="Helvetica-light"/>
              </a:defRPr>
            </a:lvl2pPr>
            <a:lvl3pPr marL="2951233" indent="0" algn="r">
              <a:buNone/>
              <a:defRPr sz="6400">
                <a:latin typeface="Helvetica-light"/>
                <a:cs typeface="Helvetica-light"/>
              </a:defRPr>
            </a:lvl3pPr>
            <a:lvl4pPr marL="4426850" indent="0" algn="r">
              <a:buNone/>
              <a:defRPr sz="6400">
                <a:latin typeface="Helvetica-light"/>
                <a:cs typeface="Helvetica-light"/>
              </a:defRPr>
            </a:lvl4pPr>
            <a:lvl5pPr marL="5902465" indent="0" algn="r">
              <a:buNone/>
              <a:defRPr sz="64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här för underrubrik</a:t>
            </a:r>
            <a:br>
              <a:rPr lang="sv-SE" dirty="0" smtClean="0"/>
            </a:br>
            <a:r>
              <a:rPr lang="sv-SE" dirty="0" smtClean="0"/>
              <a:t>Klicka här för underrubrik</a:t>
            </a:r>
          </a:p>
          <a:p>
            <a:pPr lvl="0"/>
            <a:endParaRPr lang="sv-SE" dirty="0" smtClean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47" hasCustomPrompt="1"/>
          </p:nvPr>
        </p:nvSpPr>
        <p:spPr>
          <a:xfrm>
            <a:off x="809625" y="12004624"/>
            <a:ext cx="19772313" cy="5413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  <a:lvl2pPr marL="1475618" indent="0">
              <a:buNone/>
              <a:defRPr sz="1700">
                <a:latin typeface="Helvetica"/>
                <a:cs typeface="Helvetica"/>
              </a:defRPr>
            </a:lvl2pPr>
            <a:lvl3pPr marL="2951235" indent="0">
              <a:buNone/>
              <a:defRPr sz="1700">
                <a:latin typeface="Helvetica"/>
                <a:cs typeface="Helvetica"/>
              </a:defRPr>
            </a:lvl3pPr>
            <a:lvl4pPr marL="4426851" indent="0">
              <a:buNone/>
              <a:defRPr sz="1700">
                <a:latin typeface="Helvetica"/>
                <a:cs typeface="Helvetica"/>
              </a:defRPr>
            </a:lvl4pPr>
            <a:lvl5pPr marL="5902468" indent="0">
              <a:buNone/>
              <a:defRPr sz="1700">
                <a:latin typeface="Helvetica"/>
                <a:cs typeface="Helvetica"/>
              </a:defRPr>
            </a:lvl5pPr>
          </a:lstStyle>
          <a:p>
            <a:pPr lvl="0"/>
            <a:r>
              <a:rPr lang="sv-SE" dirty="0" smtClean="0"/>
              <a:t>Klicka här för lägga till bildtext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48" hasCustomPrompt="1"/>
          </p:nvPr>
        </p:nvSpPr>
        <p:spPr>
          <a:xfrm>
            <a:off x="3624263" y="21517602"/>
            <a:ext cx="8242300" cy="79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  <a:lvl2pPr marL="1475618" indent="0">
              <a:buNone/>
              <a:defRPr sz="1700">
                <a:latin typeface="Helvetica"/>
                <a:cs typeface="Helvetica"/>
              </a:defRPr>
            </a:lvl2pPr>
            <a:lvl3pPr marL="2951235" indent="0">
              <a:buNone/>
              <a:defRPr sz="1700">
                <a:latin typeface="Helvetica"/>
                <a:cs typeface="Helvetica"/>
              </a:defRPr>
            </a:lvl3pPr>
            <a:lvl4pPr marL="4426851" indent="0">
              <a:buNone/>
              <a:defRPr sz="1700">
                <a:latin typeface="Helvetica"/>
                <a:cs typeface="Helvetica"/>
              </a:defRPr>
            </a:lvl4pPr>
            <a:lvl5pPr marL="5902468" indent="0">
              <a:buNone/>
              <a:defRPr sz="1700">
                <a:latin typeface="Helvetica"/>
                <a:cs typeface="Helvetica"/>
              </a:defRPr>
            </a:lvl5pPr>
          </a:lstStyle>
          <a:p>
            <a:pPr lvl="0"/>
            <a:r>
              <a:rPr lang="sv-SE" dirty="0" smtClean="0"/>
              <a:t>Klicka här för att lägga till bildtext</a:t>
            </a:r>
          </a:p>
        </p:txBody>
      </p:sp>
    </p:spTree>
    <p:extLst>
      <p:ext uri="{BB962C8B-B14F-4D97-AF65-F5344CB8AC3E}">
        <p14:creationId xmlns:p14="http://schemas.microsoft.com/office/powerpoint/2010/main" val="26647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8"/>
          <p:cNvSpPr>
            <a:spLocks noGrp="1"/>
          </p:cNvSpPr>
          <p:nvPr>
            <p:ph type="pic" sz="quarter" idx="49"/>
          </p:nvPr>
        </p:nvSpPr>
        <p:spPr>
          <a:xfrm>
            <a:off x="10766524" y="4867620"/>
            <a:ext cx="9792000" cy="6982915"/>
          </a:xfrm>
          <a:prstGeom prst="rect">
            <a:avLst/>
          </a:prstGeom>
          <a:ln>
            <a:noFill/>
          </a:ln>
        </p:spPr>
        <p:txBody>
          <a:bodyPr lIns="64616" tIns="32307" rIns="64616" bIns="32307"/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 28"/>
          <p:cNvSpPr>
            <a:spLocks noGrp="1"/>
          </p:cNvSpPr>
          <p:nvPr>
            <p:ph type="pic" sz="quarter" idx="11"/>
          </p:nvPr>
        </p:nvSpPr>
        <p:spPr>
          <a:xfrm>
            <a:off x="809734" y="4867620"/>
            <a:ext cx="9792000" cy="6982915"/>
          </a:xfrm>
          <a:prstGeom prst="rect">
            <a:avLst/>
          </a:prstGeom>
          <a:ln>
            <a:noFill/>
          </a:ln>
        </p:spPr>
        <p:txBody>
          <a:bodyPr lIns="64616" tIns="32307" rIns="64616" bIns="32307"/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diagram 60"/>
          <p:cNvSpPr>
            <a:spLocks noGrp="1"/>
          </p:cNvSpPr>
          <p:nvPr>
            <p:ph type="chart" sz="quarter" idx="30"/>
          </p:nvPr>
        </p:nvSpPr>
        <p:spPr>
          <a:xfrm>
            <a:off x="3623979" y="17153636"/>
            <a:ext cx="8242315" cy="4200600"/>
          </a:xfrm>
          <a:prstGeom prst="rect">
            <a:avLst/>
          </a:prstGeom>
        </p:spPr>
        <p:txBody>
          <a:bodyPr lIns="64616" tIns="32307" rIns="64616" bIns="32307">
            <a:normAutofit/>
          </a:bodyPr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diagram 60"/>
          <p:cNvSpPr>
            <a:spLocks noGrp="1"/>
          </p:cNvSpPr>
          <p:nvPr>
            <p:ph type="chart" sz="quarter" idx="31"/>
          </p:nvPr>
        </p:nvSpPr>
        <p:spPr>
          <a:xfrm>
            <a:off x="3623978" y="22609542"/>
            <a:ext cx="8267747" cy="4200600"/>
          </a:xfrm>
          <a:prstGeom prst="rect">
            <a:avLst/>
          </a:prstGeom>
        </p:spPr>
        <p:txBody>
          <a:bodyPr lIns="64616" tIns="32307" rIns="64616" bIns="32307">
            <a:normAutofit/>
          </a:bodyPr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0"/>
          <p:cNvSpPr>
            <a:spLocks noGrp="1"/>
          </p:cNvSpPr>
          <p:nvPr>
            <p:ph type="pic" sz="quarter" idx="22"/>
          </p:nvPr>
        </p:nvSpPr>
        <p:spPr>
          <a:xfrm>
            <a:off x="889213" y="24770380"/>
            <a:ext cx="1432173" cy="1433605"/>
          </a:xfrm>
          <a:prstGeom prst="rect">
            <a:avLst/>
          </a:prstGeom>
        </p:spPr>
        <p:txBody>
          <a:bodyPr lIns="64616" tIns="32307" rIns="64616" bIns="32307">
            <a:normAutofit/>
          </a:bodyPr>
          <a:lstStyle>
            <a:lvl1pPr marL="0" indent="0" algn="ctr">
              <a:buNone/>
              <a:defRPr sz="1700">
                <a:latin typeface="Helvetica-light"/>
                <a:cs typeface="Helvetica-light"/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 50"/>
          <p:cNvSpPr>
            <a:spLocks noGrp="1"/>
          </p:cNvSpPr>
          <p:nvPr>
            <p:ph type="pic" sz="quarter" idx="23"/>
          </p:nvPr>
        </p:nvSpPr>
        <p:spPr>
          <a:xfrm>
            <a:off x="889213" y="22269910"/>
            <a:ext cx="1432173" cy="1433605"/>
          </a:xfrm>
          <a:prstGeom prst="rect">
            <a:avLst/>
          </a:prstGeom>
        </p:spPr>
        <p:txBody>
          <a:bodyPr lIns="64616" tIns="32307" rIns="64616" bIns="32307">
            <a:normAutofit/>
          </a:bodyPr>
          <a:lstStyle>
            <a:lvl1pPr marL="0" indent="0" algn="ctr">
              <a:buNone/>
              <a:defRPr sz="1700">
                <a:latin typeface="Helvetica-light"/>
                <a:cs typeface="Helvetica-light"/>
              </a:defRPr>
            </a:lvl1pPr>
          </a:lstStyle>
          <a:p>
            <a:endParaRPr lang="sv-SE" dirty="0"/>
          </a:p>
        </p:txBody>
      </p:sp>
      <p:sp>
        <p:nvSpPr>
          <p:cNvPr id="16" name="Platshållare för bild 50"/>
          <p:cNvSpPr>
            <a:spLocks noGrp="1"/>
          </p:cNvSpPr>
          <p:nvPr>
            <p:ph type="pic" sz="quarter" idx="24"/>
          </p:nvPr>
        </p:nvSpPr>
        <p:spPr>
          <a:xfrm>
            <a:off x="889213" y="19781399"/>
            <a:ext cx="1432173" cy="1433605"/>
          </a:xfrm>
          <a:prstGeom prst="rect">
            <a:avLst/>
          </a:prstGeom>
        </p:spPr>
        <p:txBody>
          <a:bodyPr lIns="64616" tIns="32307" rIns="64616" bIns="32307">
            <a:normAutofit/>
          </a:bodyPr>
          <a:lstStyle>
            <a:lvl1pPr marL="0" indent="0" algn="ctr">
              <a:buNone/>
              <a:defRPr sz="1700">
                <a:latin typeface="Helvetica-light"/>
                <a:cs typeface="Helvetica-light"/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 50"/>
          <p:cNvSpPr>
            <a:spLocks noGrp="1"/>
          </p:cNvSpPr>
          <p:nvPr>
            <p:ph type="pic" sz="quarter" idx="25"/>
          </p:nvPr>
        </p:nvSpPr>
        <p:spPr>
          <a:xfrm>
            <a:off x="889213" y="17292229"/>
            <a:ext cx="1432173" cy="1433605"/>
          </a:xfrm>
          <a:prstGeom prst="rect">
            <a:avLst/>
          </a:prstGeom>
        </p:spPr>
        <p:txBody>
          <a:bodyPr lIns="64616" tIns="32307" rIns="64616" bIns="32307">
            <a:normAutofit/>
          </a:bodyPr>
          <a:lstStyle>
            <a:lvl1pPr marL="0" indent="0" algn="ctr">
              <a:buNone/>
              <a:defRPr sz="1700">
                <a:latin typeface="Helvetica-light"/>
                <a:cs typeface="Helvetica-light"/>
              </a:defRPr>
            </a:lvl1pPr>
          </a:lstStyle>
          <a:p>
            <a:endParaRPr lang="sv-SE" dirty="0"/>
          </a:p>
        </p:txBody>
      </p:sp>
      <p:sp>
        <p:nvSpPr>
          <p:cNvPr id="32" name="Platshållare för text 31"/>
          <p:cNvSpPr>
            <a:spLocks noGrp="1"/>
          </p:cNvSpPr>
          <p:nvPr>
            <p:ph type="body" sz="quarter" idx="32" hasCustomPrompt="1"/>
          </p:nvPr>
        </p:nvSpPr>
        <p:spPr>
          <a:xfrm>
            <a:off x="3623978" y="13678745"/>
            <a:ext cx="8246807" cy="3054980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2800">
                <a:latin typeface="Helvetica-light"/>
                <a:cs typeface="Helvetica-light"/>
              </a:defRPr>
            </a:lvl1pPr>
            <a:lvl2pPr marL="1475617" indent="0">
              <a:buNone/>
              <a:defRPr sz="2800">
                <a:latin typeface="Helvetica-light"/>
                <a:cs typeface="Helvetica-light"/>
              </a:defRPr>
            </a:lvl2pPr>
            <a:lvl3pPr marL="2951233" indent="0">
              <a:buNone/>
              <a:defRPr sz="2800">
                <a:latin typeface="Helvetica-light"/>
                <a:cs typeface="Helvetica-light"/>
              </a:defRPr>
            </a:lvl3pPr>
            <a:lvl4pPr marL="4426850" indent="0">
              <a:buNone/>
              <a:defRPr sz="2800">
                <a:latin typeface="Helvetica-light"/>
                <a:cs typeface="Helvetica-light"/>
              </a:defRPr>
            </a:lvl4pPr>
            <a:lvl5pPr marL="5902465" indent="0">
              <a:buNone/>
              <a:defRPr sz="28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här för att lägga till brödtext</a:t>
            </a:r>
          </a:p>
        </p:txBody>
      </p:sp>
      <p:sp>
        <p:nvSpPr>
          <p:cNvPr id="34" name="Platshållare för text 33"/>
          <p:cNvSpPr>
            <a:spLocks noGrp="1"/>
          </p:cNvSpPr>
          <p:nvPr>
            <p:ph type="body" sz="quarter" idx="33" hasCustomPrompt="1"/>
          </p:nvPr>
        </p:nvSpPr>
        <p:spPr>
          <a:xfrm>
            <a:off x="3623978" y="12713715"/>
            <a:ext cx="8247022" cy="895947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5300" baseline="0">
                <a:solidFill>
                  <a:srgbClr val="4CAFF2"/>
                </a:solidFill>
                <a:latin typeface="Helvetica-light"/>
                <a:cs typeface="Helvetica-light"/>
              </a:defRPr>
            </a:lvl1pPr>
            <a:lvl2pPr marL="1475617" indent="0">
              <a:buNone/>
              <a:defRPr sz="6400">
                <a:solidFill>
                  <a:srgbClr val="4CAFF2"/>
                </a:solidFill>
                <a:latin typeface="Helvetica-light"/>
                <a:cs typeface="Helvetica-light"/>
              </a:defRPr>
            </a:lvl2pPr>
            <a:lvl3pPr marL="2951233" indent="0">
              <a:buNone/>
              <a:defRPr sz="6400">
                <a:solidFill>
                  <a:srgbClr val="4CAFF2"/>
                </a:solidFill>
                <a:latin typeface="Helvetica-light"/>
                <a:cs typeface="Helvetica-light"/>
              </a:defRPr>
            </a:lvl3pPr>
            <a:lvl4pPr marL="4426850" indent="0">
              <a:buNone/>
              <a:defRPr sz="6400">
                <a:solidFill>
                  <a:srgbClr val="4CAFF2"/>
                </a:solidFill>
                <a:latin typeface="Helvetica-light"/>
                <a:cs typeface="Helvetica-light"/>
              </a:defRPr>
            </a:lvl4pPr>
            <a:lvl5pPr marL="5902465" indent="0">
              <a:buNone/>
              <a:defRPr sz="6400">
                <a:solidFill>
                  <a:srgbClr val="4CAFF2"/>
                </a:solidFill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här för rubrik 2</a:t>
            </a:r>
          </a:p>
        </p:txBody>
      </p:sp>
      <p:sp>
        <p:nvSpPr>
          <p:cNvPr id="37" name="Platshållare för text 35"/>
          <p:cNvSpPr>
            <a:spLocks noGrp="1"/>
          </p:cNvSpPr>
          <p:nvPr>
            <p:ph type="body" sz="quarter" idx="34" hasCustomPrompt="1"/>
          </p:nvPr>
        </p:nvSpPr>
        <p:spPr>
          <a:xfrm>
            <a:off x="12316604" y="12950843"/>
            <a:ext cx="8253629" cy="658824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3600">
                <a:solidFill>
                  <a:srgbClr val="4CAFF2"/>
                </a:solidFill>
                <a:latin typeface="Helvetica-light"/>
                <a:cs typeface="Helvetica-light"/>
              </a:defRPr>
            </a:lvl1pPr>
          </a:lstStyle>
          <a:p>
            <a:pPr lvl="0"/>
            <a:r>
              <a:rPr lang="sv-SE" dirty="0" smtClean="0"/>
              <a:t>Klicka här för rubrik 3</a:t>
            </a:r>
            <a:endParaRPr lang="sv-SE" dirty="0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12316603" y="13678745"/>
            <a:ext cx="8265644" cy="3054980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2100" baseline="0">
                <a:latin typeface="Helvetica-light"/>
                <a:cs typeface="Helvetica-light"/>
              </a:defRPr>
            </a:lvl1pPr>
            <a:lvl2pPr marL="1475617" indent="0">
              <a:buNone/>
              <a:defRPr sz="2100">
                <a:latin typeface="Helvetica-light"/>
                <a:cs typeface="Helvetica-light"/>
              </a:defRPr>
            </a:lvl2pPr>
            <a:lvl3pPr marL="2951233" indent="0">
              <a:buNone/>
              <a:defRPr sz="2100">
                <a:latin typeface="Helvetica-light"/>
                <a:cs typeface="Helvetica-light"/>
              </a:defRPr>
            </a:lvl3pPr>
            <a:lvl4pPr marL="4426850" indent="0">
              <a:buNone/>
              <a:defRPr sz="2100">
                <a:latin typeface="Helvetica-light"/>
                <a:cs typeface="Helvetica-light"/>
              </a:defRPr>
            </a:lvl4pPr>
            <a:lvl5pPr marL="5902465" indent="0">
              <a:buNone/>
              <a:defRPr sz="21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här för att lägga till brödtext 2</a:t>
            </a:r>
          </a:p>
        </p:txBody>
      </p:sp>
      <p:sp>
        <p:nvSpPr>
          <p:cNvPr id="41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12316604" y="17153642"/>
            <a:ext cx="8253629" cy="3436850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323083" indent="-323083">
              <a:lnSpc>
                <a:spcPct val="130000"/>
              </a:lnSpc>
              <a:buSzPct val="100000"/>
              <a:buFontTx/>
              <a:buBlip>
                <a:blip r:embed="rId2"/>
              </a:buBlip>
              <a:defRPr sz="2100">
                <a:latin typeface="Helvetica-light"/>
                <a:cs typeface="Helvetica-light"/>
              </a:defRPr>
            </a:lvl1pPr>
            <a:lvl2pPr marL="1798701" indent="-323083">
              <a:lnSpc>
                <a:spcPct val="130000"/>
              </a:lnSpc>
              <a:buSzPct val="100000"/>
              <a:buFontTx/>
              <a:buBlip>
                <a:blip r:embed="rId2"/>
              </a:buBlip>
              <a:defRPr sz="2100">
                <a:latin typeface="Helvetica-light"/>
                <a:cs typeface="Helvetica-light"/>
              </a:defRPr>
            </a:lvl2pPr>
            <a:lvl3pPr marL="3274316" indent="-323083">
              <a:lnSpc>
                <a:spcPct val="130000"/>
              </a:lnSpc>
              <a:buSzPct val="100000"/>
              <a:buFontTx/>
              <a:buBlip>
                <a:blip r:embed="rId2"/>
              </a:buBlip>
              <a:defRPr sz="2100">
                <a:latin typeface="Helvetica-light"/>
                <a:cs typeface="Helvetica-light"/>
              </a:defRPr>
            </a:lvl3pPr>
            <a:lvl4pPr marL="4749931" indent="-323083">
              <a:lnSpc>
                <a:spcPct val="130000"/>
              </a:lnSpc>
              <a:buSzPct val="100000"/>
              <a:buFontTx/>
              <a:buBlip>
                <a:blip r:embed="rId2"/>
              </a:buBlip>
              <a:defRPr sz="2100">
                <a:latin typeface="Helvetica-light"/>
                <a:cs typeface="Helvetica-light"/>
              </a:defRPr>
            </a:lvl4pPr>
            <a:lvl5pPr marL="6225549" indent="-323083">
              <a:lnSpc>
                <a:spcPct val="130000"/>
              </a:lnSpc>
              <a:buSzPct val="100000"/>
              <a:buFontTx/>
              <a:buBlip>
                <a:blip r:embed="rId2"/>
              </a:buBlip>
              <a:defRPr sz="21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här för att lägga till </a:t>
            </a:r>
            <a:r>
              <a:rPr lang="sv-SE" dirty="0" err="1" smtClean="0"/>
              <a:t>punklista</a:t>
            </a:r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2" name="Platshållare för text 35"/>
          <p:cNvSpPr>
            <a:spLocks noGrp="1"/>
          </p:cNvSpPr>
          <p:nvPr>
            <p:ph type="body" sz="quarter" idx="37" hasCustomPrompt="1"/>
          </p:nvPr>
        </p:nvSpPr>
        <p:spPr>
          <a:xfrm>
            <a:off x="12316604" y="20955191"/>
            <a:ext cx="8253629" cy="658824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3600">
                <a:solidFill>
                  <a:srgbClr val="4CAFF2"/>
                </a:solidFill>
                <a:latin typeface="Helvetica-light"/>
                <a:cs typeface="Helvetica-light"/>
              </a:defRPr>
            </a:lvl1pPr>
          </a:lstStyle>
          <a:p>
            <a:pPr lvl="0"/>
            <a:r>
              <a:rPr lang="sv-SE" dirty="0" smtClean="0"/>
              <a:t>Klicka här för rubrik 3</a:t>
            </a:r>
            <a:endParaRPr lang="sv-SE" dirty="0"/>
          </a:p>
        </p:txBody>
      </p:sp>
      <p:sp>
        <p:nvSpPr>
          <p:cNvPr id="44" name="Platshållare för text 43"/>
          <p:cNvSpPr>
            <a:spLocks noGrp="1"/>
          </p:cNvSpPr>
          <p:nvPr>
            <p:ph type="body" sz="quarter" idx="38" hasCustomPrompt="1"/>
          </p:nvPr>
        </p:nvSpPr>
        <p:spPr>
          <a:xfrm>
            <a:off x="12316603" y="21682319"/>
            <a:ext cx="8265644" cy="3818729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363468" indent="-363468">
              <a:buFont typeface="+mj-lt"/>
              <a:buAutoNum type="arabicPeriod"/>
              <a:defRPr sz="2100">
                <a:latin typeface="Helvetica-light"/>
                <a:cs typeface="Helvetica-light"/>
              </a:defRPr>
            </a:lvl1pPr>
            <a:lvl2pPr marL="1839086" indent="-363468">
              <a:buFont typeface="+mj-lt"/>
              <a:buAutoNum type="arabicPeriod"/>
              <a:defRPr sz="2100">
                <a:latin typeface="Helvetica-light"/>
                <a:cs typeface="Helvetica-light"/>
              </a:defRPr>
            </a:lvl2pPr>
            <a:lvl3pPr marL="3314701" indent="-363468">
              <a:buFont typeface="+mj-lt"/>
              <a:buAutoNum type="arabicPeriod"/>
              <a:defRPr sz="2100">
                <a:latin typeface="Helvetica-light"/>
                <a:cs typeface="Helvetica-light"/>
              </a:defRPr>
            </a:lvl3pPr>
            <a:lvl4pPr marL="4790319" indent="-363468">
              <a:buFont typeface="+mj-lt"/>
              <a:buAutoNum type="arabicPeriod"/>
              <a:defRPr sz="2100">
                <a:latin typeface="Helvetica-light"/>
                <a:cs typeface="Helvetica-light"/>
              </a:defRPr>
            </a:lvl4pPr>
            <a:lvl5pPr marL="6265934" indent="-363468">
              <a:buFont typeface="+mj-lt"/>
              <a:buAutoNum type="arabicPeriod"/>
              <a:defRPr sz="21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här för att lägga till numrerad lista</a:t>
            </a:r>
          </a:p>
        </p:txBody>
      </p:sp>
      <p:sp>
        <p:nvSpPr>
          <p:cNvPr id="46" name="Platshållare för text 45"/>
          <p:cNvSpPr>
            <a:spLocks noGrp="1"/>
          </p:cNvSpPr>
          <p:nvPr>
            <p:ph type="body" sz="quarter" idx="39" hasCustomPrompt="1"/>
          </p:nvPr>
        </p:nvSpPr>
        <p:spPr>
          <a:xfrm>
            <a:off x="12316603" y="25944326"/>
            <a:ext cx="8265644" cy="178207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64616" tIns="32307" rIns="64616" bIns="32307" anchor="ctr" anchorCtr="1"/>
          <a:lstStyle>
            <a:lvl1pPr marL="0" indent="0">
              <a:buNone/>
              <a:defRPr sz="2100">
                <a:ln>
                  <a:noFill/>
                </a:ln>
                <a:latin typeface="Helvetica-Bold"/>
                <a:cs typeface="Helvetica-Bold"/>
              </a:defRPr>
            </a:lvl1pPr>
            <a:lvl2pPr marL="1475617" indent="0">
              <a:buNone/>
              <a:defRPr sz="2100">
                <a:latin typeface="Helvetica-Bold"/>
                <a:cs typeface="Helvetica-Bold"/>
              </a:defRPr>
            </a:lvl2pPr>
            <a:lvl3pPr marL="2951233" indent="0">
              <a:buNone/>
              <a:defRPr sz="2100">
                <a:latin typeface="Helvetica-Bold"/>
                <a:cs typeface="Helvetica-Bold"/>
              </a:defRPr>
            </a:lvl3pPr>
            <a:lvl4pPr marL="4426850" indent="0">
              <a:buNone/>
              <a:defRPr sz="2100">
                <a:latin typeface="Helvetica-Bold"/>
                <a:cs typeface="Helvetica-Bold"/>
              </a:defRPr>
            </a:lvl4pPr>
            <a:lvl5pPr marL="5902465" indent="0">
              <a:buNone/>
              <a:defRPr sz="2100">
                <a:latin typeface="Helvetica-Bold"/>
                <a:cs typeface="Helvetica-Bold"/>
              </a:defRPr>
            </a:lvl5pPr>
          </a:lstStyle>
          <a:p>
            <a:pPr lvl="0"/>
            <a:r>
              <a:rPr lang="sv-SE" dirty="0" smtClean="0"/>
              <a:t>Klicka här för att lägga text i faktaruta</a:t>
            </a:r>
          </a:p>
        </p:txBody>
      </p:sp>
      <p:sp>
        <p:nvSpPr>
          <p:cNvPr id="48" name="Platshållare för text 47"/>
          <p:cNvSpPr>
            <a:spLocks noGrp="1"/>
          </p:cNvSpPr>
          <p:nvPr>
            <p:ph type="body" sz="quarter" idx="40" hasCustomPrompt="1"/>
          </p:nvPr>
        </p:nvSpPr>
        <p:spPr>
          <a:xfrm>
            <a:off x="3623978" y="26962655"/>
            <a:ext cx="8265644" cy="763750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  <a:lvl2pPr marL="1475617" indent="0">
              <a:buNone/>
              <a:defRPr sz="1700">
                <a:latin typeface="Helvetica-light"/>
                <a:cs typeface="Helvetica-light"/>
              </a:defRPr>
            </a:lvl2pPr>
            <a:lvl3pPr marL="2951233" indent="0">
              <a:buNone/>
              <a:defRPr sz="1700">
                <a:latin typeface="Helvetica-light"/>
                <a:cs typeface="Helvetica-light"/>
              </a:defRPr>
            </a:lvl3pPr>
            <a:lvl4pPr marL="4426850" indent="0">
              <a:buNone/>
              <a:defRPr sz="1700">
                <a:latin typeface="Helvetica-light"/>
                <a:cs typeface="Helvetica-light"/>
              </a:defRPr>
            </a:lvl4pPr>
            <a:lvl5pPr marL="5902465" indent="0">
              <a:buNone/>
              <a:defRPr sz="17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här för att lägga till bildtext</a:t>
            </a:r>
          </a:p>
        </p:txBody>
      </p:sp>
      <p:sp>
        <p:nvSpPr>
          <p:cNvPr id="49" name="Platshållare för text 47"/>
          <p:cNvSpPr>
            <a:spLocks noGrp="1"/>
          </p:cNvSpPr>
          <p:nvPr>
            <p:ph type="body" sz="quarter" idx="41" hasCustomPrompt="1"/>
          </p:nvPr>
        </p:nvSpPr>
        <p:spPr>
          <a:xfrm>
            <a:off x="889213" y="26291920"/>
            <a:ext cx="2034620" cy="607722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  <a:lvl2pPr marL="1475617" indent="0">
              <a:buNone/>
              <a:defRPr sz="1700">
                <a:latin typeface="Helvetica-light"/>
                <a:cs typeface="Helvetica-light"/>
              </a:defRPr>
            </a:lvl2pPr>
            <a:lvl3pPr marL="2951233" indent="0">
              <a:buNone/>
              <a:defRPr sz="1700">
                <a:latin typeface="Helvetica-light"/>
                <a:cs typeface="Helvetica-light"/>
              </a:defRPr>
            </a:lvl3pPr>
            <a:lvl4pPr marL="4426850" indent="0">
              <a:buNone/>
              <a:defRPr sz="1700">
                <a:latin typeface="Helvetica-light"/>
                <a:cs typeface="Helvetica-light"/>
              </a:defRPr>
            </a:lvl4pPr>
            <a:lvl5pPr marL="5902465" indent="0">
              <a:buNone/>
              <a:defRPr sz="17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för att lägga till namn</a:t>
            </a:r>
          </a:p>
        </p:txBody>
      </p:sp>
      <p:sp>
        <p:nvSpPr>
          <p:cNvPr id="51" name="Platshållare för text 47"/>
          <p:cNvSpPr>
            <a:spLocks noGrp="1"/>
          </p:cNvSpPr>
          <p:nvPr>
            <p:ph type="body" sz="quarter" idx="42" hasCustomPrompt="1"/>
          </p:nvPr>
        </p:nvSpPr>
        <p:spPr>
          <a:xfrm>
            <a:off x="889213" y="23791449"/>
            <a:ext cx="2034620" cy="607722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  <a:lvl2pPr marL="1475617" indent="0">
              <a:buNone/>
              <a:defRPr sz="1700">
                <a:latin typeface="Helvetica-light"/>
                <a:cs typeface="Helvetica-light"/>
              </a:defRPr>
            </a:lvl2pPr>
            <a:lvl3pPr marL="2951233" indent="0">
              <a:buNone/>
              <a:defRPr sz="1700">
                <a:latin typeface="Helvetica-light"/>
                <a:cs typeface="Helvetica-light"/>
              </a:defRPr>
            </a:lvl3pPr>
            <a:lvl4pPr marL="4426850" indent="0">
              <a:buNone/>
              <a:defRPr sz="1700">
                <a:latin typeface="Helvetica-light"/>
                <a:cs typeface="Helvetica-light"/>
              </a:defRPr>
            </a:lvl4pPr>
            <a:lvl5pPr marL="5902465" indent="0">
              <a:buNone/>
              <a:defRPr sz="17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för att lägga till namn</a:t>
            </a:r>
          </a:p>
        </p:txBody>
      </p:sp>
      <p:sp>
        <p:nvSpPr>
          <p:cNvPr id="52" name="Platshållare för text 47"/>
          <p:cNvSpPr>
            <a:spLocks noGrp="1"/>
          </p:cNvSpPr>
          <p:nvPr>
            <p:ph type="body" sz="quarter" idx="43" hasCustomPrompt="1"/>
          </p:nvPr>
        </p:nvSpPr>
        <p:spPr>
          <a:xfrm>
            <a:off x="889213" y="21302949"/>
            <a:ext cx="2034620" cy="607722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  <a:lvl2pPr marL="1475617" indent="0">
              <a:buNone/>
              <a:defRPr sz="1700">
                <a:latin typeface="Helvetica-light"/>
                <a:cs typeface="Helvetica-light"/>
              </a:defRPr>
            </a:lvl2pPr>
            <a:lvl3pPr marL="2951233" indent="0">
              <a:buNone/>
              <a:defRPr sz="1700">
                <a:latin typeface="Helvetica-light"/>
                <a:cs typeface="Helvetica-light"/>
              </a:defRPr>
            </a:lvl3pPr>
            <a:lvl4pPr marL="4426850" indent="0">
              <a:buNone/>
              <a:defRPr sz="1700">
                <a:latin typeface="Helvetica-light"/>
                <a:cs typeface="Helvetica-light"/>
              </a:defRPr>
            </a:lvl4pPr>
            <a:lvl5pPr marL="5902465" indent="0">
              <a:buNone/>
              <a:defRPr sz="17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för att lägga till namn</a:t>
            </a:r>
          </a:p>
        </p:txBody>
      </p:sp>
      <p:sp>
        <p:nvSpPr>
          <p:cNvPr id="53" name="Platshållare för text 47"/>
          <p:cNvSpPr>
            <a:spLocks noGrp="1"/>
          </p:cNvSpPr>
          <p:nvPr>
            <p:ph type="body" sz="quarter" idx="44" hasCustomPrompt="1"/>
          </p:nvPr>
        </p:nvSpPr>
        <p:spPr>
          <a:xfrm>
            <a:off x="889213" y="18814448"/>
            <a:ext cx="2034620" cy="607722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>
              <a:buNone/>
              <a:defRPr sz="1700">
                <a:latin typeface="Helvetica-light"/>
                <a:cs typeface="Helvetica-light"/>
              </a:defRPr>
            </a:lvl1pPr>
            <a:lvl2pPr marL="1475617" indent="0">
              <a:buNone/>
              <a:defRPr sz="1700">
                <a:latin typeface="Helvetica-light"/>
                <a:cs typeface="Helvetica-light"/>
              </a:defRPr>
            </a:lvl2pPr>
            <a:lvl3pPr marL="2951233" indent="0">
              <a:buNone/>
              <a:defRPr sz="1700">
                <a:latin typeface="Helvetica-light"/>
                <a:cs typeface="Helvetica-light"/>
              </a:defRPr>
            </a:lvl3pPr>
            <a:lvl4pPr marL="4426850" indent="0">
              <a:buNone/>
              <a:defRPr sz="1700">
                <a:latin typeface="Helvetica-light"/>
                <a:cs typeface="Helvetica-light"/>
              </a:defRPr>
            </a:lvl4pPr>
            <a:lvl5pPr marL="5902465" indent="0">
              <a:buNone/>
              <a:defRPr sz="17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för att lägga till namn</a:t>
            </a:r>
          </a:p>
        </p:txBody>
      </p:sp>
      <p:sp>
        <p:nvSpPr>
          <p:cNvPr id="55" name="Platshållare för text 54"/>
          <p:cNvSpPr>
            <a:spLocks noGrp="1"/>
          </p:cNvSpPr>
          <p:nvPr>
            <p:ph type="body" sz="quarter" idx="45" hasCustomPrompt="1"/>
          </p:nvPr>
        </p:nvSpPr>
        <p:spPr>
          <a:xfrm>
            <a:off x="8242522" y="832124"/>
            <a:ext cx="12336302" cy="1706529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indent="0" algn="r">
              <a:buNone/>
              <a:defRPr sz="10600">
                <a:latin typeface="Helvetica-light"/>
                <a:cs typeface="Helvetica-light"/>
              </a:defRPr>
            </a:lvl1pPr>
            <a:lvl2pPr marL="1475617" indent="0">
              <a:buNone/>
              <a:defRPr sz="6400">
                <a:latin typeface="Helvetica-light"/>
                <a:cs typeface="Helvetica-light"/>
              </a:defRPr>
            </a:lvl2pPr>
            <a:lvl3pPr marL="2951233" indent="0">
              <a:buNone/>
              <a:defRPr sz="6400">
                <a:latin typeface="Helvetica-light"/>
                <a:cs typeface="Helvetica-light"/>
              </a:defRPr>
            </a:lvl3pPr>
            <a:lvl4pPr marL="4426850" indent="0">
              <a:buNone/>
              <a:defRPr sz="6400">
                <a:latin typeface="Helvetica-light"/>
                <a:cs typeface="Helvetica-light"/>
              </a:defRPr>
            </a:lvl4pPr>
            <a:lvl5pPr marL="5902465" indent="0">
              <a:buNone/>
              <a:defRPr sz="64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här för rubrik</a:t>
            </a:r>
          </a:p>
        </p:txBody>
      </p:sp>
      <p:sp>
        <p:nvSpPr>
          <p:cNvPr id="57" name="Platshållare för text 56"/>
          <p:cNvSpPr>
            <a:spLocks noGrp="1"/>
          </p:cNvSpPr>
          <p:nvPr>
            <p:ph type="body" sz="quarter" idx="46" hasCustomPrompt="1"/>
          </p:nvPr>
        </p:nvSpPr>
        <p:spPr>
          <a:xfrm>
            <a:off x="8242005" y="2442483"/>
            <a:ext cx="12327679" cy="1903990"/>
          </a:xfrm>
          <a:prstGeom prst="rect">
            <a:avLst/>
          </a:prstGeom>
        </p:spPr>
        <p:txBody>
          <a:bodyPr vert="horz" lIns="64616" tIns="32307" rIns="64616" bIns="32307"/>
          <a:lstStyle>
            <a:lvl1pPr marL="0" marR="0" indent="0" algn="r" defTabSz="147561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400">
                <a:latin typeface="Helvetica-light"/>
                <a:cs typeface="Helvetica-light"/>
              </a:defRPr>
            </a:lvl1pPr>
            <a:lvl2pPr marL="1475617" indent="0" algn="r">
              <a:buNone/>
              <a:defRPr sz="6400">
                <a:latin typeface="Helvetica-light"/>
                <a:cs typeface="Helvetica-light"/>
              </a:defRPr>
            </a:lvl2pPr>
            <a:lvl3pPr marL="2951233" indent="0" algn="r">
              <a:buNone/>
              <a:defRPr sz="6400">
                <a:latin typeface="Helvetica-light"/>
                <a:cs typeface="Helvetica-light"/>
              </a:defRPr>
            </a:lvl3pPr>
            <a:lvl4pPr marL="4426850" indent="0" algn="r">
              <a:buNone/>
              <a:defRPr sz="6400">
                <a:latin typeface="Helvetica-light"/>
                <a:cs typeface="Helvetica-light"/>
              </a:defRPr>
            </a:lvl4pPr>
            <a:lvl5pPr marL="5902465" indent="0" algn="r">
              <a:buNone/>
              <a:defRPr sz="6400">
                <a:latin typeface="Helvetica-light"/>
                <a:cs typeface="Helvetica-light"/>
              </a:defRPr>
            </a:lvl5pPr>
          </a:lstStyle>
          <a:p>
            <a:pPr lvl="0"/>
            <a:r>
              <a:rPr lang="sv-SE" dirty="0" smtClean="0"/>
              <a:t>Klicka här för underrubrik</a:t>
            </a:r>
            <a:br>
              <a:rPr lang="sv-SE" dirty="0" smtClean="0"/>
            </a:br>
            <a:r>
              <a:rPr lang="sv-SE" dirty="0" smtClean="0"/>
              <a:t>Klicka här för underrubrik</a:t>
            </a:r>
          </a:p>
          <a:p>
            <a:pPr lvl="0"/>
            <a:endParaRPr lang="sv-SE" dirty="0" smtClean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47" hasCustomPrompt="1"/>
          </p:nvPr>
        </p:nvSpPr>
        <p:spPr>
          <a:xfrm>
            <a:off x="809625" y="12004624"/>
            <a:ext cx="19772313" cy="5413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>
                <a:latin typeface="Helvetica"/>
                <a:cs typeface="Helvetica"/>
              </a:defRPr>
            </a:lvl1pPr>
            <a:lvl2pPr marL="1475618" indent="0">
              <a:buNone/>
              <a:defRPr sz="1700">
                <a:latin typeface="Helvetica"/>
                <a:cs typeface="Helvetica"/>
              </a:defRPr>
            </a:lvl2pPr>
            <a:lvl3pPr marL="2951235" indent="0">
              <a:buNone/>
              <a:defRPr sz="1700">
                <a:latin typeface="Helvetica"/>
                <a:cs typeface="Helvetica"/>
              </a:defRPr>
            </a:lvl3pPr>
            <a:lvl4pPr marL="4426851" indent="0">
              <a:buNone/>
              <a:defRPr sz="1700">
                <a:latin typeface="Helvetica"/>
                <a:cs typeface="Helvetica"/>
              </a:defRPr>
            </a:lvl4pPr>
            <a:lvl5pPr marL="5902468" indent="0">
              <a:buNone/>
              <a:defRPr sz="1700">
                <a:latin typeface="Helvetica"/>
                <a:cs typeface="Helvetica"/>
              </a:defRPr>
            </a:lvl5pPr>
          </a:lstStyle>
          <a:p>
            <a:pPr lvl="0"/>
            <a:r>
              <a:rPr lang="sv-SE" dirty="0" smtClean="0"/>
              <a:t>Klicka här för lägga till bildtext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48" hasCustomPrompt="1"/>
          </p:nvPr>
        </p:nvSpPr>
        <p:spPr>
          <a:xfrm>
            <a:off x="3624263" y="21517602"/>
            <a:ext cx="8242300" cy="79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>
                <a:latin typeface="Helvetica"/>
                <a:cs typeface="Helvetica"/>
              </a:defRPr>
            </a:lvl1pPr>
            <a:lvl2pPr marL="1475618" indent="0">
              <a:buNone/>
              <a:defRPr sz="1700">
                <a:latin typeface="Helvetica"/>
                <a:cs typeface="Helvetica"/>
              </a:defRPr>
            </a:lvl2pPr>
            <a:lvl3pPr marL="2951235" indent="0">
              <a:buNone/>
              <a:defRPr sz="1700">
                <a:latin typeface="Helvetica"/>
                <a:cs typeface="Helvetica"/>
              </a:defRPr>
            </a:lvl3pPr>
            <a:lvl4pPr marL="4426851" indent="0">
              <a:buNone/>
              <a:defRPr sz="1700">
                <a:latin typeface="Helvetica"/>
                <a:cs typeface="Helvetica"/>
              </a:defRPr>
            </a:lvl4pPr>
            <a:lvl5pPr marL="5902468" indent="0">
              <a:buNone/>
              <a:defRPr sz="1700">
                <a:latin typeface="Helvetica"/>
                <a:cs typeface="Helvetica"/>
              </a:defRPr>
            </a:lvl5pPr>
          </a:lstStyle>
          <a:p>
            <a:pPr lvl="0"/>
            <a:r>
              <a:rPr lang="sv-SE" dirty="0" smtClean="0"/>
              <a:t>Klicka här för att lägga till bildtext</a:t>
            </a:r>
          </a:p>
        </p:txBody>
      </p:sp>
    </p:spTree>
    <p:extLst>
      <p:ext uri="{BB962C8B-B14F-4D97-AF65-F5344CB8AC3E}">
        <p14:creationId xmlns:p14="http://schemas.microsoft.com/office/powerpoint/2010/main" val="349909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ruta 53"/>
          <p:cNvSpPr txBox="1"/>
          <p:nvPr userDrawn="1"/>
        </p:nvSpPr>
        <p:spPr>
          <a:xfrm>
            <a:off x="3556286" y="28317346"/>
            <a:ext cx="4267545" cy="1110003"/>
          </a:xfrm>
          <a:prstGeom prst="rect">
            <a:avLst/>
          </a:prstGeom>
          <a:noFill/>
        </p:spPr>
        <p:txBody>
          <a:bodyPr wrap="square" lIns="64616" tIns="32307" rIns="64616" bIns="32307" rtlCol="0">
            <a:spAutoFit/>
          </a:bodyPr>
          <a:lstStyle/>
          <a:p>
            <a:r>
              <a:rPr lang="sv-SE" sz="1700" dirty="0">
                <a:latin typeface="Helvetica-light"/>
                <a:cs typeface="Helvetica-light"/>
              </a:rPr>
              <a:t>Focus on </a:t>
            </a:r>
            <a:r>
              <a:rPr lang="sv-SE" sz="1700" dirty="0" err="1">
                <a:latin typeface="Helvetica-light"/>
                <a:cs typeface="Helvetica-light"/>
              </a:rPr>
              <a:t>Nutrients</a:t>
            </a:r>
            <a:r>
              <a:rPr lang="sv-SE" sz="1700" dirty="0">
                <a:latin typeface="Helvetica-light"/>
                <a:cs typeface="Helvetica-light"/>
              </a:rPr>
              <a:t> (Greppa Näringen)</a:t>
            </a:r>
          </a:p>
          <a:p>
            <a:r>
              <a:rPr lang="sv-SE" sz="1700" dirty="0">
                <a:latin typeface="Helvetica-light"/>
                <a:cs typeface="Helvetica-light"/>
              </a:rPr>
              <a:t>Swedish Board </a:t>
            </a:r>
            <a:r>
              <a:rPr lang="sv-SE" sz="1700" dirty="0" err="1">
                <a:latin typeface="Helvetica-light"/>
                <a:cs typeface="Helvetica-light"/>
              </a:rPr>
              <a:t>of</a:t>
            </a:r>
            <a:r>
              <a:rPr lang="sv-SE" sz="1700" dirty="0">
                <a:latin typeface="Helvetica-light"/>
                <a:cs typeface="Helvetica-light"/>
              </a:rPr>
              <a:t> </a:t>
            </a:r>
            <a:r>
              <a:rPr lang="sv-SE" sz="1700" dirty="0" err="1">
                <a:latin typeface="Helvetica-light"/>
                <a:cs typeface="Helvetica-light"/>
              </a:rPr>
              <a:t>Agriculture</a:t>
            </a:r>
            <a:r>
              <a:rPr lang="sv-SE" sz="1700" dirty="0">
                <a:latin typeface="Helvetica-light"/>
                <a:cs typeface="Helvetica-light"/>
              </a:rPr>
              <a:t>,</a:t>
            </a:r>
          </a:p>
          <a:p>
            <a:r>
              <a:rPr lang="sv-SE" sz="1700" dirty="0">
                <a:latin typeface="Helvetica-light"/>
                <a:cs typeface="Helvetica-light"/>
              </a:rPr>
              <a:t>+46 36158116</a:t>
            </a:r>
          </a:p>
          <a:p>
            <a:r>
              <a:rPr lang="sv-SE" sz="1700" dirty="0" err="1">
                <a:latin typeface="Helvetica-light"/>
                <a:cs typeface="Helvetica-light"/>
              </a:rPr>
              <a:t>Maria.Stenberg@jordbruksverket.se</a:t>
            </a:r>
            <a:endParaRPr lang="sv-SE" sz="1700" dirty="0">
              <a:latin typeface="Helvetica-light"/>
              <a:cs typeface="Helvetica-light"/>
            </a:endParaRPr>
          </a:p>
        </p:txBody>
      </p:sp>
      <p:pic>
        <p:nvPicPr>
          <p:cNvPr id="55" name="Bildobjekt 54" descr="Europeiska_CMYK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04" y="27528170"/>
            <a:ext cx="1931669" cy="1875878"/>
          </a:xfrm>
          <a:prstGeom prst="rect">
            <a:avLst/>
          </a:prstGeom>
        </p:spPr>
      </p:pic>
      <p:pic>
        <p:nvPicPr>
          <p:cNvPr id="64" name="Bildobjekt 63" descr="Vagen_vi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1" y="-2633858"/>
            <a:ext cx="19805035" cy="9106816"/>
          </a:xfrm>
          <a:prstGeom prst="rect">
            <a:avLst/>
          </a:prstGeom>
        </p:spPr>
      </p:pic>
      <p:pic>
        <p:nvPicPr>
          <p:cNvPr id="65" name="Bildobjekt 64" descr="Greppa_Naringen_RGB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03" y="1322675"/>
            <a:ext cx="5661246" cy="296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475617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712" indent="-1106712" algn="l" defTabSz="1475617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397877" indent="-922259" algn="l" defTabSz="1475617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042" indent="-737807" algn="l" defTabSz="1475617" rtl="0" eaLnBrk="1" latinLnBrk="0" hangingPunct="1">
        <a:spcBef>
          <a:spcPct val="20000"/>
        </a:spcBef>
        <a:buFont typeface="Arial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64658" indent="-737807" algn="l" defTabSz="1475617" rtl="0" eaLnBrk="1" latinLnBrk="0" hangingPunct="1">
        <a:spcBef>
          <a:spcPct val="20000"/>
        </a:spcBef>
        <a:buFont typeface="Arial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640275" indent="-737807" algn="l" defTabSz="1475617" rtl="0" eaLnBrk="1" latinLnBrk="0" hangingPunct="1">
        <a:spcBef>
          <a:spcPct val="20000"/>
        </a:spcBef>
        <a:buFont typeface="Arial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115892" indent="-737807" algn="l" defTabSz="1475617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91507" indent="-737807" algn="l" defTabSz="1475617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7125" indent="-737807" algn="l" defTabSz="1475617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2740" indent="-737807" algn="l" defTabSz="1475617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4756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617" algn="l" defTabSz="14756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51233" algn="l" defTabSz="14756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6850" algn="l" defTabSz="14756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902465" algn="l" defTabSz="14756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8082" algn="l" defTabSz="14756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53700" algn="l" defTabSz="14756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9315" algn="l" defTabSz="14756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4933" algn="l" defTabSz="14756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latshållare för bild 25" descr="3U4A8203_Mårten Svensson_low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5" b="23515"/>
          <a:stretch>
            <a:fillRect/>
          </a:stretch>
        </p:blipFill>
        <p:spPr/>
      </p:pic>
      <p:pic>
        <p:nvPicPr>
          <p:cNvPr id="27" name="Bildobjekt 26" descr="Vagen_v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1" y="-2633858"/>
            <a:ext cx="19805035" cy="9106816"/>
          </a:xfrm>
          <a:prstGeom prst="rect">
            <a:avLst/>
          </a:prstGeom>
        </p:spPr>
      </p:pic>
      <p:pic>
        <p:nvPicPr>
          <p:cNvPr id="28" name="Bildobjekt 27" descr="Greppa_Naringen_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03" y="1322675"/>
            <a:ext cx="5661246" cy="2962505"/>
          </a:xfrm>
          <a:prstGeom prst="rect">
            <a:avLst/>
          </a:prstGeom>
        </p:spPr>
      </p:pic>
      <p:sp>
        <p:nvSpPr>
          <p:cNvPr id="3" name="Platshållare för diagram 2"/>
          <p:cNvSpPr>
            <a:spLocks noGrp="1"/>
          </p:cNvSpPr>
          <p:nvPr>
            <p:ph type="chart" sz="quarter" idx="30"/>
          </p:nvPr>
        </p:nvSpPr>
        <p:spPr/>
      </p:sp>
      <p:sp>
        <p:nvSpPr>
          <p:cNvPr id="4" name="Platshållare för diagram 3"/>
          <p:cNvSpPr>
            <a:spLocks noGrp="1"/>
          </p:cNvSpPr>
          <p:nvPr>
            <p:ph type="chart" sz="quarter" idx="31"/>
          </p:nvPr>
        </p:nvSpPr>
        <p:spPr/>
      </p:sp>
      <p:sp>
        <p:nvSpPr>
          <p:cNvPr id="5" name="Platshållare för bild 4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6" name="Platshållare för bild 5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Platshållare för bild 6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latshållare för bild 7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Platshållare för text 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1" name="Platshållare för text 20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3" name="Platshållare för text 22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" name="Platshållare för text 2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5" name="Platshållare för text 24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87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latshållare för bild 27" descr="3U4A9177_Mårten Svensson_low.jpg"/>
          <p:cNvPicPr>
            <a:picLocks noGrp="1" noChangeAspect="1"/>
          </p:cNvPicPr>
          <p:nvPr>
            <p:ph type="pic" sz="quarter" idx="4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r="3228"/>
          <a:stretch>
            <a:fillRect/>
          </a:stretch>
        </p:blipFill>
        <p:spPr/>
      </p:pic>
      <p:pic>
        <p:nvPicPr>
          <p:cNvPr id="27" name="Platshållare för bild 26" descr="3U4A8203_Mårten Svensson_low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r="3228"/>
          <a:stretch>
            <a:fillRect/>
          </a:stretch>
        </p:blipFill>
        <p:spPr/>
      </p:pic>
      <p:pic>
        <p:nvPicPr>
          <p:cNvPr id="29" name="Bildobjekt 28" descr="Vagen_vi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1" y="-2633858"/>
            <a:ext cx="19805035" cy="9106816"/>
          </a:xfrm>
          <a:prstGeom prst="rect">
            <a:avLst/>
          </a:prstGeom>
        </p:spPr>
      </p:pic>
      <p:sp>
        <p:nvSpPr>
          <p:cNvPr id="4" name="Platshållare för diagram 3"/>
          <p:cNvSpPr>
            <a:spLocks noGrp="1"/>
          </p:cNvSpPr>
          <p:nvPr>
            <p:ph type="chart" sz="quarter" idx="30"/>
          </p:nvPr>
        </p:nvSpPr>
        <p:spPr/>
      </p:sp>
      <p:sp>
        <p:nvSpPr>
          <p:cNvPr id="5" name="Platshållare för diagram 4"/>
          <p:cNvSpPr>
            <a:spLocks noGrp="1"/>
          </p:cNvSpPr>
          <p:nvPr>
            <p:ph type="chart" sz="quarter" idx="31"/>
          </p:nvPr>
        </p:nvSpPr>
        <p:spPr/>
      </p:sp>
      <p:sp>
        <p:nvSpPr>
          <p:cNvPr id="6" name="Platshållare för bild 5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Platshållare för bild 6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8" name="Platshållare för bild 7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9" name="Platshållare för bild 8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0" name="Platshållare för text 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1" name="Platshållare för text 2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3" name="Platshållare för text 2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" name="Platshållare för text 2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5" name="Platshållare för text 2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sv-SE" dirty="0">
              <a:latin typeface="Helvetica-light"/>
              <a:cs typeface="Helvetica-light"/>
            </a:endParaRPr>
          </a:p>
        </p:txBody>
      </p:sp>
      <p:sp>
        <p:nvSpPr>
          <p:cNvPr id="26" name="Platshållare för text 2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sv-SE" dirty="0">
              <a:latin typeface="Helvetica-light"/>
              <a:cs typeface="Helvetica-light"/>
            </a:endParaRPr>
          </a:p>
        </p:txBody>
      </p:sp>
      <p:pic>
        <p:nvPicPr>
          <p:cNvPr id="30" name="Bildobjekt 29" descr="Greppa_Naringen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03" y="1322675"/>
            <a:ext cx="5661246" cy="296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0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epp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6EB0"/>
      </a:accent1>
      <a:accent2>
        <a:srgbClr val="940624"/>
      </a:accent2>
      <a:accent3>
        <a:srgbClr val="499913"/>
      </a:accent3>
      <a:accent4>
        <a:srgbClr val="043152"/>
      </a:accent4>
      <a:accent5>
        <a:srgbClr val="15A587"/>
      </a:accent5>
      <a:accent6>
        <a:srgbClr val="D13928"/>
      </a:accent6>
      <a:hlink>
        <a:srgbClr val="0D6EB0"/>
      </a:hlink>
      <a:folHlink>
        <a:srgbClr val="9A12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0</Words>
  <Application>Microsoft Macintosh PowerPoint</Application>
  <PresentationFormat>Anpassad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3" baseType="lpstr">
      <vt:lpstr>Office-tema</vt:lpstr>
      <vt:lpstr>PowerPoint-presentation</vt:lpstr>
      <vt:lpstr>PowerPoint-presentation</vt:lpstr>
    </vt:vector>
  </TitlesOfParts>
  <Company>Holmbergs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Mall för poster A1 stående Greppa Näringen</dc:title>
  <dc:subject>Poster stående</dc:subject>
  <dc:creator>Holmbergs</dc:creator>
  <cp:keywords>mall; poster; Greppa Näringen</cp:keywords>
  <cp:lastModifiedBy>Holmbergs</cp:lastModifiedBy>
  <cp:revision>34</cp:revision>
  <dcterms:created xsi:type="dcterms:W3CDTF">2016-09-28T11:27:03Z</dcterms:created>
  <dcterms:modified xsi:type="dcterms:W3CDTF">2016-10-17T09:33:08Z</dcterms:modified>
  <cp:category>Mallar</cp:category>
</cp:coreProperties>
</file>