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2025-01-07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delar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3771-96DE-49D1-99EF-87D428D19DAC}" type="datetime1">
              <a:rPr lang="sv-SE" smtClean="0"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62558C9C-1371-C34D-5D71-1634685BC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63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2025-01-07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2025-01-07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r="7189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7222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7311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r="5106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7178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2025-01-07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2025-01-07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2025-01-07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2025-01-07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2025-01-07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58" r:id="rId10"/>
    <p:sldLayoutId id="2147483674" r:id="rId11"/>
    <p:sldLayoutId id="2147483677" r:id="rId12"/>
    <p:sldLayoutId id="2147483660" r:id="rId13"/>
    <p:sldLayoutId id="2147483661" r:id="rId14"/>
    <p:sldLayoutId id="2147483663" r:id="rId15"/>
    <p:sldLayoutId id="2147483666" r:id="rId16"/>
    <p:sldLayoutId id="2147483668" r:id="rId17"/>
    <p:sldLayoutId id="2147483669" r:id="rId18"/>
    <p:sldLayoutId id="2147483671" r:id="rId19"/>
    <p:sldLayoutId id="2147483673" r:id="rId20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FB37AF-DA19-7E37-3C37-C0EA9DEB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808" y="390810"/>
            <a:ext cx="8809414" cy="914400"/>
          </a:xfrm>
        </p:spPr>
        <p:txBody>
          <a:bodyPr/>
          <a:lstStyle/>
          <a:p>
            <a:r>
              <a:rPr lang="sv-SE" dirty="0"/>
              <a:t>Rådgivningsplan för verkliga gårdar</a:t>
            </a:r>
            <a:br>
              <a:rPr lang="sv-SE" dirty="0"/>
            </a:b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590DDB4-DB2D-4405-8391-765B68168237}"/>
              </a:ext>
            </a:extLst>
          </p:cNvPr>
          <p:cNvSpPr txBox="1"/>
          <p:nvPr/>
        </p:nvSpPr>
        <p:spPr>
          <a:xfrm>
            <a:off x="6498772" y="2188029"/>
            <a:ext cx="47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Välkomna Anders och Nils Erik!</a:t>
            </a:r>
          </a:p>
        </p:txBody>
      </p:sp>
    </p:spTree>
    <p:extLst>
      <p:ext uri="{BB962C8B-B14F-4D97-AF65-F5344CB8AC3E}">
        <p14:creationId xmlns:p14="http://schemas.microsoft.com/office/powerpoint/2010/main" val="17439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DC924-4A6F-8D44-B013-7C1EFE2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Rådgivningsplaner - gruppövning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32DB0-D98D-1FAF-A166-5C328629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Diskutera utifrån presentationerna</a:t>
            </a:r>
          </a:p>
          <a:p>
            <a:pPr marL="457200" lvl="1" indent="0">
              <a:buNone/>
            </a:pPr>
            <a:r>
              <a:rPr lang="sv-SE" dirty="0"/>
              <a:t>	Vilka områden kan vara av intresse att jobba med på gården?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Gör en rådgivningsplan</a:t>
            </a:r>
          </a:p>
          <a:p>
            <a:pPr marL="457200" lvl="1" indent="0">
              <a:buNone/>
            </a:pPr>
            <a:r>
              <a:rPr lang="sv-SE" dirty="0"/>
              <a:t>	Föreslå 6 moduler ni tycker är lämpliga att genomföra under 	kommande 3 år. I prioriteringsordning.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Skicka plan med kort motivering till Lis.eriksson@jordbruksverket.se</a:t>
            </a:r>
          </a:p>
        </p:txBody>
      </p:sp>
    </p:spTree>
    <p:extLst>
      <p:ext uri="{BB962C8B-B14F-4D97-AF65-F5344CB8AC3E}">
        <p14:creationId xmlns:p14="http://schemas.microsoft.com/office/powerpoint/2010/main" val="104404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1048B-6B12-4758-AE7C-81D68955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Grupper Anders: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9A50A71-2184-4FAD-A8B2-AAB049848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921" y="1656783"/>
            <a:ext cx="3249039" cy="5293496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Grupp 1</a:t>
            </a:r>
            <a:r>
              <a:rPr lang="sv-SE" sz="2400" dirty="0"/>
              <a:t>	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Xenia Vincze</a:t>
            </a:r>
          </a:p>
          <a:p>
            <a:pPr marL="0" indent="0">
              <a:buNone/>
            </a:pPr>
            <a:r>
              <a:rPr lang="sv-SE" sz="2400" dirty="0"/>
              <a:t>Frida Lindvall</a:t>
            </a:r>
          </a:p>
          <a:p>
            <a:pPr marL="0" indent="0">
              <a:buNone/>
            </a:pPr>
            <a:r>
              <a:rPr lang="sv-SE" sz="2400" dirty="0"/>
              <a:t>Ida </a:t>
            </a:r>
            <a:r>
              <a:rPr lang="sv-SE" sz="2400" dirty="0" err="1"/>
              <a:t>Soupanki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Mattis Brorsson</a:t>
            </a:r>
          </a:p>
          <a:p>
            <a:pPr marL="0" indent="0">
              <a:buNone/>
            </a:pPr>
            <a:r>
              <a:rPr lang="sv-SE" sz="2400" dirty="0"/>
              <a:t>Julia Karlsson</a:t>
            </a:r>
          </a:p>
          <a:p>
            <a:pPr marL="0" indent="0">
              <a:buNone/>
            </a:pPr>
            <a:r>
              <a:rPr lang="sv-SE" sz="2400" dirty="0"/>
              <a:t>Sanna Dahlin</a:t>
            </a:r>
          </a:p>
          <a:p>
            <a:pPr marL="0" indent="0">
              <a:buNone/>
            </a:pPr>
            <a:r>
              <a:rPr lang="sv-SE" sz="2400" dirty="0"/>
              <a:t>	</a:t>
            </a:r>
          </a:p>
          <a:p>
            <a:pPr marL="0" indent="0">
              <a:buNone/>
            </a:pPr>
            <a:r>
              <a:rPr lang="sv-SE" sz="2400" dirty="0"/>
              <a:t>		</a:t>
            </a:r>
          </a:p>
          <a:p>
            <a:pPr marL="0" indent="0">
              <a:buNone/>
            </a:pPr>
            <a:endParaRPr lang="sv-SE" sz="2400" dirty="0"/>
          </a:p>
          <a:p>
            <a:pPr marL="514350" indent="-514350">
              <a:buAutoNum type="arabicPeriod" startAt="2"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31A5FE-FC88-44D7-A3DF-C78939C4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3218" y="1252074"/>
            <a:ext cx="5405562" cy="4345200"/>
          </a:xfrm>
        </p:spPr>
        <p:txBody>
          <a:bodyPr/>
          <a:lstStyle/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400" b="1" dirty="0"/>
              <a:t>Grupp 3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	Seth Karlsson</a:t>
            </a:r>
          </a:p>
          <a:p>
            <a:pPr marL="0" indent="0">
              <a:buNone/>
            </a:pPr>
            <a:r>
              <a:rPr lang="sv-SE" sz="2400" dirty="0"/>
              <a:t>	Stina Johansson</a:t>
            </a:r>
          </a:p>
          <a:p>
            <a:pPr marL="0" indent="0">
              <a:buNone/>
            </a:pPr>
            <a:r>
              <a:rPr lang="sv-SE" sz="2400" dirty="0"/>
              <a:t>	Jakob Larsson</a:t>
            </a:r>
          </a:p>
          <a:p>
            <a:pPr marL="0" indent="0">
              <a:buNone/>
            </a:pPr>
            <a:r>
              <a:rPr lang="sv-SE" sz="2400" dirty="0"/>
              <a:t>	Elin Strömberg</a:t>
            </a:r>
          </a:p>
          <a:p>
            <a:pPr marL="0" indent="0">
              <a:buNone/>
            </a:pPr>
            <a:r>
              <a:rPr lang="sv-SE" sz="2400" dirty="0"/>
              <a:t>	Emma </a:t>
            </a:r>
            <a:r>
              <a:rPr lang="sv-SE" sz="2400" dirty="0" err="1"/>
              <a:t>Hansell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	Amanda Jakobsson </a:t>
            </a:r>
          </a:p>
          <a:p>
            <a:pPr marL="0" indent="0">
              <a:buNone/>
            </a:pPr>
            <a:r>
              <a:rPr lang="sv-SE" sz="2400" dirty="0"/>
              <a:t>	Haglund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 	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7AE96FD7-910B-473F-8630-41E7DDF1EA27}"/>
              </a:ext>
            </a:extLst>
          </p:cNvPr>
          <p:cNvSpPr txBox="1">
            <a:spLocks/>
          </p:cNvSpPr>
          <p:nvPr/>
        </p:nvSpPr>
        <p:spPr>
          <a:xfrm>
            <a:off x="3871609" y="1252074"/>
            <a:ext cx="3684960" cy="434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›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71930"/>
              </a:buClr>
              <a:buFont typeface="Arial" panose="020B0604020202020204" pitchFamily="34" charset="0"/>
              <a:buChar char="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BA00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5034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Grupp 2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Elsa </a:t>
            </a:r>
            <a:r>
              <a:rPr lang="sv-SE" sz="2400" dirty="0" err="1"/>
              <a:t>Rozenbeek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Matilda Wilson</a:t>
            </a:r>
          </a:p>
          <a:p>
            <a:pPr marL="0" indent="0">
              <a:buNone/>
            </a:pPr>
            <a:r>
              <a:rPr lang="sv-SE" sz="2400" dirty="0"/>
              <a:t>Lars Tirén</a:t>
            </a:r>
          </a:p>
          <a:p>
            <a:pPr marL="0" indent="0">
              <a:buNone/>
            </a:pPr>
            <a:r>
              <a:rPr lang="sv-SE" sz="2400" dirty="0"/>
              <a:t>Miriam Larsson</a:t>
            </a:r>
          </a:p>
          <a:p>
            <a:pPr marL="0" indent="0">
              <a:buNone/>
            </a:pPr>
            <a:r>
              <a:rPr lang="sv-SE" sz="2400" dirty="0"/>
              <a:t>Dominik </a:t>
            </a:r>
            <a:r>
              <a:rPr lang="sv-SE" sz="2400" dirty="0" err="1"/>
              <a:t>Merkert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Caroline </a:t>
            </a:r>
            <a:r>
              <a:rPr lang="sv-SE" sz="2400" dirty="0" err="1"/>
              <a:t>Halldorf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Malin Hultman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	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3700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1048B-6B12-4758-AE7C-81D68955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Grupper Nils Erik: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9A50A71-2184-4FAD-A8B2-AAB049848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24" y="1578658"/>
            <a:ext cx="3249039" cy="5293496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Grupp 4</a:t>
            </a:r>
            <a:r>
              <a:rPr lang="sv-SE" sz="2400" dirty="0"/>
              <a:t>	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Sally Bondesson</a:t>
            </a:r>
          </a:p>
          <a:p>
            <a:pPr marL="0" indent="0">
              <a:buNone/>
            </a:pPr>
            <a:r>
              <a:rPr lang="sv-SE" sz="2400" dirty="0"/>
              <a:t>Linda Larsson</a:t>
            </a:r>
          </a:p>
          <a:p>
            <a:pPr marL="0" indent="0">
              <a:buNone/>
            </a:pPr>
            <a:r>
              <a:rPr lang="sv-SE" sz="2400" dirty="0"/>
              <a:t>Åsa Lundin</a:t>
            </a:r>
          </a:p>
          <a:p>
            <a:pPr marL="0" indent="0">
              <a:buNone/>
            </a:pPr>
            <a:r>
              <a:rPr lang="sv-SE" sz="2400" dirty="0"/>
              <a:t>Anna </a:t>
            </a:r>
            <a:r>
              <a:rPr lang="sv-SE" sz="2400" dirty="0" err="1"/>
              <a:t>Bönner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Harald Lagerstedt</a:t>
            </a:r>
          </a:p>
          <a:p>
            <a:pPr marL="0" indent="0">
              <a:buNone/>
            </a:pPr>
            <a:r>
              <a:rPr lang="sv-SE" sz="2400" dirty="0"/>
              <a:t>Stefan </a:t>
            </a:r>
            <a:r>
              <a:rPr lang="sv-SE" sz="2400" dirty="0" err="1"/>
              <a:t>Halldorf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Gustav Gunnarsson</a:t>
            </a:r>
          </a:p>
          <a:p>
            <a:pPr marL="0" indent="0">
              <a:buNone/>
            </a:pPr>
            <a:r>
              <a:rPr lang="sv-SE" sz="2400" dirty="0"/>
              <a:t>		</a:t>
            </a:r>
          </a:p>
          <a:p>
            <a:pPr marL="0" indent="0">
              <a:buNone/>
            </a:pPr>
            <a:endParaRPr lang="sv-SE" sz="2400" dirty="0"/>
          </a:p>
          <a:p>
            <a:pPr marL="514350" indent="-514350">
              <a:buAutoNum type="arabicPeriod" startAt="2"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31A5FE-FC88-44D7-A3DF-C78939C4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1315" y="1298205"/>
            <a:ext cx="5405562" cy="4345200"/>
          </a:xfrm>
        </p:spPr>
        <p:txBody>
          <a:bodyPr/>
          <a:lstStyle/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Grupp 6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Kristoffer Karlsson</a:t>
            </a:r>
          </a:p>
          <a:p>
            <a:pPr marL="0" indent="0">
              <a:buNone/>
            </a:pPr>
            <a:r>
              <a:rPr lang="sv-SE" sz="2400" dirty="0"/>
              <a:t>Sofie </a:t>
            </a:r>
            <a:r>
              <a:rPr lang="sv-SE" sz="2400" dirty="0" err="1"/>
              <a:t>Viksten</a:t>
            </a:r>
            <a:r>
              <a:rPr lang="sv-SE" sz="2400" dirty="0"/>
              <a:t> Engfors</a:t>
            </a:r>
          </a:p>
          <a:p>
            <a:pPr marL="0" indent="0">
              <a:buNone/>
            </a:pPr>
            <a:r>
              <a:rPr lang="sv-SE" sz="2400" dirty="0"/>
              <a:t>Jonatan Jönsson</a:t>
            </a:r>
          </a:p>
          <a:p>
            <a:pPr marL="0" indent="0">
              <a:buNone/>
            </a:pPr>
            <a:r>
              <a:rPr lang="sv-SE" sz="2400" dirty="0"/>
              <a:t>Olof Theodor Den </a:t>
            </a:r>
            <a:r>
              <a:rPr lang="sv-SE" sz="2400" dirty="0" err="1"/>
              <a:t>Braver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Sebastian Meyer</a:t>
            </a:r>
          </a:p>
          <a:p>
            <a:pPr marL="0" indent="0">
              <a:buNone/>
            </a:pPr>
            <a:r>
              <a:rPr lang="sv-SE" sz="2400" dirty="0"/>
              <a:t>Axel Lindqvist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 	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7AE96FD7-910B-473F-8630-41E7DDF1EA27}"/>
              </a:ext>
            </a:extLst>
          </p:cNvPr>
          <p:cNvSpPr txBox="1">
            <a:spLocks/>
          </p:cNvSpPr>
          <p:nvPr/>
        </p:nvSpPr>
        <p:spPr>
          <a:xfrm>
            <a:off x="3871609" y="1298205"/>
            <a:ext cx="3684960" cy="434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›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71930"/>
              </a:buClr>
              <a:buFont typeface="Arial" panose="020B0604020202020204" pitchFamily="34" charset="0"/>
              <a:buChar char="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BA00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5034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Grupp 5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Fredrik Johansson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Izabella Lundborg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Johan Benjaminsson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Angelica </a:t>
            </a:r>
            <a:r>
              <a:rPr lang="sv-SE" sz="2400" dirty="0" err="1"/>
              <a:t>Weisner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Jenny </a:t>
            </a:r>
            <a:r>
              <a:rPr lang="sv-SE" sz="2400" dirty="0" err="1"/>
              <a:t>Movitz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Carl Larsson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6694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8ADFC9C-1088-4AAF-9DB9-FCDFFBF9B050}" vid="{53197DD9-59BF-4A27-AD03-43A19B6D20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utan EU-logga</Template>
  <TotalTime>259</TotalTime>
  <Words>187</Words>
  <Application>Microsoft Office PowerPoint</Application>
  <PresentationFormat>Bredbild</PresentationFormat>
  <Paragraphs>99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Rådgivningsplan för verkliga gårdar </vt:lpstr>
      <vt:lpstr> Rådgivningsplaner - gruppövning</vt:lpstr>
      <vt:lpstr>Grupper Anders:</vt:lpstr>
      <vt:lpstr>Grupper Nils Erik:</vt:lpstr>
    </vt:vector>
  </TitlesOfParts>
  <Company>Jordbruksverket, Greppa näringen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övar på verkliga gårdar</dc:title>
  <dc:creator>Lis Eriksson</dc:creator>
  <cp:lastModifiedBy>Hugo Lomander</cp:lastModifiedBy>
  <cp:revision>13</cp:revision>
  <dcterms:created xsi:type="dcterms:W3CDTF">2024-11-04T11:51:22Z</dcterms:created>
  <dcterms:modified xsi:type="dcterms:W3CDTF">2025-01-07T12:51:41Z</dcterms:modified>
</cp:coreProperties>
</file>