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356" r:id="rId2"/>
    <p:sldId id="357" r:id="rId3"/>
    <p:sldId id="358" r:id="rId4"/>
    <p:sldId id="359" r:id="rId5"/>
    <p:sldId id="360" r:id="rId6"/>
    <p:sldId id="361" r:id="rId7"/>
    <p:sldId id="362" r:id="rId8"/>
    <p:sldId id="363" r:id="rId9"/>
    <p:sldId id="364" r:id="rId10"/>
    <p:sldId id="365" r:id="rId11"/>
    <p:sldId id="366" r:id="rId12"/>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rina Börling" initials="KB" lastIdx="14" clrIdx="0">
    <p:extLst>
      <p:ext uri="{19B8F6BF-5375-455C-9EA6-DF929625EA0E}">
        <p15:presenceInfo xmlns:p15="http://schemas.microsoft.com/office/powerpoint/2012/main" userId="S-1-5-21-2136397482-2630166550-2498155280-2961" providerId="AD"/>
      </p:ext>
    </p:extLst>
  </p:cmAuthor>
  <p:cmAuthor id="2" name="Pernilla Kvarmo" initials="PK" lastIdx="13" clrIdx="1">
    <p:extLst>
      <p:ext uri="{19B8F6BF-5375-455C-9EA6-DF929625EA0E}">
        <p15:presenceInfo xmlns:p15="http://schemas.microsoft.com/office/powerpoint/2012/main" userId="S-1-5-21-2136397482-2630166550-2498155280-4734" providerId="AD"/>
      </p:ext>
    </p:extLst>
  </p:cmAuthor>
  <p:cmAuthor id="3" name="Emelie Andersson" initials="EA" lastIdx="42" clrIdx="2">
    <p:extLst>
      <p:ext uri="{19B8F6BF-5375-455C-9EA6-DF929625EA0E}">
        <p15:presenceInfo xmlns:p15="http://schemas.microsoft.com/office/powerpoint/2012/main" userId="S-1-5-21-2136397482-2630166550-2498155280-29430" providerId="AD"/>
      </p:ext>
    </p:extLst>
  </p:cmAuthor>
  <p:cmAuthor id="4" name="Ulrika Listh" initials="UL" lastIdx="4" clrIdx="3">
    <p:extLst>
      <p:ext uri="{19B8F6BF-5375-455C-9EA6-DF929625EA0E}">
        <p15:presenceInfo xmlns:p15="http://schemas.microsoft.com/office/powerpoint/2012/main" userId="S-1-5-21-2136397482-2630166550-2498155280-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65"/>
    <a:srgbClr val="004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D75BC-BCD0-40ED-A7FA-260A2767B363}" v="889" dt="2022-08-31T12:18:08.83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34" autoAdjust="0"/>
  </p:normalViewPr>
  <p:slideViewPr>
    <p:cSldViewPr>
      <p:cViewPr varScale="1">
        <p:scale>
          <a:sx n="55" d="100"/>
          <a:sy n="55" d="100"/>
        </p:scale>
        <p:origin x="284" y="48"/>
      </p:cViewPr>
      <p:guideLst>
        <p:guide orient="horz" pos="2160"/>
        <p:guide pos="2880"/>
      </p:guideLst>
    </p:cSldViewPr>
  </p:slideViewPr>
  <p:outlineViewPr>
    <p:cViewPr>
      <p:scale>
        <a:sx n="33" d="100"/>
        <a:sy n="33" d="100"/>
      </p:scale>
      <p:origin x="0" y="-17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xel Danielsson" userId="a98732beb24d5fa7" providerId="LiveId" clId="{C12D75BC-BCD0-40ED-A7FA-260A2767B363}"/>
    <pc:docChg chg="modSld">
      <pc:chgData name="Dan-Axel Danielsson" userId="a98732beb24d5fa7" providerId="LiveId" clId="{C12D75BC-BCD0-40ED-A7FA-260A2767B363}" dt="2022-08-31T12:18:08.835" v="888" actId="962"/>
      <pc:docMkLst>
        <pc:docMk/>
      </pc:docMkLst>
      <pc:sldChg chg="addSp delSp modSp">
        <pc:chgData name="Dan-Axel Danielsson" userId="a98732beb24d5fa7" providerId="LiveId" clId="{C12D75BC-BCD0-40ED-A7FA-260A2767B363}" dt="2022-08-31T12:11:20.203" v="139" actId="478"/>
        <pc:sldMkLst>
          <pc:docMk/>
          <pc:sldMk cId="276889781" sldId="357"/>
        </pc:sldMkLst>
        <pc:spChg chg="add mod">
          <ac:chgData name="Dan-Axel Danielsson" userId="a98732beb24d5fa7" providerId="LiveId" clId="{C12D75BC-BCD0-40ED-A7FA-260A2767B363}" dt="2022-08-31T11:58:23.184" v="56" actId="404"/>
          <ac:spMkLst>
            <pc:docMk/>
            <pc:sldMk cId="276889781" sldId="357"/>
            <ac:spMk id="2" creationId="{AF963EE4-0A29-B629-F015-DA65104F38D8}"/>
          </ac:spMkLst>
        </pc:spChg>
        <pc:spChg chg="del">
          <ac:chgData name="Dan-Axel Danielsson" userId="a98732beb24d5fa7" providerId="LiveId" clId="{C12D75BC-BCD0-40ED-A7FA-260A2767B363}" dt="2022-08-31T12:11:20.203" v="139" actId="478"/>
          <ac:spMkLst>
            <pc:docMk/>
            <pc:sldMk cId="276889781" sldId="357"/>
            <ac:spMk id="10243" creationId="{00000000-0000-0000-0000-000000000000}"/>
          </ac:spMkLst>
        </pc:spChg>
        <pc:spChg chg="del mod">
          <ac:chgData name="Dan-Axel Danielsson" userId="a98732beb24d5fa7" providerId="LiveId" clId="{C12D75BC-BCD0-40ED-A7FA-260A2767B363}" dt="2022-08-31T11:58:33.950" v="58" actId="478"/>
          <ac:spMkLst>
            <pc:docMk/>
            <pc:sldMk cId="276889781" sldId="357"/>
            <ac:spMk id="10244" creationId="{00000000-0000-0000-0000-000000000000}"/>
          </ac:spMkLst>
        </pc:spChg>
        <pc:graphicFrameChg chg="mod">
          <ac:chgData name="Dan-Axel Danielsson" userId="a98732beb24d5fa7" providerId="LiveId" clId="{C12D75BC-BCD0-40ED-A7FA-260A2767B363}" dt="2022-08-31T12:05:34.812" v="59"/>
          <ac:graphicFrameMkLst>
            <pc:docMk/>
            <pc:sldMk cId="276889781" sldId="357"/>
            <ac:graphicFrameMk id="3098" creationId="{00000000-0000-0000-0000-000000000000}"/>
          </ac:graphicFrameMkLst>
        </pc:graphicFrameChg>
        <pc:picChg chg="mod">
          <ac:chgData name="Dan-Axel Danielsson" userId="a98732beb24d5fa7" providerId="LiveId" clId="{C12D75BC-BCD0-40ED-A7FA-260A2767B363}" dt="2022-08-31T12:11:00.419" v="138" actId="962"/>
          <ac:picMkLst>
            <pc:docMk/>
            <pc:sldMk cId="276889781" sldId="357"/>
            <ac:picMk id="10245" creationId="{00000000-0000-0000-0000-000000000000}"/>
          </ac:picMkLst>
        </pc:picChg>
      </pc:sldChg>
      <pc:sldChg chg="addSp delSp modSp">
        <pc:chgData name="Dan-Axel Danielsson" userId="a98732beb24d5fa7" providerId="LiveId" clId="{C12D75BC-BCD0-40ED-A7FA-260A2767B363}" dt="2022-08-31T12:11:34.811" v="140" actId="478"/>
        <pc:sldMkLst>
          <pc:docMk/>
          <pc:sldMk cId="3749110345" sldId="358"/>
        </pc:sldMkLst>
        <pc:spChg chg="add mod">
          <ac:chgData name="Dan-Axel Danielsson" userId="a98732beb24d5fa7" providerId="LiveId" clId="{C12D75BC-BCD0-40ED-A7FA-260A2767B363}" dt="2022-08-31T12:06:40.516" v="83" actId="404"/>
          <ac:spMkLst>
            <pc:docMk/>
            <pc:sldMk cId="3749110345" sldId="358"/>
            <ac:spMk id="2" creationId="{C146F872-5069-1782-36D3-20A83A62A9C8}"/>
          </ac:spMkLst>
        </pc:spChg>
        <pc:spChg chg="del">
          <ac:chgData name="Dan-Axel Danielsson" userId="a98732beb24d5fa7" providerId="LiveId" clId="{C12D75BC-BCD0-40ED-A7FA-260A2767B363}" dt="2022-08-31T12:11:34.811" v="140" actId="478"/>
          <ac:spMkLst>
            <pc:docMk/>
            <pc:sldMk cId="3749110345" sldId="358"/>
            <ac:spMk id="11267" creationId="{00000000-0000-0000-0000-000000000000}"/>
          </ac:spMkLst>
        </pc:spChg>
        <pc:spChg chg="del">
          <ac:chgData name="Dan-Axel Danielsson" userId="a98732beb24d5fa7" providerId="LiveId" clId="{C12D75BC-BCD0-40ED-A7FA-260A2767B363}" dt="2022-08-31T12:06:14.323" v="78" actId="478"/>
          <ac:spMkLst>
            <pc:docMk/>
            <pc:sldMk cId="3749110345" sldId="358"/>
            <ac:spMk id="11268" creationId="{00000000-0000-0000-0000-000000000000}"/>
          </ac:spMkLst>
        </pc:spChg>
      </pc:sldChg>
      <pc:sldChg chg="delSp">
        <pc:chgData name="Dan-Axel Danielsson" userId="a98732beb24d5fa7" providerId="LiveId" clId="{C12D75BC-BCD0-40ED-A7FA-260A2767B363}" dt="2022-08-31T12:11:44.019" v="141" actId="478"/>
        <pc:sldMkLst>
          <pc:docMk/>
          <pc:sldMk cId="3157106189" sldId="359"/>
        </pc:sldMkLst>
        <pc:spChg chg="del">
          <ac:chgData name="Dan-Axel Danielsson" userId="a98732beb24d5fa7" providerId="LiveId" clId="{C12D75BC-BCD0-40ED-A7FA-260A2767B363}" dt="2022-08-31T12:11:44.019" v="141" actId="478"/>
          <ac:spMkLst>
            <pc:docMk/>
            <pc:sldMk cId="3157106189" sldId="359"/>
            <ac:spMk id="12291" creationId="{00000000-0000-0000-0000-000000000000}"/>
          </ac:spMkLst>
        </pc:spChg>
      </pc:sldChg>
      <pc:sldChg chg="modSp">
        <pc:chgData name="Dan-Axel Danielsson" userId="a98732beb24d5fa7" providerId="LiveId" clId="{C12D75BC-BCD0-40ED-A7FA-260A2767B363}" dt="2022-08-31T12:12:22.926" v="147" actId="962"/>
        <pc:sldMkLst>
          <pc:docMk/>
          <pc:sldMk cId="2738741122" sldId="360"/>
        </pc:sldMkLst>
        <pc:spChg chg="mod">
          <ac:chgData name="Dan-Axel Danielsson" userId="a98732beb24d5fa7" providerId="LiveId" clId="{C12D75BC-BCD0-40ED-A7FA-260A2767B363}" dt="2022-08-31T12:12:12.595" v="143" actId="962"/>
          <ac:spMkLst>
            <pc:docMk/>
            <pc:sldMk cId="2738741122" sldId="360"/>
            <ac:spMk id="12" creationId="{00000000-0000-0000-0000-000000000000}"/>
          </ac:spMkLst>
        </pc:spChg>
        <pc:spChg chg="mod">
          <ac:chgData name="Dan-Axel Danielsson" userId="a98732beb24d5fa7" providerId="LiveId" clId="{C12D75BC-BCD0-40ED-A7FA-260A2767B363}" dt="2022-08-31T12:12:10.696" v="142" actId="962"/>
          <ac:spMkLst>
            <pc:docMk/>
            <pc:sldMk cId="2738741122" sldId="360"/>
            <ac:spMk id="18434" creationId="{00000000-0000-0000-0000-000000000000}"/>
          </ac:spMkLst>
        </pc:spChg>
        <pc:spChg chg="mod">
          <ac:chgData name="Dan-Axel Danielsson" userId="a98732beb24d5fa7" providerId="LiveId" clId="{C12D75BC-BCD0-40ED-A7FA-260A2767B363}" dt="2022-08-31T12:12:16.311" v="145" actId="962"/>
          <ac:spMkLst>
            <pc:docMk/>
            <pc:sldMk cId="2738741122" sldId="360"/>
            <ac:spMk id="18435" creationId="{00000000-0000-0000-0000-000000000000}"/>
          </ac:spMkLst>
        </pc:spChg>
        <pc:spChg chg="mod">
          <ac:chgData name="Dan-Axel Danielsson" userId="a98732beb24d5fa7" providerId="LiveId" clId="{C12D75BC-BCD0-40ED-A7FA-260A2767B363}" dt="2022-08-31T12:12:14.427" v="144" actId="962"/>
          <ac:spMkLst>
            <pc:docMk/>
            <pc:sldMk cId="2738741122" sldId="360"/>
            <ac:spMk id="18436" creationId="{00000000-0000-0000-0000-000000000000}"/>
          </ac:spMkLst>
        </pc:spChg>
        <pc:spChg chg="mod">
          <ac:chgData name="Dan-Axel Danielsson" userId="a98732beb24d5fa7" providerId="LiveId" clId="{C12D75BC-BCD0-40ED-A7FA-260A2767B363}" dt="2022-08-31T12:12:19.439" v="146" actId="962"/>
          <ac:spMkLst>
            <pc:docMk/>
            <pc:sldMk cId="2738741122" sldId="360"/>
            <ac:spMk id="18437" creationId="{00000000-0000-0000-0000-000000000000}"/>
          </ac:spMkLst>
        </pc:spChg>
        <pc:spChg chg="mod">
          <ac:chgData name="Dan-Axel Danielsson" userId="a98732beb24d5fa7" providerId="LiveId" clId="{C12D75BC-BCD0-40ED-A7FA-260A2767B363}" dt="2022-08-31T12:12:22.926" v="147" actId="962"/>
          <ac:spMkLst>
            <pc:docMk/>
            <pc:sldMk cId="2738741122" sldId="360"/>
            <ac:spMk id="18438" creationId="{00000000-0000-0000-0000-000000000000}"/>
          </ac:spMkLst>
        </pc:spChg>
      </pc:sldChg>
      <pc:sldChg chg="addSp delSp modSp">
        <pc:chgData name="Dan-Axel Danielsson" userId="a98732beb24d5fa7" providerId="LiveId" clId="{C12D75BC-BCD0-40ED-A7FA-260A2767B363}" dt="2022-08-31T12:13:29.690" v="267" actId="962"/>
        <pc:sldMkLst>
          <pc:docMk/>
          <pc:sldMk cId="3271175712" sldId="361"/>
        </pc:sldMkLst>
        <pc:spChg chg="add mod">
          <ac:chgData name="Dan-Axel Danielsson" userId="a98732beb24d5fa7" providerId="LiveId" clId="{C12D75BC-BCD0-40ED-A7FA-260A2767B363}" dt="2022-08-31T12:07:31.570" v="95" actId="1076"/>
          <ac:spMkLst>
            <pc:docMk/>
            <pc:sldMk cId="3271175712" sldId="361"/>
            <ac:spMk id="2" creationId="{E226322A-6928-09DB-5E5A-BEFAE211B92A}"/>
          </ac:spMkLst>
        </pc:spChg>
        <pc:spChg chg="del">
          <ac:chgData name="Dan-Axel Danielsson" userId="a98732beb24d5fa7" providerId="LiveId" clId="{C12D75BC-BCD0-40ED-A7FA-260A2767B363}" dt="2022-08-31T12:12:30.844" v="148" actId="478"/>
          <ac:spMkLst>
            <pc:docMk/>
            <pc:sldMk cId="3271175712" sldId="361"/>
            <ac:spMk id="15363" creationId="{00000000-0000-0000-0000-000000000000}"/>
          </ac:spMkLst>
        </pc:spChg>
        <pc:spChg chg="mod">
          <ac:chgData name="Dan-Axel Danielsson" userId="a98732beb24d5fa7" providerId="LiveId" clId="{C12D75BC-BCD0-40ED-A7FA-260A2767B363}" dt="2022-08-31T12:07:24.155" v="94" actId="6549"/>
          <ac:spMkLst>
            <pc:docMk/>
            <pc:sldMk cId="3271175712" sldId="361"/>
            <ac:spMk id="15364" creationId="{00000000-0000-0000-0000-000000000000}"/>
          </ac:spMkLst>
        </pc:spChg>
        <pc:spChg chg="del">
          <ac:chgData name="Dan-Axel Danielsson" userId="a98732beb24d5fa7" providerId="LiveId" clId="{C12D75BC-BCD0-40ED-A7FA-260A2767B363}" dt="2022-08-31T12:12:49.224" v="149" actId="478"/>
          <ac:spMkLst>
            <pc:docMk/>
            <pc:sldMk cId="3271175712" sldId="361"/>
            <ac:spMk id="15365" creationId="{00000000-0000-0000-0000-000000000000}"/>
          </ac:spMkLst>
        </pc:spChg>
        <pc:picChg chg="mod">
          <ac:chgData name="Dan-Axel Danielsson" userId="a98732beb24d5fa7" providerId="LiveId" clId="{C12D75BC-BCD0-40ED-A7FA-260A2767B363}" dt="2022-08-31T12:13:29.690" v="267" actId="962"/>
          <ac:picMkLst>
            <pc:docMk/>
            <pc:sldMk cId="3271175712" sldId="361"/>
            <ac:picMk id="15366" creationId="{00000000-0000-0000-0000-000000000000}"/>
          </ac:picMkLst>
        </pc:picChg>
      </pc:sldChg>
      <pc:sldChg chg="addSp delSp modSp">
        <pc:chgData name="Dan-Axel Danielsson" userId="a98732beb24d5fa7" providerId="LiveId" clId="{C12D75BC-BCD0-40ED-A7FA-260A2767B363}" dt="2022-08-31T12:14:24.661" v="382" actId="962"/>
        <pc:sldMkLst>
          <pc:docMk/>
          <pc:sldMk cId="90932464" sldId="362"/>
        </pc:sldMkLst>
        <pc:spChg chg="add mod">
          <ac:chgData name="Dan-Axel Danielsson" userId="a98732beb24d5fa7" providerId="LiveId" clId="{C12D75BC-BCD0-40ED-A7FA-260A2767B363}" dt="2022-08-31T12:08:54.482" v="101" actId="1076"/>
          <ac:spMkLst>
            <pc:docMk/>
            <pc:sldMk cId="90932464" sldId="362"/>
            <ac:spMk id="2" creationId="{83E4104B-4490-CFCF-5C38-D99484F6B711}"/>
          </ac:spMkLst>
        </pc:spChg>
        <pc:spChg chg="del">
          <ac:chgData name="Dan-Axel Danielsson" userId="a98732beb24d5fa7" providerId="LiveId" clId="{C12D75BC-BCD0-40ED-A7FA-260A2767B363}" dt="2022-08-31T12:13:47.067" v="268" actId="478"/>
          <ac:spMkLst>
            <pc:docMk/>
            <pc:sldMk cId="90932464" sldId="362"/>
            <ac:spMk id="16387" creationId="{00000000-0000-0000-0000-000000000000}"/>
          </ac:spMkLst>
        </pc:spChg>
        <pc:spChg chg="mod">
          <ac:chgData name="Dan-Axel Danielsson" userId="a98732beb24d5fa7" providerId="LiveId" clId="{C12D75BC-BCD0-40ED-A7FA-260A2767B363}" dt="2022-08-31T12:08:44.912" v="100" actId="6549"/>
          <ac:spMkLst>
            <pc:docMk/>
            <pc:sldMk cId="90932464" sldId="362"/>
            <ac:spMk id="16388" creationId="{00000000-0000-0000-0000-000000000000}"/>
          </ac:spMkLst>
        </pc:spChg>
        <pc:picChg chg="mod">
          <ac:chgData name="Dan-Axel Danielsson" userId="a98732beb24d5fa7" providerId="LiveId" clId="{C12D75BC-BCD0-40ED-A7FA-260A2767B363}" dt="2022-08-31T12:14:24.661" v="382" actId="962"/>
          <ac:picMkLst>
            <pc:docMk/>
            <pc:sldMk cId="90932464" sldId="362"/>
            <ac:picMk id="16389" creationId="{00000000-0000-0000-0000-000000000000}"/>
          </ac:picMkLst>
        </pc:picChg>
      </pc:sldChg>
      <pc:sldChg chg="modSp">
        <pc:chgData name="Dan-Axel Danielsson" userId="a98732beb24d5fa7" providerId="LiveId" clId="{C12D75BC-BCD0-40ED-A7FA-260A2767B363}" dt="2022-08-31T12:15:29.623" v="499" actId="962"/>
        <pc:sldMkLst>
          <pc:docMk/>
          <pc:sldMk cId="1573613948" sldId="363"/>
        </pc:sldMkLst>
        <pc:picChg chg="mod">
          <ac:chgData name="Dan-Axel Danielsson" userId="a98732beb24d5fa7" providerId="LiveId" clId="{C12D75BC-BCD0-40ED-A7FA-260A2767B363}" dt="2022-08-31T12:15:29.623" v="499" actId="962"/>
          <ac:picMkLst>
            <pc:docMk/>
            <pc:sldMk cId="1573613948" sldId="363"/>
            <ac:picMk id="9" creationId="{00000000-0000-0000-0000-000000000000}"/>
          </ac:picMkLst>
        </pc:picChg>
      </pc:sldChg>
      <pc:sldChg chg="modSp">
        <pc:chgData name="Dan-Axel Danielsson" userId="a98732beb24d5fa7" providerId="LiveId" clId="{C12D75BC-BCD0-40ED-A7FA-260A2767B363}" dt="2022-08-31T12:14:47.728" v="387" actId="962"/>
        <pc:sldMkLst>
          <pc:docMk/>
          <pc:sldMk cId="2413780576" sldId="364"/>
        </pc:sldMkLst>
        <pc:spChg chg="mod">
          <ac:chgData name="Dan-Axel Danielsson" userId="a98732beb24d5fa7" providerId="LiveId" clId="{C12D75BC-BCD0-40ED-A7FA-260A2767B363}" dt="2022-08-31T12:14:36.317" v="383" actId="962"/>
          <ac:spMkLst>
            <pc:docMk/>
            <pc:sldMk cId="2413780576" sldId="364"/>
            <ac:spMk id="12" creationId="{00000000-0000-0000-0000-000000000000}"/>
          </ac:spMkLst>
        </pc:spChg>
        <pc:spChg chg="mod">
          <ac:chgData name="Dan-Axel Danielsson" userId="a98732beb24d5fa7" providerId="LiveId" clId="{C12D75BC-BCD0-40ED-A7FA-260A2767B363}" dt="2022-08-31T12:14:38.559" v="384" actId="962"/>
          <ac:spMkLst>
            <pc:docMk/>
            <pc:sldMk cId="2413780576" sldId="364"/>
            <ac:spMk id="18434" creationId="{00000000-0000-0000-0000-000000000000}"/>
          </ac:spMkLst>
        </pc:spChg>
        <pc:spChg chg="mod">
          <ac:chgData name="Dan-Axel Danielsson" userId="a98732beb24d5fa7" providerId="LiveId" clId="{C12D75BC-BCD0-40ED-A7FA-260A2767B363}" dt="2022-08-31T12:14:44.585" v="386" actId="962"/>
          <ac:spMkLst>
            <pc:docMk/>
            <pc:sldMk cId="2413780576" sldId="364"/>
            <ac:spMk id="18436" creationId="{00000000-0000-0000-0000-000000000000}"/>
          </ac:spMkLst>
        </pc:spChg>
        <pc:spChg chg="mod">
          <ac:chgData name="Dan-Axel Danielsson" userId="a98732beb24d5fa7" providerId="LiveId" clId="{C12D75BC-BCD0-40ED-A7FA-260A2767B363}" dt="2022-08-31T12:14:40.691" v="385" actId="962"/>
          <ac:spMkLst>
            <pc:docMk/>
            <pc:sldMk cId="2413780576" sldId="364"/>
            <ac:spMk id="18437" creationId="{00000000-0000-0000-0000-000000000000}"/>
          </ac:spMkLst>
        </pc:spChg>
        <pc:spChg chg="mod">
          <ac:chgData name="Dan-Axel Danielsson" userId="a98732beb24d5fa7" providerId="LiveId" clId="{C12D75BC-BCD0-40ED-A7FA-260A2767B363}" dt="2022-08-31T12:14:47.728" v="387" actId="962"/>
          <ac:spMkLst>
            <pc:docMk/>
            <pc:sldMk cId="2413780576" sldId="364"/>
            <ac:spMk id="18438" creationId="{00000000-0000-0000-0000-000000000000}"/>
          </ac:spMkLst>
        </pc:spChg>
      </pc:sldChg>
      <pc:sldChg chg="addSp modSp">
        <pc:chgData name="Dan-Axel Danielsson" userId="a98732beb24d5fa7" providerId="LiveId" clId="{C12D75BC-BCD0-40ED-A7FA-260A2767B363}" dt="2022-08-31T12:17:23.128" v="769" actId="962"/>
        <pc:sldMkLst>
          <pc:docMk/>
          <pc:sldMk cId="1757207998" sldId="365"/>
        </pc:sldMkLst>
        <pc:spChg chg="add mod">
          <ac:chgData name="Dan-Axel Danielsson" userId="a98732beb24d5fa7" providerId="LiveId" clId="{C12D75BC-BCD0-40ED-A7FA-260A2767B363}" dt="2022-08-31T12:09:36.810" v="105" actId="1076"/>
          <ac:spMkLst>
            <pc:docMk/>
            <pc:sldMk cId="1757207998" sldId="365"/>
            <ac:spMk id="2" creationId="{6D5019DB-45F5-5544-ADAE-C85E289F47C5}"/>
          </ac:spMkLst>
        </pc:spChg>
        <pc:spChg chg="mod">
          <ac:chgData name="Dan-Axel Danielsson" userId="a98732beb24d5fa7" providerId="LiveId" clId="{C12D75BC-BCD0-40ED-A7FA-260A2767B363}" dt="2022-08-31T12:16:34.739" v="633" actId="962"/>
          <ac:spMkLst>
            <pc:docMk/>
            <pc:sldMk cId="1757207998" sldId="365"/>
            <ac:spMk id="19459" creationId="{00000000-0000-0000-0000-000000000000}"/>
          </ac:spMkLst>
        </pc:spChg>
        <pc:spChg chg="mod">
          <ac:chgData name="Dan-Axel Danielsson" userId="a98732beb24d5fa7" providerId="LiveId" clId="{C12D75BC-BCD0-40ED-A7FA-260A2767B363}" dt="2022-08-31T12:09:26.568" v="104" actId="6549"/>
          <ac:spMkLst>
            <pc:docMk/>
            <pc:sldMk cId="1757207998" sldId="365"/>
            <ac:spMk id="19460" creationId="{00000000-0000-0000-0000-000000000000}"/>
          </ac:spMkLst>
        </pc:spChg>
        <pc:picChg chg="mod">
          <ac:chgData name="Dan-Axel Danielsson" userId="a98732beb24d5fa7" providerId="LiveId" clId="{C12D75BC-BCD0-40ED-A7FA-260A2767B363}" dt="2022-08-31T12:17:23.128" v="769" actId="962"/>
          <ac:picMkLst>
            <pc:docMk/>
            <pc:sldMk cId="1757207998" sldId="365"/>
            <ac:picMk id="19461" creationId="{00000000-0000-0000-0000-000000000000}"/>
          </ac:picMkLst>
        </pc:picChg>
      </pc:sldChg>
      <pc:sldChg chg="addSp delSp modSp">
        <pc:chgData name="Dan-Axel Danielsson" userId="a98732beb24d5fa7" providerId="LiveId" clId="{C12D75BC-BCD0-40ED-A7FA-260A2767B363}" dt="2022-08-31T12:18:08.835" v="888" actId="962"/>
        <pc:sldMkLst>
          <pc:docMk/>
          <pc:sldMk cId="3162036281" sldId="366"/>
        </pc:sldMkLst>
        <pc:spChg chg="add mod">
          <ac:chgData name="Dan-Axel Danielsson" userId="a98732beb24d5fa7" providerId="LiveId" clId="{C12D75BC-BCD0-40ED-A7FA-260A2767B363}" dt="2022-08-31T12:10:13.810" v="108" actId="1076"/>
          <ac:spMkLst>
            <pc:docMk/>
            <pc:sldMk cId="3162036281" sldId="366"/>
            <ac:spMk id="2" creationId="{8A0272BB-3AF3-5D9B-8A13-93CF50CCB7E7}"/>
          </ac:spMkLst>
        </pc:spChg>
        <pc:spChg chg="del">
          <ac:chgData name="Dan-Axel Danielsson" userId="a98732beb24d5fa7" providerId="LiveId" clId="{C12D75BC-BCD0-40ED-A7FA-260A2767B363}" dt="2022-08-31T12:17:34.148" v="770" actId="478"/>
          <ac:spMkLst>
            <pc:docMk/>
            <pc:sldMk cId="3162036281" sldId="366"/>
            <ac:spMk id="20483" creationId="{00000000-0000-0000-0000-000000000000}"/>
          </ac:spMkLst>
        </pc:spChg>
        <pc:spChg chg="mod">
          <ac:chgData name="Dan-Axel Danielsson" userId="a98732beb24d5fa7" providerId="LiveId" clId="{C12D75BC-BCD0-40ED-A7FA-260A2767B363}" dt="2022-08-31T12:10:07.459" v="107" actId="6549"/>
          <ac:spMkLst>
            <pc:docMk/>
            <pc:sldMk cId="3162036281" sldId="366"/>
            <ac:spMk id="20484" creationId="{00000000-0000-0000-0000-000000000000}"/>
          </ac:spMkLst>
        </pc:spChg>
        <pc:picChg chg="mod">
          <ac:chgData name="Dan-Axel Danielsson" userId="a98732beb24d5fa7" providerId="LiveId" clId="{C12D75BC-BCD0-40ED-A7FA-260A2767B363}" dt="2022-08-31T12:18:08.835" v="888" actId="962"/>
          <ac:picMkLst>
            <pc:docMk/>
            <pc:sldMk cId="3162036281" sldId="366"/>
            <ac:picMk id="20485"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4C9537A9-CBF5-4BD4-91E2-C40FFA7651DA}" type="datetimeFigureOut">
              <a:rPr lang="sv-SE" smtClean="0"/>
              <a:t>2022-08-31</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3F55DB93-07D0-4BC0-ADB0-A94CAEF06523}" type="slidenum">
              <a:rPr lang="sv-SE" smtClean="0"/>
              <a:t>‹#›</a:t>
            </a:fld>
            <a:endParaRPr lang="sv-SE"/>
          </a:p>
        </p:txBody>
      </p:sp>
    </p:spTree>
    <p:extLst>
      <p:ext uri="{BB962C8B-B14F-4D97-AF65-F5344CB8AC3E}">
        <p14:creationId xmlns:p14="http://schemas.microsoft.com/office/powerpoint/2010/main" val="2804064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899" y="0"/>
            <a:ext cx="2946189" cy="498236"/>
          </a:xfrm>
          <a:prstGeom prst="rect">
            <a:avLst/>
          </a:prstGeom>
        </p:spPr>
        <p:txBody>
          <a:bodyPr vert="horz" lIns="91440" tIns="45720" rIns="91440" bIns="45720" rtlCol="0"/>
          <a:lstStyle>
            <a:lvl1pPr algn="r">
              <a:defRPr sz="1200"/>
            </a:lvl1pPr>
          </a:lstStyle>
          <a:p>
            <a:fld id="{8B7AB271-A2C9-4415-B7FA-38AC1CC58772}" type="datetimeFigureOut">
              <a:rPr lang="sv-SE" smtClean="0"/>
              <a:t>2022-08-31</a:t>
            </a:fld>
            <a:endParaRPr lang="sv-SE"/>
          </a:p>
        </p:txBody>
      </p:sp>
      <p:sp>
        <p:nvSpPr>
          <p:cNvPr id="4" name="Platshållare för bildobjekt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671"/>
            <a:ext cx="5438140" cy="390813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403"/>
            <a:ext cx="2946189" cy="49823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899" y="9428403"/>
            <a:ext cx="2946189" cy="498236"/>
          </a:xfrm>
          <a:prstGeom prst="rect">
            <a:avLst/>
          </a:prstGeom>
        </p:spPr>
        <p:txBody>
          <a:bodyPr vert="horz" lIns="91440" tIns="45720" rIns="91440" bIns="45720" rtlCol="0" anchor="b"/>
          <a:lstStyle>
            <a:lvl1pPr algn="r">
              <a:defRPr sz="1200"/>
            </a:lvl1pPr>
          </a:lstStyle>
          <a:p>
            <a:fld id="{85DA1AB9-C287-4546-A1D5-CAEBFFC3D6C4}" type="slidenum">
              <a:rPr lang="sv-SE" smtClean="0"/>
              <a:t>‹#›</a:t>
            </a:fld>
            <a:endParaRPr lang="sv-SE"/>
          </a:p>
        </p:txBody>
      </p:sp>
    </p:spTree>
    <p:extLst>
      <p:ext uri="{BB962C8B-B14F-4D97-AF65-F5344CB8AC3E}">
        <p14:creationId xmlns:p14="http://schemas.microsoft.com/office/powerpoint/2010/main" val="41931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…vilka grödor som odlas brukar påverka balansen. Odlas grödor som normalt gödslas med mer fosfor än vad som förs bort med skörden, tex potatis brukar det bli ett överskott i balansen även i P-AL klass III.  </a:t>
            </a:r>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346971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sv-SE" altLang="sv-SE" b="1" dirty="0"/>
              <a:t>Grödor</a:t>
            </a:r>
            <a:endParaRPr lang="sv-SE" altLang="sv-SE" dirty="0"/>
          </a:p>
          <a:p>
            <a:pPr>
              <a:spcBef>
                <a:spcPct val="0"/>
              </a:spcBef>
            </a:pPr>
            <a:r>
              <a:rPr lang="sv-SE" altLang="sv-SE" dirty="0"/>
              <a:t>Vilka grödor som odlas kan också påverka balansen. Vid odling av mycket vall som är en mycket kaliumkrävande gröda blir balansen ofta negativ. Vid odling av potatis blir balansen ofta positiv eftersom kaliumrekommendationen är större än vad som förs bort med potatisskörden.</a:t>
            </a:r>
          </a:p>
          <a:p>
            <a:pPr>
              <a:spcBef>
                <a:spcPct val="0"/>
              </a:spcBef>
            </a:pPr>
            <a:endParaRPr lang="sv-SE" altLang="sv-SE" dirty="0"/>
          </a:p>
          <a:p>
            <a:pPr>
              <a:spcBef>
                <a:spcPct val="0"/>
              </a:spcBef>
            </a:pPr>
            <a:r>
              <a:rPr lang="sv-SE" altLang="sv-SE" dirty="0"/>
              <a:t>Vår gård ligger alltså på ett relativt högt </a:t>
            </a:r>
            <a:r>
              <a:rPr lang="sv-SE" altLang="sv-SE" dirty="0" err="1"/>
              <a:t>kaluimöverskott</a:t>
            </a:r>
            <a:r>
              <a:rPr lang="sv-SE" altLang="sv-SE" dirty="0"/>
              <a:t>. Mellanlera gör att det inte behöver vara detta överskott. Ett kaliumöverskott är ett resursslöseri men anses inte som något miljöproblem, utan snarare ett ekonomiskt problem för den som köper in för mycket kalium. </a:t>
            </a:r>
          </a:p>
          <a:p>
            <a:endParaRPr 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952992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1">
    <p:spTree>
      <p:nvGrpSpPr>
        <p:cNvPr id="1" name=""/>
        <p:cNvGrpSpPr/>
        <p:nvPr/>
      </p:nvGrpSpPr>
      <p:grpSpPr>
        <a:xfrm>
          <a:off x="0" y="0"/>
          <a:ext cx="0" cy="0"/>
          <a:chOff x="0" y="0"/>
          <a:chExt cx="0" cy="0"/>
        </a:xfrm>
      </p:grpSpPr>
      <p:pic>
        <p:nvPicPr>
          <p:cNvPr id="11" name="Bildobjekt 10"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2" name="Bildobjekt 11" descr="tes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1772816"/>
            <a:ext cx="8112801" cy="4588093"/>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46876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10">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1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95945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11">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7676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12">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266480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13">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2630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ubrikbild1">
    <p:spTree>
      <p:nvGrpSpPr>
        <p:cNvPr id="1" name=""/>
        <p:cNvGrpSpPr/>
        <p:nvPr/>
      </p:nvGrpSpPr>
      <p:grpSpPr>
        <a:xfrm>
          <a:off x="0" y="0"/>
          <a:ext cx="0" cy="0"/>
          <a:chOff x="0" y="0"/>
          <a:chExt cx="0" cy="0"/>
        </a:xfrm>
      </p:grpSpPr>
      <p:pic>
        <p:nvPicPr>
          <p:cNvPr id="2" name="Bildobjekt 1" descr="Bild1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2816"/>
            <a:ext cx="8121519" cy="4593024"/>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43536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3066"/>
            <a:ext cx="8136904" cy="4601725"/>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8352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39750" y="1844823"/>
            <a:ext cx="8061325"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5251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4318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635857C0-2F1D-489C-A651-68BB3FFBC0B4}" type="slidenum">
              <a:rPr lang="sv-SE" altLang="sv-SE"/>
              <a:pPr/>
              <a:t>‹#›</a:t>
            </a:fld>
            <a:endParaRPr lang="sv-SE" altLang="sv-SE"/>
          </a:p>
        </p:txBody>
      </p:sp>
      <p:sp>
        <p:nvSpPr>
          <p:cNvPr id="7"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2428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1916832"/>
            <a:ext cx="3954463" cy="403244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6613" y="1916832"/>
            <a:ext cx="3954462" cy="40324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sp>
        <p:nvSpPr>
          <p:cNvPr id="8"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1294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30238" y="2132856"/>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630238" y="2996952"/>
            <a:ext cx="3868737"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4629150" y="2132856"/>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4629150" y="2996952"/>
            <a:ext cx="3887788"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lvl1pPr>
              <a:defRPr/>
            </a:lvl1pPr>
          </a:lstStyle>
          <a:p>
            <a:endParaRPr lang="sv-SE" altLang="sv-SE"/>
          </a:p>
        </p:txBody>
      </p:sp>
      <p:sp>
        <p:nvSpPr>
          <p:cNvPr id="8" name="Platshållare för sidfot 7"/>
          <p:cNvSpPr>
            <a:spLocks noGrp="1"/>
          </p:cNvSpPr>
          <p:nvPr>
            <p:ph type="ftr" sz="quarter" idx="11"/>
          </p:nvPr>
        </p:nvSpPr>
        <p:spPr/>
        <p:txBody>
          <a:bodyPr/>
          <a:lstStyle>
            <a:lvl1pPr>
              <a:defRPr/>
            </a:lvl1pPr>
          </a:lstStyle>
          <a:p>
            <a:endParaRPr lang="sv-SE" altLang="sv-SE"/>
          </a:p>
        </p:txBody>
      </p:sp>
      <p:sp>
        <p:nvSpPr>
          <p:cNvPr id="9" name="Platshållare för bildnummer 8"/>
          <p:cNvSpPr>
            <a:spLocks noGrp="1"/>
          </p:cNvSpPr>
          <p:nvPr>
            <p:ph type="sldNum" sz="quarter" idx="12"/>
          </p:nvPr>
        </p:nvSpPr>
        <p:spPr/>
        <p:txBody>
          <a:bodyPr/>
          <a:lstStyle>
            <a:lvl1pPr>
              <a:defRPr/>
            </a:lvl1pPr>
          </a:lstStyle>
          <a:p>
            <a:fld id="{40E2FC42-1FAD-4D08-B13B-48064559F471}" type="slidenum">
              <a:rPr lang="sv-SE" altLang="sv-SE"/>
              <a:pPr/>
              <a:t>‹#›</a:t>
            </a:fld>
            <a:endParaRPr lang="sv-SE" altLang="sv-SE"/>
          </a:p>
        </p:txBody>
      </p:sp>
      <p:sp>
        <p:nvSpPr>
          <p:cNvPr id="12" name="Rubrik 1"/>
          <p:cNvSpPr>
            <a:spLocks noGrp="1"/>
          </p:cNvSpPr>
          <p:nvPr>
            <p:ph type="title"/>
          </p:nvPr>
        </p:nvSpPr>
        <p:spPr>
          <a:xfrm>
            <a:off x="539552" y="1161058"/>
            <a:ext cx="8061523" cy="539750"/>
          </a:xfrm>
        </p:spPr>
        <p:txBody>
          <a:bodyPr/>
          <a:lstStyle/>
          <a:p>
            <a:r>
              <a:rPr lang="sv-SE"/>
              <a:t>Klicka här för att ändra format</a:t>
            </a:r>
          </a:p>
        </p:txBody>
      </p:sp>
      <p:sp>
        <p:nvSpPr>
          <p:cNvPr id="13"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4989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2">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626358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endParaRPr lang="sv-SE" altLang="sv-SE"/>
          </a:p>
        </p:txBody>
      </p:sp>
      <p:sp>
        <p:nvSpPr>
          <p:cNvPr id="4" name="Platshållare för sidfot 3"/>
          <p:cNvSpPr>
            <a:spLocks noGrp="1"/>
          </p:cNvSpPr>
          <p:nvPr>
            <p:ph type="ftr" sz="quarter" idx="11"/>
          </p:nvPr>
        </p:nvSpPr>
        <p:spPr/>
        <p:txBody>
          <a:bodyPr/>
          <a:lstStyle>
            <a:lvl1pPr>
              <a:defRPr/>
            </a:lvl1pPr>
          </a:lstStyle>
          <a:p>
            <a:endParaRPr lang="sv-SE" altLang="sv-SE"/>
          </a:p>
        </p:txBody>
      </p:sp>
      <p:sp>
        <p:nvSpPr>
          <p:cNvPr id="5" name="Platshållare för bildnummer 4"/>
          <p:cNvSpPr>
            <a:spLocks noGrp="1"/>
          </p:cNvSpPr>
          <p:nvPr>
            <p:ph type="sldNum" sz="quarter" idx="12"/>
          </p:nvPr>
        </p:nvSpPr>
        <p:spPr/>
        <p:txBody>
          <a:bodyPr/>
          <a:lstStyle>
            <a:lvl1pPr>
              <a:defRPr/>
            </a:lvl1pPr>
          </a:lstStyle>
          <a:p>
            <a:fld id="{165B0266-5B98-4686-9AAD-86AB26D405E6}" type="slidenum">
              <a:rPr lang="sv-SE" altLang="sv-SE"/>
              <a:pPr/>
              <a:t>‹#›</a:t>
            </a:fld>
            <a:endParaRPr lang="sv-SE" altLang="sv-SE"/>
          </a:p>
        </p:txBody>
      </p:sp>
      <p:sp>
        <p:nvSpPr>
          <p:cNvPr id="7" name="Rubrik 1"/>
          <p:cNvSpPr txBox="1">
            <a:spLocks/>
          </p:cNvSpPr>
          <p:nvPr userDrawn="1"/>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dirty="0"/>
              <a:t>Klicka här för att ändra format</a:t>
            </a:r>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04902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p>
        </p:txBody>
      </p:sp>
      <p:sp>
        <p:nvSpPr>
          <p:cNvPr id="3" name="Platshållare för sidfot 2"/>
          <p:cNvSpPr>
            <a:spLocks noGrp="1"/>
          </p:cNvSpPr>
          <p:nvPr>
            <p:ph type="ftr" sz="quarter" idx="11"/>
          </p:nvPr>
        </p:nvSpPr>
        <p:spPr/>
        <p:txBody>
          <a:bodyPr/>
          <a:lstStyle>
            <a:lvl1pPr>
              <a:defRPr/>
            </a:lvl1pPr>
          </a:lstStyle>
          <a:p>
            <a:endParaRPr lang="sv-SE" altLang="sv-SE"/>
          </a:p>
        </p:txBody>
      </p:sp>
      <p:sp>
        <p:nvSpPr>
          <p:cNvPr id="4" name="Platshållare för bildnummer 3"/>
          <p:cNvSpPr>
            <a:spLocks noGrp="1"/>
          </p:cNvSpPr>
          <p:nvPr>
            <p:ph type="sldNum" sz="quarter" idx="12"/>
          </p:nvPr>
        </p:nvSpPr>
        <p:spPr/>
        <p:txBody>
          <a:bodyPr/>
          <a:lstStyle>
            <a:lvl1pPr>
              <a:defRPr/>
            </a:lvl1pPr>
          </a:lstStyle>
          <a:p>
            <a:fld id="{5139E0B1-A133-42B4-B88B-A80CB5A80C64}" type="slidenum">
              <a:rPr lang="sv-SE" altLang="sv-SE"/>
              <a:pPr/>
              <a:t>‹#›</a:t>
            </a:fld>
            <a:endParaRPr lang="sv-SE" altLang="sv-SE"/>
          </a:p>
        </p:txBody>
      </p:sp>
    </p:spTree>
    <p:extLst>
      <p:ext uri="{BB962C8B-B14F-4D97-AF65-F5344CB8AC3E}">
        <p14:creationId xmlns:p14="http://schemas.microsoft.com/office/powerpoint/2010/main" val="3469419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887788" y="1915609"/>
            <a:ext cx="4629150" cy="3945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837C2BF-D893-47D8-A32C-59C0418717A1}"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676643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887788" y="1915608"/>
            <a:ext cx="4629150" cy="3945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68732249-A2F0-4E9C-ABA3-9AF433E8ECEB}"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29829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5FE96FB6-B69E-4DB3-81C4-1A3B94B00D38}" type="slidenum">
              <a:rPr lang="sv-SE" altLang="sv-SE"/>
              <a:pPr>
                <a:defRPr/>
              </a:pPr>
              <a:t>‹#›</a:t>
            </a:fld>
            <a:endParaRPr lang="sv-SE" altLang="sv-SE"/>
          </a:p>
        </p:txBody>
      </p:sp>
    </p:spTree>
    <p:extLst>
      <p:ext uri="{BB962C8B-B14F-4D97-AF65-F5344CB8AC3E}">
        <p14:creationId xmlns:p14="http://schemas.microsoft.com/office/powerpoint/2010/main" val="3646778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1B2FD8F4-60B4-4AD7-9D04-C284B4EB7935}" type="slidenum">
              <a:rPr lang="sv-SE" altLang="sv-SE"/>
              <a:pPr>
                <a:defRPr/>
              </a:pPr>
              <a:t>‹#›</a:t>
            </a:fld>
            <a:endParaRPr lang="sv-SE" altLang="sv-SE"/>
          </a:p>
        </p:txBody>
      </p:sp>
    </p:spTree>
    <p:extLst>
      <p:ext uri="{BB962C8B-B14F-4D97-AF65-F5344CB8AC3E}">
        <p14:creationId xmlns:p14="http://schemas.microsoft.com/office/powerpoint/2010/main" val="348420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3">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0"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80368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4">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4.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21419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21419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04384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bild5">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5.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6164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6">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6.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9488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7">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7.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8100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8">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8.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6941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8" name="Bildobjekt 7" descr="Bild9.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9"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0"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1"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1435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Greppa_PP_fot.jp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0" y="4726705"/>
            <a:ext cx="9144000" cy="1582615"/>
          </a:xfrm>
          <a:prstGeom prst="rect">
            <a:avLst/>
          </a:prstGeom>
        </p:spPr>
      </p:pic>
      <p:pic>
        <p:nvPicPr>
          <p:cNvPr id="2" name="Bildobjekt 1" descr="Greppa_PP_huvud.jpg"/>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0" y="-11180"/>
            <a:ext cx="9144000" cy="1055077"/>
          </a:xfrm>
          <a:prstGeom prst="rect">
            <a:avLst/>
          </a:prstGeom>
        </p:spPr>
      </p:pic>
      <p:sp>
        <p:nvSpPr>
          <p:cNvPr id="1026" name="Rectangle 2"/>
          <p:cNvSpPr>
            <a:spLocks noGrp="1" noChangeArrowheads="1"/>
          </p:cNvSpPr>
          <p:nvPr>
            <p:ph type="title"/>
          </p:nvPr>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format på bakgrundsrubriken</a:t>
            </a:r>
          </a:p>
        </p:txBody>
      </p:sp>
      <p:sp>
        <p:nvSpPr>
          <p:cNvPr id="1027" name="Rectangle 3"/>
          <p:cNvSpPr>
            <a:spLocks noGrp="1" noChangeArrowheads="1"/>
          </p:cNvSpPr>
          <p:nvPr>
            <p:ph type="body" idx="1"/>
          </p:nvPr>
        </p:nvSpPr>
        <p:spPr bwMode="auto">
          <a:xfrm>
            <a:off x="539750" y="1916831"/>
            <a:ext cx="8061325" cy="4248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1028" name="Rectangle 4"/>
          <p:cNvSpPr>
            <a:spLocks noGrp="1" noChangeArrowheads="1"/>
          </p:cNvSpPr>
          <p:nvPr>
            <p:ph type="dt" sz="half" idx="2"/>
          </p:nvPr>
        </p:nvSpPr>
        <p:spPr bwMode="auto">
          <a:xfrm>
            <a:off x="827584"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endParaRPr lang="sv-SE" altLang="sv-SE" dirty="0"/>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ltLang="sv-SE" dirty="0"/>
          </a:p>
        </p:txBody>
      </p:sp>
      <p:sp>
        <p:nvSpPr>
          <p:cNvPr id="1030" name="Rectangle 6"/>
          <p:cNvSpPr>
            <a:spLocks noGrp="1" noChangeArrowheads="1"/>
          </p:cNvSpPr>
          <p:nvPr>
            <p:ph type="sldNum" sz="quarter" idx="4"/>
          </p:nvPr>
        </p:nvSpPr>
        <p:spPr bwMode="auto">
          <a:xfrm>
            <a:off x="6553200"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1ED3B33E-BA77-4920-8685-116DB28F631F}" type="slidenum">
              <a:rPr lang="sv-SE" altLang="sv-SE"/>
              <a:pPr/>
              <a:t>‹#›</a:t>
            </a:fld>
            <a:endParaRPr lang="sv-SE" altLang="sv-SE"/>
          </a:p>
        </p:txBody>
      </p:sp>
      <p:pic>
        <p:nvPicPr>
          <p:cNvPr id="8" name="Bildobjekt 7"/>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179512" y="6233686"/>
            <a:ext cx="504056" cy="491364"/>
          </a:xfrm>
          <a:prstGeom prst="rect">
            <a:avLst/>
          </a:prstGeom>
        </p:spPr>
      </p:pic>
    </p:spTree>
    <p:extLst>
      <p:ext uri="{BB962C8B-B14F-4D97-AF65-F5344CB8AC3E}">
        <p14:creationId xmlns:p14="http://schemas.microsoft.com/office/powerpoint/2010/main" val="246172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txStyles>
    <p:title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5.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ctrTitle"/>
          </p:nvPr>
        </p:nvSpPr>
        <p:spPr>
          <a:noFill/>
        </p:spPr>
        <p:txBody>
          <a:bodyPr anchor="ctr"/>
          <a:lstStyle/>
          <a:p>
            <a:pPr algn="r" eaLnBrk="1" hangingPunct="1">
              <a:lnSpc>
                <a:spcPct val="110000"/>
              </a:lnSpc>
            </a:pPr>
            <a:r>
              <a:rPr lang="sv-SE" altLang="sv-SE" sz="3200" b="1" dirty="0">
                <a:solidFill>
                  <a:schemeClr val="accent5">
                    <a:lumMod val="25000"/>
                  </a:schemeClr>
                </a:solidFill>
              </a:rPr>
              <a:t>Köksbordsmaterial växtnäringsbalanser</a:t>
            </a:r>
          </a:p>
        </p:txBody>
      </p:sp>
      <p:sp>
        <p:nvSpPr>
          <p:cNvPr id="9220" name="Rectangle 9"/>
          <p:cNvSpPr>
            <a:spLocks noChangeArrowheads="1"/>
          </p:cNvSpPr>
          <p:nvPr/>
        </p:nvSpPr>
        <p:spPr bwMode="auto">
          <a:xfrm>
            <a:off x="4716016" y="3212976"/>
            <a:ext cx="33210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sv-SE" altLang="sv-SE" dirty="0"/>
              <a:t>Bilder till kokboken om </a:t>
            </a:r>
          </a:p>
          <a:p>
            <a:pPr eaLnBrk="1" hangingPunct="1">
              <a:spcBef>
                <a:spcPct val="20000"/>
              </a:spcBef>
            </a:pPr>
            <a:r>
              <a:rPr lang="sv-SE" altLang="sv-SE" dirty="0"/>
              <a:t>växtnäringsbalanser</a:t>
            </a:r>
          </a:p>
        </p:txBody>
      </p:sp>
    </p:spTree>
    <p:extLst>
      <p:ext uri="{BB962C8B-B14F-4D97-AF65-F5344CB8AC3E}">
        <p14:creationId xmlns:p14="http://schemas.microsoft.com/office/powerpoint/2010/main" val="136414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descr="Diagram över kaliumbalans i förhållande till djurtäthet"/>
          <p:cNvSpPr>
            <a:spLocks noChangeArrowheads="1"/>
          </p:cNvSpPr>
          <p:nvPr/>
        </p:nvSpPr>
        <p:spPr bwMode="auto">
          <a:xfrm>
            <a:off x="1143000" y="2286000"/>
            <a:ext cx="6477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5000"/>
              </a:lnSpc>
            </a:pPr>
            <a:endParaRPr lang="sv-SE" altLang="sv-SE" sz="4400">
              <a:solidFill>
                <a:schemeClr val="tx2"/>
              </a:solidFill>
              <a:latin typeface="Helvetica" panose="020B0604020202020204" pitchFamily="34" charset="0"/>
            </a:endParaRPr>
          </a:p>
        </p:txBody>
      </p:sp>
      <p:sp>
        <p:nvSpPr>
          <p:cNvPr id="19460" name="Rectangle 5"/>
          <p:cNvSpPr>
            <a:spLocks noChangeArrowheads="1"/>
          </p:cNvSpPr>
          <p:nvPr/>
        </p:nvSpPr>
        <p:spPr bwMode="auto">
          <a:xfrm>
            <a:off x="6599520" y="404813"/>
            <a:ext cx="15729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br>
              <a:rPr lang="sv-SE" altLang="sv-SE" dirty="0"/>
            </a:br>
            <a:r>
              <a:rPr lang="sv-SE" altLang="sv-SE" sz="1200" dirty="0"/>
              <a:t>ca 1900 mjölkgårdar</a:t>
            </a:r>
          </a:p>
        </p:txBody>
      </p:sp>
      <p:pic>
        <p:nvPicPr>
          <p:cNvPr id="19461" name="Picture 6" descr="Diagram över kaliumbalans i förhållande till djurtät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7761288"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6D5019DB-45F5-5544-ADAE-C85E289F47C5}"/>
              </a:ext>
            </a:extLst>
          </p:cNvPr>
          <p:cNvSpPr>
            <a:spLocks noGrp="1"/>
          </p:cNvSpPr>
          <p:nvPr>
            <p:ph type="title"/>
          </p:nvPr>
        </p:nvSpPr>
        <p:spPr>
          <a:xfrm>
            <a:off x="541238" y="219870"/>
            <a:ext cx="8061523" cy="539750"/>
          </a:xfrm>
        </p:spPr>
        <p:txBody>
          <a:bodyPr/>
          <a:lstStyle/>
          <a:p>
            <a:r>
              <a:rPr lang="sv-SE" sz="2000" kern="1200" dirty="0">
                <a:solidFill>
                  <a:srgbClr val="004165"/>
                </a:solidFill>
                <a:effectLst/>
                <a:latin typeface="Helvetica" panose="020B0604020202020204" pitchFamily="34" charset="0"/>
                <a:ea typeface="+mn-ea"/>
                <a:cs typeface="+mn-cs"/>
              </a:rPr>
              <a:t>Kaliumbalans i förhållande till djurtäthet på mjölkgården</a:t>
            </a:r>
            <a:endParaRPr lang="sv-SE" dirty="0"/>
          </a:p>
        </p:txBody>
      </p:sp>
    </p:spTree>
    <p:extLst>
      <p:ext uri="{BB962C8B-B14F-4D97-AF65-F5344CB8AC3E}">
        <p14:creationId xmlns:p14="http://schemas.microsoft.com/office/powerpoint/2010/main" val="1757207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ChangeArrowheads="1"/>
          </p:cNvSpPr>
          <p:nvPr/>
        </p:nvSpPr>
        <p:spPr bwMode="auto">
          <a:xfrm>
            <a:off x="2124075" y="404813"/>
            <a:ext cx="6483350" cy="50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115000"/>
              </a:lnSpc>
            </a:pPr>
            <a:r>
              <a:rPr lang="sv-SE" altLang="sv-SE" sz="1200" dirty="0"/>
              <a:t>ca 480 svingårdar</a:t>
            </a:r>
            <a:endParaRPr lang="sv-SE" altLang="sv-SE" sz="2000" dirty="0"/>
          </a:p>
        </p:txBody>
      </p:sp>
      <p:pic>
        <p:nvPicPr>
          <p:cNvPr id="20485" name="Picture 6" descr="Diagram över kaliumöverskott i förhållande till djurtät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8135937"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A0272BB-3AF3-5D9B-8A13-93CF50CCB7E7}"/>
              </a:ext>
            </a:extLst>
          </p:cNvPr>
          <p:cNvSpPr>
            <a:spLocks noGrp="1"/>
          </p:cNvSpPr>
          <p:nvPr>
            <p:ph type="title"/>
          </p:nvPr>
        </p:nvSpPr>
        <p:spPr>
          <a:xfrm>
            <a:off x="542727" y="134938"/>
            <a:ext cx="8061523" cy="539750"/>
          </a:xfrm>
        </p:spPr>
        <p:txBody>
          <a:bodyPr/>
          <a:lstStyle/>
          <a:p>
            <a:r>
              <a:rPr lang="sv-SE" sz="2000" kern="1200" dirty="0">
                <a:solidFill>
                  <a:srgbClr val="004165"/>
                </a:solidFill>
                <a:effectLst/>
                <a:latin typeface="Helvetica" panose="020B0604020202020204" pitchFamily="34" charset="0"/>
                <a:ea typeface="+mn-ea"/>
                <a:cs typeface="+mn-cs"/>
              </a:rPr>
              <a:t>Kaliumbalans i förhållande till djurtäthet på svingården</a:t>
            </a:r>
            <a:endParaRPr lang="sv-SE" dirty="0"/>
          </a:p>
        </p:txBody>
      </p:sp>
    </p:spTree>
    <p:extLst>
      <p:ext uri="{BB962C8B-B14F-4D97-AF65-F5344CB8AC3E}">
        <p14:creationId xmlns:p14="http://schemas.microsoft.com/office/powerpoint/2010/main" val="316203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21" descr="Bild på en gård"/>
          <p:cNvPicPr>
            <a:picLocks noChangeAspect="1" noChangeArrowheads="1"/>
          </p:cNvPicPr>
          <p:nvPr/>
        </p:nvPicPr>
        <p:blipFill>
          <a:blip r:embed="rId2">
            <a:extLst>
              <a:ext uri="{28A0092B-C50C-407E-A947-70E740481C1C}">
                <a14:useLocalDpi xmlns:a14="http://schemas.microsoft.com/office/drawing/2010/main" val="0"/>
              </a:ext>
            </a:extLst>
          </a:blip>
          <a:srcRect l="32813" t="28125" r="25781" b="23958"/>
          <a:stretch>
            <a:fillRect/>
          </a:stretch>
        </p:blipFill>
        <p:spPr bwMode="auto">
          <a:xfrm>
            <a:off x="2743200" y="1712913"/>
            <a:ext cx="3733800" cy="3240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AutoShape 22"/>
          <p:cNvSpPr>
            <a:spLocks noChangeArrowheads="1"/>
          </p:cNvSpPr>
          <p:nvPr/>
        </p:nvSpPr>
        <p:spPr bwMode="auto">
          <a:xfrm>
            <a:off x="533400" y="1752600"/>
            <a:ext cx="2057400" cy="609600"/>
          </a:xfrm>
          <a:prstGeom prst="rightArrow">
            <a:avLst>
              <a:gd name="adj1" fmla="val 100000"/>
              <a:gd name="adj2" fmla="val 89578"/>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Kvävenedfall</a:t>
            </a:r>
          </a:p>
          <a:p>
            <a:pPr algn="ctr"/>
            <a:r>
              <a:rPr lang="sv-SE" altLang="sv-SE" sz="1600" b="1">
                <a:latin typeface="Albertus Medium" pitchFamily="34" charset="0"/>
              </a:rPr>
              <a:t>     kg N/ha</a:t>
            </a:r>
          </a:p>
        </p:txBody>
      </p:sp>
      <p:sp>
        <p:nvSpPr>
          <p:cNvPr id="10247" name="AutoShape 23" descr="Rosa silkespapper"/>
          <p:cNvSpPr>
            <a:spLocks noChangeArrowheads="1"/>
          </p:cNvSpPr>
          <p:nvPr/>
        </p:nvSpPr>
        <p:spPr bwMode="auto">
          <a:xfrm>
            <a:off x="533400" y="2590800"/>
            <a:ext cx="2057400" cy="1295400"/>
          </a:xfrm>
          <a:prstGeom prst="rightArrow">
            <a:avLst>
              <a:gd name="adj1" fmla="val 100000"/>
              <a:gd name="adj2" fmla="val 42154"/>
            </a:avLst>
          </a:prstGeom>
          <a:blipFill dpi="0" rotWithShape="0">
            <a:blip r:embed="rId3"/>
            <a:srcRect/>
            <a:tile tx="0" ty="0" sx="100000" sy="100000" flip="none" algn="tl"/>
          </a:bli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Produkter in</a:t>
            </a:r>
          </a:p>
          <a:p>
            <a:pPr algn="ctr"/>
            <a:r>
              <a:rPr lang="sv-SE" altLang="sv-SE" sz="1600" b="1">
                <a:latin typeface="Albertus Medium" pitchFamily="34" charset="0"/>
              </a:rPr>
              <a:t>N:     kg/ha</a:t>
            </a:r>
          </a:p>
          <a:p>
            <a:pPr algn="ctr"/>
            <a:r>
              <a:rPr lang="sv-SE" altLang="sv-SE" sz="1600" b="1">
                <a:latin typeface="Albertus Medium" pitchFamily="34" charset="0"/>
              </a:rPr>
              <a:t>P:      kg/ha</a:t>
            </a:r>
          </a:p>
          <a:p>
            <a:pPr algn="ctr"/>
            <a:r>
              <a:rPr lang="sv-SE" altLang="sv-SE" sz="1600" b="1">
                <a:latin typeface="Albertus Medium" pitchFamily="34" charset="0"/>
              </a:rPr>
              <a:t>K:      kg/ha</a:t>
            </a:r>
          </a:p>
        </p:txBody>
      </p:sp>
      <p:sp>
        <p:nvSpPr>
          <p:cNvPr id="10248" name="AutoShape 24"/>
          <p:cNvSpPr>
            <a:spLocks noChangeArrowheads="1"/>
          </p:cNvSpPr>
          <p:nvPr/>
        </p:nvSpPr>
        <p:spPr bwMode="auto">
          <a:xfrm>
            <a:off x="533400" y="4114800"/>
            <a:ext cx="2057400" cy="609600"/>
          </a:xfrm>
          <a:prstGeom prst="rightArrow">
            <a:avLst>
              <a:gd name="adj1" fmla="val 100000"/>
              <a:gd name="adj2" fmla="val 89578"/>
            </a:avLst>
          </a:prstGeom>
          <a:solidFill>
            <a:srgbClr val="99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Kvävefixering</a:t>
            </a:r>
          </a:p>
          <a:p>
            <a:pPr algn="ctr"/>
            <a:r>
              <a:rPr lang="sv-SE" altLang="sv-SE" sz="1600" b="1">
                <a:latin typeface="Albertus Medium" pitchFamily="34" charset="0"/>
              </a:rPr>
              <a:t>    kg N/ha</a:t>
            </a:r>
          </a:p>
        </p:txBody>
      </p:sp>
      <p:sp>
        <p:nvSpPr>
          <p:cNvPr id="10249" name="AutoShape 25" descr="Bukett"/>
          <p:cNvSpPr>
            <a:spLocks noChangeArrowheads="1"/>
          </p:cNvSpPr>
          <p:nvPr/>
        </p:nvSpPr>
        <p:spPr bwMode="auto">
          <a:xfrm>
            <a:off x="6629400" y="2590800"/>
            <a:ext cx="2057400" cy="1295400"/>
          </a:xfrm>
          <a:prstGeom prst="rightArrow">
            <a:avLst>
              <a:gd name="adj1" fmla="val 100000"/>
              <a:gd name="adj2" fmla="val 42154"/>
            </a:avLst>
          </a:prstGeom>
          <a:blipFill dpi="0" rotWithShape="0">
            <a:blip r:embed="rId4"/>
            <a:srcRect/>
            <a:tile tx="0" ty="0" sx="100000" sy="100000" flip="none" algn="tl"/>
          </a:bli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Produkter ut</a:t>
            </a:r>
          </a:p>
          <a:p>
            <a:pPr algn="ctr"/>
            <a:r>
              <a:rPr lang="sv-SE" altLang="sv-SE" sz="1600" b="1">
                <a:latin typeface="Albertus Medium" pitchFamily="34" charset="0"/>
              </a:rPr>
              <a:t>N:     kg/ha</a:t>
            </a:r>
          </a:p>
          <a:p>
            <a:pPr algn="ctr"/>
            <a:r>
              <a:rPr lang="sv-SE" altLang="sv-SE" sz="1600" b="1">
                <a:latin typeface="Albertus Medium" pitchFamily="34" charset="0"/>
              </a:rPr>
              <a:t>P:      kg/ha</a:t>
            </a:r>
          </a:p>
          <a:p>
            <a:pPr algn="ctr"/>
            <a:r>
              <a:rPr lang="sv-SE" altLang="sv-SE" sz="1600" b="1">
                <a:latin typeface="Albertus Medium" pitchFamily="34" charset="0"/>
              </a:rPr>
              <a:t>K:     kg/ha</a:t>
            </a:r>
          </a:p>
        </p:txBody>
      </p:sp>
      <p:graphicFrame>
        <p:nvGraphicFramePr>
          <p:cNvPr id="3098" name="Group 26"/>
          <p:cNvGraphicFramePr>
            <a:graphicFrameLocks noGrp="1"/>
          </p:cNvGraphicFramePr>
          <p:nvPr>
            <p:extLst>
              <p:ext uri="{D42A27DB-BD31-4B8C-83A1-F6EECF244321}">
                <p14:modId xmlns:p14="http://schemas.microsoft.com/office/powerpoint/2010/main" val="3986414977"/>
              </p:ext>
            </p:extLst>
          </p:nvPr>
        </p:nvGraphicFramePr>
        <p:xfrm>
          <a:off x="7092950" y="4221163"/>
          <a:ext cx="1524000" cy="2103436"/>
        </p:xfrm>
        <a:graphic>
          <a:graphicData uri="http://schemas.openxmlformats.org/drawingml/2006/table">
            <a:tbl>
              <a:tblPr firstRow="1"/>
              <a:tblGrid>
                <a:gridCol w="762000">
                  <a:extLst>
                    <a:ext uri="{9D8B030D-6E8A-4147-A177-3AD203B41FA5}">
                      <a16:colId xmlns:a16="http://schemas.microsoft.com/office/drawing/2014/main" val="1917788056"/>
                    </a:ext>
                  </a:extLst>
                </a:gridCol>
                <a:gridCol w="762000">
                  <a:extLst>
                    <a:ext uri="{9D8B030D-6E8A-4147-A177-3AD203B41FA5}">
                      <a16:colId xmlns:a16="http://schemas.microsoft.com/office/drawing/2014/main" val="4293472691"/>
                    </a:ext>
                  </a:extLst>
                </a:gridCol>
              </a:tblGrid>
              <a:tr h="640176">
                <a:tc gridSpan="2">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Överskott kg/ha</a:t>
                      </a:r>
                    </a:p>
                  </a:txBody>
                  <a:tcPr marT="45727" marB="45727"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sv-SE"/>
                    </a:p>
                  </a:txBody>
                  <a:tcPr/>
                </a:tc>
                <a:extLst>
                  <a:ext uri="{0D108BD9-81ED-4DB2-BD59-A6C34878D82A}">
                    <a16:rowId xmlns:a16="http://schemas.microsoft.com/office/drawing/2014/main" val="2313829739"/>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163075"/>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2909840"/>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52222156"/>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33129946"/>
                  </a:ext>
                </a:extLst>
              </a:tr>
            </a:tbl>
          </a:graphicData>
        </a:graphic>
      </p:graphicFrame>
      <p:sp>
        <p:nvSpPr>
          <p:cNvPr id="10269" name="AutoShape 45"/>
          <p:cNvSpPr>
            <a:spLocks noChangeArrowheads="1"/>
          </p:cNvSpPr>
          <p:nvPr/>
        </p:nvSpPr>
        <p:spPr bwMode="auto">
          <a:xfrm>
            <a:off x="2895600" y="609600"/>
            <a:ext cx="1143000" cy="1066800"/>
          </a:xfrm>
          <a:prstGeom prst="upArrow">
            <a:avLst>
              <a:gd name="adj1" fmla="val 100000"/>
              <a:gd name="adj2" fmla="val 28597"/>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Ammoniak-</a:t>
            </a:r>
          </a:p>
          <a:p>
            <a:pPr algn="ctr"/>
            <a:r>
              <a:rPr lang="sv-SE" altLang="sv-SE" sz="1600" b="1">
                <a:latin typeface="Albertus Medium" pitchFamily="34" charset="0"/>
              </a:rPr>
              <a:t>avgång</a:t>
            </a:r>
          </a:p>
          <a:p>
            <a:pPr algn="ctr"/>
            <a:r>
              <a:rPr lang="sv-SE" altLang="sv-SE" sz="1600" b="1">
                <a:latin typeface="Albertus Medium" pitchFamily="34" charset="0"/>
              </a:rPr>
              <a:t>    kg N/ha</a:t>
            </a:r>
          </a:p>
        </p:txBody>
      </p:sp>
      <p:sp>
        <p:nvSpPr>
          <p:cNvPr id="10270" name="AutoShape 46"/>
          <p:cNvSpPr>
            <a:spLocks noChangeArrowheads="1"/>
          </p:cNvSpPr>
          <p:nvPr/>
        </p:nvSpPr>
        <p:spPr bwMode="auto">
          <a:xfrm>
            <a:off x="4419600" y="609600"/>
            <a:ext cx="1143000" cy="1066800"/>
          </a:xfrm>
          <a:prstGeom prst="upArrow">
            <a:avLst>
              <a:gd name="adj1" fmla="val 100000"/>
              <a:gd name="adj2" fmla="val 28597"/>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Denitri-</a:t>
            </a:r>
          </a:p>
          <a:p>
            <a:pPr algn="ctr"/>
            <a:r>
              <a:rPr lang="sv-SE" altLang="sv-SE" sz="1600" b="1">
                <a:latin typeface="Albertus Medium" pitchFamily="34" charset="0"/>
              </a:rPr>
              <a:t>fikation</a:t>
            </a:r>
          </a:p>
          <a:p>
            <a:pPr algn="ctr"/>
            <a:r>
              <a:rPr lang="sv-SE" altLang="sv-SE" sz="1600" b="1">
                <a:latin typeface="Albertus Medium" pitchFamily="34" charset="0"/>
              </a:rPr>
              <a:t>    kg N/ha</a:t>
            </a:r>
          </a:p>
        </p:txBody>
      </p:sp>
      <p:sp>
        <p:nvSpPr>
          <p:cNvPr id="10271" name="AutoShape 47"/>
          <p:cNvSpPr>
            <a:spLocks noChangeArrowheads="1"/>
          </p:cNvSpPr>
          <p:nvPr/>
        </p:nvSpPr>
        <p:spPr bwMode="auto">
          <a:xfrm>
            <a:off x="2895600" y="5105400"/>
            <a:ext cx="1066800" cy="1371600"/>
          </a:xfrm>
          <a:prstGeom prst="downArrow">
            <a:avLst>
              <a:gd name="adj1" fmla="val 100000"/>
              <a:gd name="adj2" fmla="val 33815"/>
            </a:avLst>
          </a:prstGeom>
          <a:solidFill>
            <a:srgbClr val="FF99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Utlakning</a:t>
            </a:r>
          </a:p>
          <a:p>
            <a:pPr algn="ctr"/>
            <a:r>
              <a:rPr lang="sv-SE" altLang="sv-SE" sz="1600" b="1">
                <a:latin typeface="Albertus Medium" pitchFamily="34" charset="0"/>
              </a:rPr>
              <a:t>   kg N/ha</a:t>
            </a:r>
          </a:p>
        </p:txBody>
      </p:sp>
      <p:sp>
        <p:nvSpPr>
          <p:cNvPr id="10272" name="AutoShape 48"/>
          <p:cNvSpPr>
            <a:spLocks noChangeArrowheads="1"/>
          </p:cNvSpPr>
          <p:nvPr/>
        </p:nvSpPr>
        <p:spPr bwMode="auto">
          <a:xfrm>
            <a:off x="4191000" y="5105400"/>
            <a:ext cx="914400" cy="1371600"/>
          </a:xfrm>
          <a:prstGeom prst="downArrow">
            <a:avLst>
              <a:gd name="adj1" fmla="val 100000"/>
              <a:gd name="adj2" fmla="val 39451"/>
            </a:avLst>
          </a:prstGeom>
          <a:solidFill>
            <a:srgbClr val="FF99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Till mull</a:t>
            </a:r>
          </a:p>
          <a:p>
            <a:pPr algn="ctr"/>
            <a:r>
              <a:rPr lang="sv-SE" altLang="sv-SE" sz="1600" b="1">
                <a:latin typeface="Albertus Medium" pitchFamily="34" charset="0"/>
              </a:rPr>
              <a:t>  kg N/ha</a:t>
            </a:r>
          </a:p>
        </p:txBody>
      </p:sp>
      <p:sp>
        <p:nvSpPr>
          <p:cNvPr id="10273" name="AutoShape 49"/>
          <p:cNvSpPr>
            <a:spLocks noChangeArrowheads="1"/>
          </p:cNvSpPr>
          <p:nvPr/>
        </p:nvSpPr>
        <p:spPr bwMode="auto">
          <a:xfrm>
            <a:off x="5334000" y="5105400"/>
            <a:ext cx="914400" cy="1295400"/>
          </a:xfrm>
          <a:prstGeom prst="upArrow">
            <a:avLst>
              <a:gd name="adj1" fmla="val 100000"/>
              <a:gd name="adj2" fmla="val 33679"/>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Från mull</a:t>
            </a:r>
          </a:p>
          <a:p>
            <a:pPr algn="ctr"/>
            <a:r>
              <a:rPr lang="sv-SE" altLang="sv-SE" sz="1600" b="1">
                <a:latin typeface="Albertus Medium" pitchFamily="34" charset="0"/>
              </a:rPr>
              <a:t> kg N/ha</a:t>
            </a:r>
          </a:p>
        </p:txBody>
      </p:sp>
      <p:sp>
        <p:nvSpPr>
          <p:cNvPr id="2" name="Rubrik 1">
            <a:extLst>
              <a:ext uri="{FF2B5EF4-FFF2-40B4-BE49-F238E27FC236}">
                <a16:creationId xmlns:a16="http://schemas.microsoft.com/office/drawing/2014/main" id="{AF963EE4-0A29-B629-F015-DA65104F38D8}"/>
              </a:ext>
            </a:extLst>
          </p:cNvPr>
          <p:cNvSpPr>
            <a:spLocks noGrp="1"/>
          </p:cNvSpPr>
          <p:nvPr>
            <p:ph type="title"/>
          </p:nvPr>
        </p:nvSpPr>
        <p:spPr>
          <a:xfrm>
            <a:off x="622946" y="455963"/>
            <a:ext cx="8061523" cy="539750"/>
          </a:xfrm>
        </p:spPr>
        <p:txBody>
          <a:bodyPr/>
          <a:lstStyle/>
          <a:p>
            <a:r>
              <a:rPr lang="sv-SE" sz="1600" dirty="0"/>
              <a:t>Flöden in och ut från gården</a:t>
            </a:r>
          </a:p>
        </p:txBody>
      </p:sp>
    </p:spTree>
    <p:extLst>
      <p:ext uri="{BB962C8B-B14F-4D97-AF65-F5344CB8AC3E}">
        <p14:creationId xmlns:p14="http://schemas.microsoft.com/office/powerpoint/2010/main" val="276889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Fl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981075"/>
            <a:ext cx="5888038"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C146F872-5069-1782-36D3-20A83A62A9C8}"/>
              </a:ext>
            </a:extLst>
          </p:cNvPr>
          <p:cNvSpPr>
            <a:spLocks noGrp="1"/>
          </p:cNvSpPr>
          <p:nvPr>
            <p:ph type="title"/>
          </p:nvPr>
        </p:nvSpPr>
        <p:spPr>
          <a:xfrm>
            <a:off x="605532" y="310680"/>
            <a:ext cx="8061523" cy="539750"/>
          </a:xfrm>
        </p:spPr>
        <p:txBody>
          <a:bodyPr/>
          <a:lstStyle/>
          <a:p>
            <a:r>
              <a:rPr lang="sv-SE" sz="1600" dirty="0"/>
              <a:t>Flöden inom gården</a:t>
            </a:r>
          </a:p>
        </p:txBody>
      </p:sp>
    </p:spTree>
    <p:extLst>
      <p:ext uri="{BB962C8B-B14F-4D97-AF65-F5344CB8AC3E}">
        <p14:creationId xmlns:p14="http://schemas.microsoft.com/office/powerpoint/2010/main" val="374911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443663" y="685800"/>
            <a:ext cx="2090737"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115000"/>
              </a:lnSpc>
            </a:pPr>
            <a:r>
              <a:rPr lang="sv-SE" altLang="sv-SE" sz="1000" b="1">
                <a:solidFill>
                  <a:schemeClr val="tx2"/>
                </a:solidFill>
                <a:latin typeface="Helvetica" panose="020B0604020202020204" pitchFamily="34" charset="0"/>
              </a:rPr>
              <a:t>Överskott</a:t>
            </a:r>
            <a:endParaRPr lang="sv-SE" altLang="sv-SE" sz="4400">
              <a:solidFill>
                <a:schemeClr val="tx2"/>
              </a:solidFill>
              <a:latin typeface="Helvetica" panose="020B0604020202020204" pitchFamily="34" charset="0"/>
            </a:endParaRPr>
          </a:p>
        </p:txBody>
      </p:sp>
      <p:sp>
        <p:nvSpPr>
          <p:cNvPr id="12293" name="Rectangle 16"/>
          <p:cNvSpPr>
            <a:spLocks noGrp="1" noChangeArrowheads="1"/>
          </p:cNvSpPr>
          <p:nvPr>
            <p:ph type="title" sz="quarter"/>
          </p:nvPr>
        </p:nvSpPr>
        <p:spPr>
          <a:xfrm>
            <a:off x="455613" y="1052513"/>
            <a:ext cx="7772400" cy="11430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r>
              <a:rPr lang="sv-SE" altLang="sv-SE" dirty="0"/>
              <a:t>Överskott = Förluster ?</a:t>
            </a:r>
          </a:p>
        </p:txBody>
      </p:sp>
      <p:sp>
        <p:nvSpPr>
          <p:cNvPr id="12294" name="Text Box 17"/>
          <p:cNvSpPr txBox="1">
            <a:spLocks noChangeArrowheads="1"/>
          </p:cNvSpPr>
          <p:nvPr/>
        </p:nvSpPr>
        <p:spPr bwMode="auto">
          <a:xfrm>
            <a:off x="455613" y="2576513"/>
            <a:ext cx="2286000" cy="1222375"/>
          </a:xfrm>
          <a:prstGeom prst="rect">
            <a:avLst/>
          </a:prstGeom>
          <a:solidFill>
            <a:srgbClr val="FFFF99"/>
          </a:solidFill>
          <a:ln w="34925">
            <a:solidFill>
              <a:srgbClr val="00008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q"/>
            </a:pPr>
            <a:r>
              <a:rPr lang="sv-SE" altLang="sv-SE">
                <a:latin typeface="Times New Roman" panose="02020603050405020304" pitchFamily="18" charset="0"/>
              </a:rPr>
              <a:t>Produkter</a:t>
            </a:r>
          </a:p>
          <a:p>
            <a:pPr>
              <a:buFont typeface="Wingdings" panose="05000000000000000000" pitchFamily="2" charset="2"/>
              <a:buChar char="q"/>
            </a:pPr>
            <a:r>
              <a:rPr lang="sv-SE" altLang="sv-SE">
                <a:latin typeface="Times New Roman" panose="02020603050405020304" pitchFamily="18" charset="0"/>
              </a:rPr>
              <a:t>Kvävenedfall</a:t>
            </a:r>
          </a:p>
          <a:p>
            <a:pPr>
              <a:buFont typeface="Wingdings" panose="05000000000000000000" pitchFamily="2" charset="2"/>
              <a:buChar char="q"/>
            </a:pPr>
            <a:r>
              <a:rPr lang="sv-SE" altLang="sv-SE">
                <a:latin typeface="Times New Roman" panose="02020603050405020304" pitchFamily="18" charset="0"/>
              </a:rPr>
              <a:t>Kvävefixering</a:t>
            </a:r>
          </a:p>
        </p:txBody>
      </p:sp>
      <p:sp>
        <p:nvSpPr>
          <p:cNvPr id="12295" name="Text Box 18"/>
          <p:cNvSpPr txBox="1">
            <a:spLocks noChangeArrowheads="1"/>
          </p:cNvSpPr>
          <p:nvPr/>
        </p:nvSpPr>
        <p:spPr bwMode="auto">
          <a:xfrm>
            <a:off x="2589213" y="2500313"/>
            <a:ext cx="8382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sv-SE" altLang="sv-SE" sz="6600">
                <a:latin typeface="Times New Roman" panose="02020603050405020304" pitchFamily="18" charset="0"/>
              </a:rPr>
              <a:t>-</a:t>
            </a:r>
          </a:p>
        </p:txBody>
      </p:sp>
      <p:sp>
        <p:nvSpPr>
          <p:cNvPr id="12296" name="Rectangle 19"/>
          <p:cNvSpPr>
            <a:spLocks noChangeArrowheads="1"/>
          </p:cNvSpPr>
          <p:nvPr/>
        </p:nvSpPr>
        <p:spPr bwMode="auto">
          <a:xfrm>
            <a:off x="3275013" y="2576513"/>
            <a:ext cx="2057400" cy="1222375"/>
          </a:xfrm>
          <a:prstGeom prst="rect">
            <a:avLst/>
          </a:prstGeom>
          <a:solidFill>
            <a:srgbClr val="FFFF99"/>
          </a:solidFill>
          <a:ln w="349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None/>
            </a:pPr>
            <a:r>
              <a:rPr lang="sv-SE" altLang="sv-SE">
                <a:latin typeface="Times New Roman" panose="02020603050405020304" pitchFamily="18" charset="0"/>
              </a:rPr>
              <a:t>Produkter som lämnar gården</a:t>
            </a:r>
          </a:p>
          <a:p>
            <a:pPr algn="ctr">
              <a:buFont typeface="Wingdings" panose="05000000000000000000" pitchFamily="2" charset="2"/>
              <a:buChar char="q"/>
            </a:pPr>
            <a:endParaRPr lang="sv-SE" altLang="sv-SE">
              <a:latin typeface="Times New Roman" panose="02020603050405020304" pitchFamily="18" charset="0"/>
            </a:endParaRPr>
          </a:p>
        </p:txBody>
      </p:sp>
      <p:sp>
        <p:nvSpPr>
          <p:cNvPr id="12297" name="Text Box 20"/>
          <p:cNvSpPr txBox="1">
            <a:spLocks noChangeArrowheads="1"/>
          </p:cNvSpPr>
          <p:nvPr/>
        </p:nvSpPr>
        <p:spPr bwMode="auto">
          <a:xfrm>
            <a:off x="5484813" y="2195513"/>
            <a:ext cx="6572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br>
              <a:rPr lang="sv-SE" altLang="sv-SE">
                <a:latin typeface="Times New Roman" panose="02020603050405020304" pitchFamily="18" charset="0"/>
              </a:rPr>
            </a:br>
            <a:r>
              <a:rPr lang="sv-SE" altLang="sv-SE" sz="6600">
                <a:latin typeface="Times New Roman" panose="02020603050405020304" pitchFamily="18" charset="0"/>
              </a:rPr>
              <a:t>=</a:t>
            </a:r>
          </a:p>
        </p:txBody>
      </p:sp>
      <p:sp>
        <p:nvSpPr>
          <p:cNvPr id="12298" name="Rectangle 21"/>
          <p:cNvSpPr>
            <a:spLocks noChangeArrowheads="1"/>
          </p:cNvSpPr>
          <p:nvPr/>
        </p:nvSpPr>
        <p:spPr bwMode="auto">
          <a:xfrm>
            <a:off x="6323013" y="2576513"/>
            <a:ext cx="1676400" cy="1222375"/>
          </a:xfrm>
          <a:prstGeom prst="rect">
            <a:avLst/>
          </a:prstGeom>
          <a:solidFill>
            <a:srgbClr val="99CCFF"/>
          </a:solidFill>
          <a:ln w="349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None/>
            </a:pPr>
            <a:r>
              <a:rPr lang="sv-SE" altLang="sv-SE">
                <a:latin typeface="Times New Roman" panose="02020603050405020304" pitchFamily="18" charset="0"/>
              </a:rPr>
              <a:t>Överskottet för hela gården</a:t>
            </a:r>
          </a:p>
        </p:txBody>
      </p:sp>
      <p:sp>
        <p:nvSpPr>
          <p:cNvPr id="12299" name="Text Box 22"/>
          <p:cNvSpPr txBox="1">
            <a:spLocks noChangeArrowheads="1"/>
          </p:cNvSpPr>
          <p:nvPr/>
        </p:nvSpPr>
        <p:spPr bwMode="auto">
          <a:xfrm>
            <a:off x="6246813" y="4557713"/>
            <a:ext cx="2286000" cy="1222375"/>
          </a:xfrm>
          <a:prstGeom prst="rect">
            <a:avLst/>
          </a:prstGeom>
          <a:solidFill>
            <a:srgbClr val="FFFF99"/>
          </a:solidFill>
          <a:ln w="34925">
            <a:solidFill>
              <a:srgbClr val="00008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None/>
            </a:pPr>
            <a:r>
              <a:rPr lang="sv-SE" altLang="sv-SE">
                <a:latin typeface="Times New Roman" panose="02020603050405020304" pitchFamily="18" charset="0"/>
              </a:rPr>
              <a:t>Mineralisering - immobilisering</a:t>
            </a:r>
          </a:p>
          <a:p>
            <a:pPr>
              <a:buFont typeface="Wingdings" panose="05000000000000000000" pitchFamily="2" charset="2"/>
              <a:buNone/>
            </a:pPr>
            <a:endParaRPr lang="sv-SE" altLang="sv-SE">
              <a:latin typeface="Times New Roman" panose="02020603050405020304" pitchFamily="18" charset="0"/>
            </a:endParaRPr>
          </a:p>
        </p:txBody>
      </p:sp>
      <p:sp>
        <p:nvSpPr>
          <p:cNvPr id="12300" name="Text Box 23"/>
          <p:cNvSpPr txBox="1">
            <a:spLocks noChangeArrowheads="1"/>
          </p:cNvSpPr>
          <p:nvPr/>
        </p:nvSpPr>
        <p:spPr bwMode="auto">
          <a:xfrm>
            <a:off x="2817813" y="4557713"/>
            <a:ext cx="2743200" cy="1222375"/>
          </a:xfrm>
          <a:prstGeom prst="rect">
            <a:avLst/>
          </a:prstGeom>
          <a:solidFill>
            <a:srgbClr val="FFFF99"/>
          </a:solidFill>
          <a:ln w="34925">
            <a:solidFill>
              <a:srgbClr val="00008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q"/>
            </a:pPr>
            <a:r>
              <a:rPr lang="sv-SE" altLang="sv-SE">
                <a:latin typeface="Times New Roman" panose="02020603050405020304" pitchFamily="18" charset="0"/>
              </a:rPr>
              <a:t>Utlakning</a:t>
            </a:r>
          </a:p>
          <a:p>
            <a:pPr>
              <a:buFont typeface="Wingdings" panose="05000000000000000000" pitchFamily="2" charset="2"/>
              <a:buChar char="q"/>
            </a:pPr>
            <a:r>
              <a:rPr lang="sv-SE" altLang="sv-SE">
                <a:latin typeface="Times New Roman" panose="02020603050405020304" pitchFamily="18" charset="0"/>
              </a:rPr>
              <a:t>Ammoniakavgång</a:t>
            </a:r>
          </a:p>
          <a:p>
            <a:pPr>
              <a:buFont typeface="Wingdings" panose="05000000000000000000" pitchFamily="2" charset="2"/>
              <a:buChar char="q"/>
            </a:pPr>
            <a:r>
              <a:rPr lang="sv-SE" altLang="sv-SE">
                <a:latin typeface="Times New Roman" panose="02020603050405020304" pitchFamily="18" charset="0"/>
              </a:rPr>
              <a:t>Denitrifikation</a:t>
            </a:r>
          </a:p>
        </p:txBody>
      </p:sp>
      <p:sp>
        <p:nvSpPr>
          <p:cNvPr id="12301" name="Text Box 24"/>
          <p:cNvSpPr txBox="1">
            <a:spLocks noChangeArrowheads="1"/>
          </p:cNvSpPr>
          <p:nvPr/>
        </p:nvSpPr>
        <p:spPr bwMode="auto">
          <a:xfrm>
            <a:off x="2132013" y="4252913"/>
            <a:ext cx="6572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br>
              <a:rPr lang="sv-SE" altLang="sv-SE">
                <a:latin typeface="Times New Roman" panose="02020603050405020304" pitchFamily="18" charset="0"/>
              </a:rPr>
            </a:br>
            <a:r>
              <a:rPr lang="sv-SE" altLang="sv-SE" sz="6600">
                <a:latin typeface="Times New Roman" panose="02020603050405020304" pitchFamily="18" charset="0"/>
              </a:rPr>
              <a:t>=</a:t>
            </a:r>
          </a:p>
        </p:txBody>
      </p:sp>
      <p:sp>
        <p:nvSpPr>
          <p:cNvPr id="12302" name="Text Box 25"/>
          <p:cNvSpPr txBox="1">
            <a:spLocks noChangeArrowheads="1"/>
          </p:cNvSpPr>
          <p:nvPr/>
        </p:nvSpPr>
        <p:spPr bwMode="auto">
          <a:xfrm>
            <a:off x="5484813" y="4557713"/>
            <a:ext cx="8382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sv-SE" altLang="sv-SE" sz="6600">
                <a:latin typeface="Times New Roman" panose="02020603050405020304" pitchFamily="18" charset="0"/>
              </a:rPr>
              <a:t>+</a:t>
            </a:r>
          </a:p>
        </p:txBody>
      </p:sp>
      <p:sp>
        <p:nvSpPr>
          <p:cNvPr id="12303" name="Rectangle 26"/>
          <p:cNvSpPr>
            <a:spLocks noChangeArrowheads="1"/>
          </p:cNvSpPr>
          <p:nvPr/>
        </p:nvSpPr>
        <p:spPr bwMode="auto">
          <a:xfrm>
            <a:off x="455613" y="4557713"/>
            <a:ext cx="1676400" cy="1222375"/>
          </a:xfrm>
          <a:prstGeom prst="rect">
            <a:avLst/>
          </a:prstGeom>
          <a:solidFill>
            <a:srgbClr val="99CCFF"/>
          </a:solidFill>
          <a:ln w="349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None/>
            </a:pPr>
            <a:r>
              <a:rPr lang="sv-SE" altLang="sv-SE">
                <a:latin typeface="Times New Roman" panose="02020603050405020304" pitchFamily="18" charset="0"/>
              </a:rPr>
              <a:t>Överskottet för hela gården</a:t>
            </a:r>
          </a:p>
        </p:txBody>
      </p:sp>
    </p:spTree>
    <p:extLst>
      <p:ext uri="{BB962C8B-B14F-4D97-AF65-F5344CB8AC3E}">
        <p14:creationId xmlns:p14="http://schemas.microsoft.com/office/powerpoint/2010/main" val="315710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3">
            <a:extLst>
              <a:ext uri="{C183D7F6-B498-43B3-948B-1728B52AA6E4}">
                <adec:decorative xmlns:adec="http://schemas.microsoft.com/office/drawing/2017/decorative" val="1"/>
              </a:ext>
            </a:extLst>
          </p:cNvPr>
          <p:cNvSpPr>
            <a:spLocks noChangeArrowheads="1"/>
          </p:cNvSpPr>
          <p:nvPr/>
        </p:nvSpPr>
        <p:spPr bwMode="auto">
          <a:xfrm>
            <a:off x="7080405" y="2358359"/>
            <a:ext cx="689742" cy="272682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5" name="Rectangle 3">
            <a:extLst>
              <a:ext uri="{C183D7F6-B498-43B3-948B-1728B52AA6E4}">
                <adec:decorative xmlns:adec="http://schemas.microsoft.com/office/drawing/2017/decorative" val="1"/>
              </a:ext>
            </a:extLst>
          </p:cNvPr>
          <p:cNvSpPr>
            <a:spLocks noChangeArrowheads="1"/>
          </p:cNvSpPr>
          <p:nvPr/>
        </p:nvSpPr>
        <p:spPr bwMode="auto">
          <a:xfrm>
            <a:off x="6300192" y="2358359"/>
            <a:ext cx="689742" cy="272682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4" name="Rectangle 2">
            <a:extLst>
              <a:ext uri="{C183D7F6-B498-43B3-948B-1728B52AA6E4}">
                <adec:decorative xmlns:adec="http://schemas.microsoft.com/office/drawing/2017/decorative" val="1"/>
              </a:ext>
            </a:extLst>
          </p:cNvPr>
          <p:cNvSpPr>
            <a:spLocks noChangeArrowheads="1"/>
          </p:cNvSpPr>
          <p:nvPr/>
        </p:nvSpPr>
        <p:spPr bwMode="auto">
          <a:xfrm>
            <a:off x="7860618" y="2358359"/>
            <a:ext cx="684660" cy="272682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6" name="Rectangle 4">
            <a:extLst>
              <a:ext uri="{C183D7F6-B498-43B3-948B-1728B52AA6E4}">
                <adec:decorative xmlns:adec="http://schemas.microsoft.com/office/drawing/2017/decorative" val="1"/>
              </a:ext>
            </a:extLst>
          </p:cNvPr>
          <p:cNvSpPr>
            <a:spLocks noChangeArrowheads="1"/>
          </p:cNvSpPr>
          <p:nvPr/>
        </p:nvSpPr>
        <p:spPr bwMode="auto">
          <a:xfrm>
            <a:off x="5508104" y="2358360"/>
            <a:ext cx="714100" cy="272682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7" name="Rectangle 5">
            <a:extLst>
              <a:ext uri="{C183D7F6-B498-43B3-948B-1728B52AA6E4}">
                <adec:decorative xmlns:adec="http://schemas.microsoft.com/office/drawing/2017/decorative" val="1"/>
              </a:ext>
            </a:extLst>
          </p:cNvPr>
          <p:cNvSpPr>
            <a:spLocks noChangeArrowheads="1"/>
          </p:cNvSpPr>
          <p:nvPr/>
        </p:nvSpPr>
        <p:spPr bwMode="auto">
          <a:xfrm>
            <a:off x="4751861" y="2358360"/>
            <a:ext cx="684235" cy="272682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8" name="Rectangle 6">
            <a:extLst>
              <a:ext uri="{C183D7F6-B498-43B3-948B-1728B52AA6E4}">
                <adec:decorative xmlns:adec="http://schemas.microsoft.com/office/drawing/2017/decorative" val="1"/>
              </a:ext>
            </a:extLst>
          </p:cNvPr>
          <p:cNvSpPr>
            <a:spLocks noChangeArrowheads="1"/>
          </p:cNvSpPr>
          <p:nvPr/>
        </p:nvSpPr>
        <p:spPr bwMode="auto">
          <a:xfrm>
            <a:off x="3995936" y="2358362"/>
            <a:ext cx="688253" cy="272682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9" name="Rectangle 7"/>
          <p:cNvSpPr>
            <a:spLocks noGrp="1" noChangeArrowheads="1"/>
          </p:cNvSpPr>
          <p:nvPr>
            <p:ph type="title"/>
          </p:nvPr>
        </p:nvSpPr>
        <p:spPr>
          <a:xfrm>
            <a:off x="327025" y="238124"/>
            <a:ext cx="8458200" cy="1044635"/>
          </a:xfrm>
        </p:spPr>
        <p:txBody>
          <a:bodyPr/>
          <a:lstStyle/>
          <a:p>
            <a:r>
              <a:rPr lang="sv-SE" altLang="sv-SE" sz="2200" dirty="0">
                <a:solidFill>
                  <a:schemeClr val="tx1"/>
                </a:solidFill>
                <a:ea typeface="ＭＳ Ｐゴシック" pitchFamily="34" charset="-128"/>
              </a:rPr>
              <a:t>Rimlig fosforbalans i växtodlingen</a:t>
            </a:r>
            <a:endParaRPr lang="sv-SE" altLang="sv-SE" sz="2200" dirty="0">
              <a:solidFill>
                <a:srgbClr val="0066CC"/>
              </a:solidFill>
              <a:ea typeface="ＭＳ Ｐゴシック" pitchFamily="34" charset="-128"/>
            </a:endParaRPr>
          </a:p>
        </p:txBody>
      </p:sp>
      <p:sp>
        <p:nvSpPr>
          <p:cNvPr id="18441" name="Text Box 9"/>
          <p:cNvSpPr txBox="1">
            <a:spLocks noChangeArrowheads="1"/>
          </p:cNvSpPr>
          <p:nvPr/>
        </p:nvSpPr>
        <p:spPr bwMode="auto">
          <a:xfrm>
            <a:off x="755454" y="1372447"/>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   Växtföljd         </a:t>
            </a:r>
          </a:p>
        </p:txBody>
      </p:sp>
      <p:sp>
        <p:nvSpPr>
          <p:cNvPr id="18442" name="Text Box 10"/>
          <p:cNvSpPr txBox="1">
            <a:spLocks noChangeArrowheads="1"/>
          </p:cNvSpPr>
          <p:nvPr/>
        </p:nvSpPr>
        <p:spPr bwMode="auto">
          <a:xfrm>
            <a:off x="4211961" y="1499234"/>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P-AL-värde</a:t>
            </a:r>
          </a:p>
          <a:p>
            <a:pPr marL="0" marR="0" lvl="0" indent="0"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A71930"/>
                </a:solidFill>
                <a:effectLst/>
                <a:uLnTx/>
                <a:uFillTx/>
                <a:latin typeface="Helvetica"/>
                <a:ea typeface="ＭＳ Ｐゴシック" pitchFamily="34" charset="-128"/>
                <a:cs typeface="+mn-cs"/>
              </a:rPr>
              <a:t>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C5034"/>
                </a:solidFill>
                <a:effectLst/>
                <a:uLnTx/>
                <a:uFillTx/>
                <a:latin typeface="Helvetica"/>
                <a:ea typeface="ＭＳ Ｐゴシック" pitchFamily="34" charset="-128"/>
                <a:cs typeface="+mn-cs"/>
              </a:rPr>
              <a:t>II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4BA00"/>
                </a:solidFill>
                <a:effectLst/>
                <a:uLnTx/>
                <a:uFillTx/>
                <a:latin typeface="Helvetica"/>
                <a:ea typeface="ＭＳ Ｐゴシック" pitchFamily="34" charset="-128"/>
                <a:cs typeface="+mn-cs"/>
              </a:rPr>
              <a:t>III</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lang="sv-SE" altLang="sv-SE" sz="2200" b="1" dirty="0">
                <a:solidFill>
                  <a:srgbClr val="92D050"/>
                </a:solidFill>
                <a:latin typeface="Helvetica"/>
              </a:rPr>
              <a:t>I</a:t>
            </a:r>
            <a:r>
              <a:rPr kumimoji="0" lang="sv-SE" altLang="sv-SE" sz="2200" b="1" i="0" u="none" strike="noStrike" kern="1200" cap="none" spc="0" normalizeH="0" baseline="0" noProof="0" dirty="0">
                <a:ln>
                  <a:noFill/>
                </a:ln>
                <a:solidFill>
                  <a:srgbClr val="92D050"/>
                </a:solidFill>
                <a:effectLst/>
                <a:uLnTx/>
                <a:uFillTx/>
                <a:latin typeface="Helvetica"/>
                <a:ea typeface="ＭＳ Ｐゴシック" pitchFamily="34" charset="-128"/>
                <a:cs typeface="+mn-cs"/>
              </a:rPr>
              <a:t>VA</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58A618"/>
                </a:solidFill>
                <a:effectLst/>
                <a:uLnTx/>
                <a:uFillTx/>
                <a:latin typeface="Helvetica"/>
                <a:ea typeface="ＭＳ Ｐゴシック" pitchFamily="34" charset="-128"/>
                <a:cs typeface="+mn-cs"/>
              </a:rPr>
              <a:t>IVB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0083BE"/>
                </a:solidFill>
                <a:effectLst/>
                <a:uLnTx/>
                <a:uFillTx/>
                <a:latin typeface="Helvetica"/>
                <a:ea typeface="ＭＳ Ｐゴシック" pitchFamily="34" charset="-128"/>
                <a:cs typeface="+mn-cs"/>
              </a:rPr>
              <a:t>V</a:t>
            </a:r>
          </a:p>
        </p:txBody>
      </p:sp>
      <p:sp>
        <p:nvSpPr>
          <p:cNvPr id="18440" name="Rectangle 8"/>
          <p:cNvSpPr>
            <a:spLocks noGrp="1" noChangeArrowheads="1"/>
          </p:cNvSpPr>
          <p:nvPr>
            <p:ph type="body" idx="1"/>
          </p:nvPr>
        </p:nvSpPr>
        <p:spPr>
          <a:xfrm>
            <a:off x="525788" y="2268675"/>
            <a:ext cx="8259437" cy="3302886"/>
          </a:xfrm>
        </p:spPr>
        <p:txBody>
          <a:bodyPr/>
          <a:lstStyle/>
          <a:p>
            <a:pPr eaLnBrk="1" hangingPunct="1">
              <a:lnSpc>
                <a:spcPct val="170000"/>
              </a:lnSpc>
            </a:pPr>
            <a:r>
              <a:rPr lang="sv-SE" altLang="sv-SE" sz="2000" dirty="0">
                <a:solidFill>
                  <a:schemeClr val="tx1"/>
                </a:solidFill>
                <a:latin typeface="+mj-lt"/>
                <a:ea typeface="ＭＳ Ｐゴシック" pitchFamily="34" charset="-128"/>
                <a:cs typeface="Arial" panose="020B0604020202020204" pitchFamily="34" charset="0"/>
              </a:rPr>
              <a:t>Spannmål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-20	 -20 </a:t>
            </a:r>
          </a:p>
          <a:p>
            <a:pPr eaLnBrk="1" hangingPunct="1">
              <a:lnSpc>
                <a:spcPct val="170000"/>
              </a:lnSpc>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-25      -25</a:t>
            </a:r>
          </a:p>
          <a:p>
            <a:pPr eaLnBrk="1" hangingPunct="1">
              <a:lnSpc>
                <a:spcPct val="170000"/>
              </a:lnSpc>
            </a:pPr>
            <a:r>
              <a:rPr lang="sv-SE" altLang="sv-SE" sz="2000" dirty="0">
                <a:solidFill>
                  <a:schemeClr val="tx1"/>
                </a:solidFill>
                <a:latin typeface="+mj-lt"/>
                <a:ea typeface="ＭＳ Ｐゴシック" pitchFamily="34" charset="-128"/>
                <a:cs typeface="Arial" panose="020B0604020202020204" pitchFamily="34" charset="0"/>
              </a:rPr>
              <a:t>Sockerbetor (var 4:e år)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-20	 -25</a:t>
            </a:r>
          </a:p>
          <a:p>
            <a:pPr eaLnBrk="1" hangingPunct="1">
              <a:lnSpc>
                <a:spcPct val="170000"/>
              </a:lnSpc>
            </a:pPr>
            <a:r>
              <a:rPr lang="sv-SE" altLang="sv-SE" sz="2000" dirty="0">
                <a:solidFill>
                  <a:schemeClr val="tx1"/>
                </a:solidFill>
                <a:latin typeface="+mj-lt"/>
                <a:ea typeface="ＭＳ Ｐゴシック" pitchFamily="34" charset="-128"/>
                <a:cs typeface="Arial" panose="020B0604020202020204" pitchFamily="34" charset="0"/>
              </a:rPr>
              <a:t>Potatis (var 4:e år)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10        5        -5       -15	 -15</a:t>
            </a:r>
          </a:p>
          <a:p>
            <a:pPr eaLnBrk="1" hangingPunct="1">
              <a:lnSpc>
                <a:spcPct val="170000"/>
              </a:lnSpc>
            </a:pPr>
            <a:r>
              <a:rPr lang="sv-SE" altLang="sv-SE" sz="2000" dirty="0">
                <a:solidFill>
                  <a:schemeClr val="tx1"/>
                </a:solidFill>
                <a:latin typeface="+mj-lt"/>
                <a:ea typeface="ＭＳ Ｐゴシック" pitchFamily="34" charset="-128"/>
                <a:cs typeface="Arial" panose="020B0604020202020204" pitchFamily="34" charset="0"/>
              </a:rPr>
              <a:t>Vall (3 år av 6)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0        -5       -15      -20	 -20</a:t>
            </a:r>
          </a:p>
        </p:txBody>
      </p:sp>
      <p:sp>
        <p:nvSpPr>
          <p:cNvPr id="13" name="Rectangle 7"/>
          <p:cNvSpPr txBox="1">
            <a:spLocks noChangeArrowheads="1"/>
          </p:cNvSpPr>
          <p:nvPr/>
        </p:nvSpPr>
        <p:spPr bwMode="auto">
          <a:xfrm>
            <a:off x="0" y="5296367"/>
            <a:ext cx="8882868" cy="10446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pPr algn="ctr"/>
            <a:r>
              <a:rPr lang="sv-SE" altLang="sv-SE" sz="2200" b="0" dirty="0">
                <a:solidFill>
                  <a:schemeClr val="tx1"/>
                </a:solidFill>
                <a:ea typeface="ＭＳ Ｐゴシック" pitchFamily="34" charset="-128"/>
              </a:rPr>
              <a:t>Uträknat vid medel avkastningsnivå utifrån </a:t>
            </a:r>
            <a:br>
              <a:rPr lang="sv-SE" altLang="sv-SE" sz="2200" b="0" dirty="0">
                <a:solidFill>
                  <a:schemeClr val="tx1"/>
                </a:solidFill>
                <a:ea typeface="ＭＳ Ｐゴシック" pitchFamily="34" charset="-128"/>
              </a:rPr>
            </a:br>
            <a:r>
              <a:rPr lang="sv-SE" altLang="sv-SE" sz="2200" b="0" dirty="0">
                <a:solidFill>
                  <a:schemeClr val="tx1"/>
                </a:solidFill>
                <a:ea typeface="ＭＳ Ｐゴシック" pitchFamily="34" charset="-128"/>
              </a:rPr>
              <a:t>gödslingsrekommendationerna</a:t>
            </a:r>
            <a:r>
              <a:rPr lang="sv-SE" altLang="sv-SE" sz="2200" b="0" dirty="0">
                <a:solidFill>
                  <a:srgbClr val="0066CC"/>
                </a:solidFill>
                <a:ea typeface="ＭＳ Ｐゴシック" pitchFamily="34" charset="-128"/>
              </a:rPr>
              <a:t> </a:t>
            </a:r>
          </a:p>
        </p:txBody>
      </p:sp>
    </p:spTree>
    <p:extLst>
      <p:ext uri="{BB962C8B-B14F-4D97-AF65-F5344CB8AC3E}">
        <p14:creationId xmlns:p14="http://schemas.microsoft.com/office/powerpoint/2010/main" val="27387411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2051050" y="404813"/>
            <a:ext cx="6483350" cy="50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115000"/>
              </a:lnSpc>
            </a:pPr>
            <a:r>
              <a:rPr lang="sv-SE" altLang="sv-SE" sz="2000" dirty="0"/>
              <a:t> </a:t>
            </a:r>
            <a:br>
              <a:rPr lang="sv-SE" altLang="sv-SE" sz="2000" dirty="0"/>
            </a:br>
            <a:r>
              <a:rPr lang="sv-SE" altLang="sv-SE" sz="1200" dirty="0" err="1"/>
              <a:t>osforbaca</a:t>
            </a:r>
            <a:r>
              <a:rPr lang="sv-SE" altLang="sv-SE" sz="1200" dirty="0"/>
              <a:t> 1900 mjölkgårdar</a:t>
            </a:r>
            <a:endParaRPr lang="sv-SE" altLang="sv-SE" sz="2000" dirty="0"/>
          </a:p>
        </p:txBody>
      </p:sp>
      <p:pic>
        <p:nvPicPr>
          <p:cNvPr id="15366" name="Picture 7" descr="Diagram över fosforbalans i förhållande till djurtät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25538"/>
            <a:ext cx="74168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226322A-6928-09DB-5E5A-BEFAE211B92A}"/>
              </a:ext>
            </a:extLst>
          </p:cNvPr>
          <p:cNvSpPr>
            <a:spLocks noGrp="1"/>
          </p:cNvSpPr>
          <p:nvPr>
            <p:ph type="title"/>
          </p:nvPr>
        </p:nvSpPr>
        <p:spPr>
          <a:xfrm>
            <a:off x="649188" y="287593"/>
            <a:ext cx="8061523" cy="539750"/>
          </a:xfrm>
        </p:spPr>
        <p:txBody>
          <a:bodyPr/>
          <a:lstStyle/>
          <a:p>
            <a:r>
              <a:rPr lang="sv-SE" sz="2000" kern="1200" dirty="0">
                <a:solidFill>
                  <a:srgbClr val="004165"/>
                </a:solidFill>
                <a:effectLst/>
                <a:latin typeface="Helvetica" panose="020B0604020202020204" pitchFamily="34" charset="0"/>
                <a:ea typeface="+mn-ea"/>
                <a:cs typeface="+mn-cs"/>
              </a:rPr>
              <a:t>Fosforbalans i förhållande till djurtäthet på mjölkgården</a:t>
            </a:r>
            <a:endParaRPr lang="sv-SE" dirty="0"/>
          </a:p>
        </p:txBody>
      </p:sp>
    </p:spTree>
    <p:extLst>
      <p:ext uri="{BB962C8B-B14F-4D97-AF65-F5344CB8AC3E}">
        <p14:creationId xmlns:p14="http://schemas.microsoft.com/office/powerpoint/2010/main" val="327117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5"/>
          <p:cNvSpPr>
            <a:spLocks noChangeArrowheads="1"/>
          </p:cNvSpPr>
          <p:nvPr/>
        </p:nvSpPr>
        <p:spPr bwMode="auto">
          <a:xfrm>
            <a:off x="2124075" y="404813"/>
            <a:ext cx="6483350" cy="50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115000"/>
              </a:lnSpc>
            </a:pPr>
            <a:r>
              <a:rPr lang="sv-SE" altLang="sv-SE" sz="2000" dirty="0"/>
              <a:t> </a:t>
            </a:r>
            <a:br>
              <a:rPr lang="sv-SE" altLang="sv-SE" sz="2000" dirty="0"/>
            </a:br>
            <a:r>
              <a:rPr lang="sv-SE" altLang="sv-SE" sz="1200" dirty="0"/>
              <a:t>ca 480 svingårdar</a:t>
            </a:r>
            <a:endParaRPr lang="sv-SE" altLang="sv-SE" sz="2000" dirty="0"/>
          </a:p>
        </p:txBody>
      </p:sp>
      <p:pic>
        <p:nvPicPr>
          <p:cNvPr id="16389" name="Picture 6" descr="Diagram över fosforbalans i förhållande till djurtät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7338"/>
            <a:ext cx="8208963"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3E4104B-4490-CFCF-5C38-D99484F6B711}"/>
              </a:ext>
            </a:extLst>
          </p:cNvPr>
          <p:cNvSpPr>
            <a:spLocks noGrp="1"/>
          </p:cNvSpPr>
          <p:nvPr>
            <p:ph type="title"/>
          </p:nvPr>
        </p:nvSpPr>
        <p:spPr>
          <a:xfrm>
            <a:off x="458932" y="339052"/>
            <a:ext cx="8061523" cy="539750"/>
          </a:xfrm>
        </p:spPr>
        <p:txBody>
          <a:bodyPr/>
          <a:lstStyle/>
          <a:p>
            <a:r>
              <a:rPr lang="sv-SE" sz="2000" kern="1200" dirty="0">
                <a:solidFill>
                  <a:srgbClr val="004165"/>
                </a:solidFill>
                <a:effectLst/>
                <a:latin typeface="Helvetica" panose="020B0604020202020204" pitchFamily="34" charset="0"/>
                <a:ea typeface="+mn-ea"/>
                <a:cs typeface="+mn-cs"/>
              </a:rPr>
              <a:t>Fosforbalans i förhållande till djurtäthet på svingården</a:t>
            </a:r>
            <a:endParaRPr lang="sv-SE" dirty="0"/>
          </a:p>
        </p:txBody>
      </p:sp>
    </p:spTree>
    <p:extLst>
      <p:ext uri="{BB962C8B-B14F-4D97-AF65-F5344CB8AC3E}">
        <p14:creationId xmlns:p14="http://schemas.microsoft.com/office/powerpoint/2010/main" val="9093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827584" y="332656"/>
            <a:ext cx="7740352" cy="539750"/>
          </a:xfrm>
        </p:spPr>
        <p:txBody>
          <a:bodyPr/>
          <a:lstStyle/>
          <a:p>
            <a:r>
              <a:rPr lang="sv-SE" sz="2400" dirty="0"/>
              <a:t>Fosforbalans i förhållande till djurtäthet, fjäderfägården</a:t>
            </a:r>
          </a:p>
        </p:txBody>
      </p:sp>
      <p:pic>
        <p:nvPicPr>
          <p:cNvPr id="9" name="Platshållare för innehåll 8" descr="Diagram över fosforbalans i förhållande till djurtäthet."/>
          <p:cNvPicPr>
            <a:picLocks noGrp="1" noChangeAspect="1"/>
          </p:cNvPicPr>
          <p:nvPr>
            <p:ph idx="1"/>
          </p:nvPr>
        </p:nvPicPr>
        <p:blipFill>
          <a:blip r:embed="rId2"/>
          <a:stretch>
            <a:fillRect/>
          </a:stretch>
        </p:blipFill>
        <p:spPr>
          <a:xfrm>
            <a:off x="611560" y="1206891"/>
            <a:ext cx="7776864" cy="5051240"/>
          </a:xfrm>
          <a:prstGeom prst="rect">
            <a:avLst/>
          </a:prstGeom>
        </p:spPr>
      </p:pic>
    </p:spTree>
    <p:extLst>
      <p:ext uri="{BB962C8B-B14F-4D97-AF65-F5344CB8AC3E}">
        <p14:creationId xmlns:p14="http://schemas.microsoft.com/office/powerpoint/2010/main" val="157361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3">
            <a:extLst>
              <a:ext uri="{C183D7F6-B498-43B3-948B-1728B52AA6E4}">
                <adec:decorative xmlns:adec="http://schemas.microsoft.com/office/drawing/2017/decorative" val="1"/>
              </a:ext>
            </a:extLst>
          </p:cNvPr>
          <p:cNvSpPr>
            <a:spLocks noChangeArrowheads="1"/>
          </p:cNvSpPr>
          <p:nvPr/>
        </p:nvSpPr>
        <p:spPr bwMode="auto">
          <a:xfrm>
            <a:off x="6294212" y="2358357"/>
            <a:ext cx="689742" cy="272682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4" name="Rectangle 2">
            <a:extLst>
              <a:ext uri="{C183D7F6-B498-43B3-948B-1728B52AA6E4}">
                <adec:decorative xmlns:adec="http://schemas.microsoft.com/office/drawing/2017/decorative" val="1"/>
              </a:ext>
            </a:extLst>
          </p:cNvPr>
          <p:cNvSpPr>
            <a:spLocks noChangeArrowheads="1"/>
          </p:cNvSpPr>
          <p:nvPr/>
        </p:nvSpPr>
        <p:spPr bwMode="auto">
          <a:xfrm>
            <a:off x="7055962" y="2358357"/>
            <a:ext cx="684660" cy="272682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6" name="Rectangle 4">
            <a:extLst>
              <a:ext uri="{C183D7F6-B498-43B3-948B-1728B52AA6E4}">
                <adec:decorative xmlns:adec="http://schemas.microsoft.com/office/drawing/2017/decorative" val="1"/>
              </a:ext>
            </a:extLst>
          </p:cNvPr>
          <p:cNvSpPr>
            <a:spLocks noChangeArrowheads="1"/>
          </p:cNvSpPr>
          <p:nvPr/>
        </p:nvSpPr>
        <p:spPr bwMode="auto">
          <a:xfrm>
            <a:off x="5508104" y="2358360"/>
            <a:ext cx="714100" cy="272682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7" name="Rectangle 5">
            <a:extLst>
              <a:ext uri="{C183D7F6-B498-43B3-948B-1728B52AA6E4}">
                <adec:decorative xmlns:adec="http://schemas.microsoft.com/office/drawing/2017/decorative" val="1"/>
              </a:ext>
            </a:extLst>
          </p:cNvPr>
          <p:cNvSpPr>
            <a:spLocks noChangeArrowheads="1"/>
          </p:cNvSpPr>
          <p:nvPr/>
        </p:nvSpPr>
        <p:spPr bwMode="auto">
          <a:xfrm>
            <a:off x="4751861" y="2358360"/>
            <a:ext cx="684235" cy="272682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8" name="Rectangle 6">
            <a:extLst>
              <a:ext uri="{C183D7F6-B498-43B3-948B-1728B52AA6E4}">
                <adec:decorative xmlns:adec="http://schemas.microsoft.com/office/drawing/2017/decorative" val="1"/>
              </a:ext>
            </a:extLst>
          </p:cNvPr>
          <p:cNvSpPr>
            <a:spLocks noChangeArrowheads="1"/>
          </p:cNvSpPr>
          <p:nvPr/>
        </p:nvSpPr>
        <p:spPr bwMode="auto">
          <a:xfrm>
            <a:off x="3995936" y="2358362"/>
            <a:ext cx="688253" cy="272682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9" name="Rectangle 7"/>
          <p:cNvSpPr>
            <a:spLocks noGrp="1" noChangeArrowheads="1"/>
          </p:cNvSpPr>
          <p:nvPr>
            <p:ph type="title"/>
          </p:nvPr>
        </p:nvSpPr>
        <p:spPr>
          <a:xfrm>
            <a:off x="327025" y="238125"/>
            <a:ext cx="8458200" cy="685800"/>
          </a:xfrm>
        </p:spPr>
        <p:txBody>
          <a:bodyPr/>
          <a:lstStyle/>
          <a:p>
            <a:r>
              <a:rPr lang="sv-SE" altLang="sv-SE" sz="2200" dirty="0">
                <a:solidFill>
                  <a:schemeClr val="tx1"/>
                </a:solidFill>
                <a:ea typeface="ＭＳ Ｐゴシック" pitchFamily="34" charset="-128"/>
              </a:rPr>
              <a:t>Rimlig kaliumbalans i växtodlingen</a:t>
            </a:r>
            <a:endParaRPr lang="sv-SE" altLang="sv-SE" sz="2200" dirty="0">
              <a:solidFill>
                <a:srgbClr val="0066CC"/>
              </a:solidFill>
              <a:ea typeface="ＭＳ Ｐゴシック" pitchFamily="34" charset="-128"/>
            </a:endParaRPr>
          </a:p>
        </p:txBody>
      </p:sp>
      <p:sp>
        <p:nvSpPr>
          <p:cNvPr id="18441" name="Text Box 9"/>
          <p:cNvSpPr txBox="1">
            <a:spLocks noChangeArrowheads="1"/>
          </p:cNvSpPr>
          <p:nvPr/>
        </p:nvSpPr>
        <p:spPr bwMode="auto">
          <a:xfrm>
            <a:off x="755454" y="1372447"/>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   Växtföljd         </a:t>
            </a:r>
          </a:p>
        </p:txBody>
      </p:sp>
      <p:sp>
        <p:nvSpPr>
          <p:cNvPr id="18442" name="Text Box 10"/>
          <p:cNvSpPr txBox="1">
            <a:spLocks noChangeArrowheads="1"/>
          </p:cNvSpPr>
          <p:nvPr/>
        </p:nvSpPr>
        <p:spPr bwMode="auto">
          <a:xfrm>
            <a:off x="4211961" y="1499234"/>
            <a:ext cx="3672407"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i="0" u="none" strike="noStrike" kern="1200" cap="none" spc="0" normalizeH="0" baseline="0" noProof="0" dirty="0">
                <a:ln>
                  <a:noFill/>
                </a:ln>
                <a:solidFill>
                  <a:srgbClr val="004165"/>
                </a:solidFill>
                <a:effectLst/>
                <a:uLnTx/>
                <a:uFillTx/>
                <a:latin typeface="Helvetica"/>
                <a:ea typeface="ＭＳ Ｐゴシック" pitchFamily="34" charset="-128"/>
                <a:cs typeface="+mn-cs"/>
              </a:rPr>
              <a:t>K</a:t>
            </a: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-AL-värde</a:t>
            </a:r>
          </a:p>
          <a:p>
            <a:pPr marL="0" marR="0" lvl="0" indent="0"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A71930"/>
                </a:solidFill>
                <a:effectLst/>
                <a:uLnTx/>
                <a:uFillTx/>
                <a:latin typeface="Helvetica"/>
                <a:ea typeface="ＭＳ Ｐゴシック" pitchFamily="34" charset="-128"/>
                <a:cs typeface="+mn-cs"/>
              </a:rPr>
              <a:t>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C5034"/>
                </a:solidFill>
                <a:effectLst/>
                <a:uLnTx/>
                <a:uFillTx/>
                <a:latin typeface="Helvetica"/>
                <a:ea typeface="ＭＳ Ｐゴシック" pitchFamily="34" charset="-128"/>
                <a:cs typeface="+mn-cs"/>
              </a:rPr>
              <a:t>II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4BA00"/>
                </a:solidFill>
                <a:effectLst/>
                <a:uLnTx/>
                <a:uFillTx/>
                <a:latin typeface="Helvetica"/>
                <a:ea typeface="ＭＳ Ｐゴシック" pitchFamily="34" charset="-128"/>
                <a:cs typeface="+mn-cs"/>
              </a:rPr>
              <a:t>III</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58A618"/>
                </a:solidFill>
                <a:effectLst/>
                <a:uLnTx/>
                <a:uFillTx/>
                <a:latin typeface="Helvetica"/>
                <a:ea typeface="ＭＳ Ｐゴシック" pitchFamily="34" charset="-128"/>
                <a:cs typeface="+mn-cs"/>
              </a:rPr>
              <a:t>IV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0083BE"/>
                </a:solidFill>
                <a:effectLst/>
                <a:uLnTx/>
                <a:uFillTx/>
                <a:latin typeface="Helvetica"/>
                <a:ea typeface="ＭＳ Ｐゴシック" pitchFamily="34" charset="-128"/>
                <a:cs typeface="+mn-cs"/>
              </a:rPr>
              <a:t>V</a:t>
            </a:r>
          </a:p>
        </p:txBody>
      </p:sp>
      <p:sp>
        <p:nvSpPr>
          <p:cNvPr id="18440" name="Rectangle 8"/>
          <p:cNvSpPr>
            <a:spLocks noGrp="1" noChangeArrowheads="1"/>
          </p:cNvSpPr>
          <p:nvPr>
            <p:ph type="body" idx="1"/>
          </p:nvPr>
        </p:nvSpPr>
        <p:spPr>
          <a:xfrm>
            <a:off x="426406" y="2270296"/>
            <a:ext cx="8259437" cy="3302886"/>
          </a:xfrm>
        </p:spPr>
        <p:txBody>
          <a:bodyPr/>
          <a:lstStyle/>
          <a:p>
            <a:pPr eaLnBrk="1" hangingPunct="1">
              <a:lnSpc>
                <a:spcPct val="170000"/>
              </a:lnSpc>
            </a:pPr>
            <a:r>
              <a:rPr lang="sv-SE" altLang="sv-SE" sz="2000" dirty="0">
                <a:solidFill>
                  <a:schemeClr val="tx1"/>
                </a:solidFill>
                <a:latin typeface="+mj-lt"/>
                <a:ea typeface="ＭＳ Ｐゴシック" pitchFamily="34" charset="-128"/>
                <a:cs typeface="Arial" panose="020B0604020202020204" pitchFamily="34" charset="0"/>
              </a:rPr>
              <a:t>Spannmål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10       -10       -30     -30	</a:t>
            </a:r>
          </a:p>
          <a:p>
            <a:pPr eaLnBrk="1" hangingPunct="1">
              <a:lnSpc>
                <a:spcPct val="170000"/>
              </a:lnSpc>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20      10       </a:t>
            </a:r>
            <a:r>
              <a:rPr lang="sv-SE" altLang="sv-SE" sz="2000" dirty="0">
                <a:solidFill>
                  <a:schemeClr val="accent5">
                    <a:lumMod val="10000"/>
                  </a:schemeClr>
                </a:solidFill>
                <a:ea typeface="ＭＳ Ｐゴシック" pitchFamily="34" charset="-128"/>
                <a:cs typeface="Arial" panose="020B0604020202020204" pitchFamily="34" charset="0"/>
              </a:rPr>
              <a:t>-10</a:t>
            </a:r>
            <a:r>
              <a:rPr lang="sv-SE" altLang="sv-SE" sz="2000" dirty="0">
                <a:solidFill>
                  <a:schemeClr val="accent5">
                    <a:lumMod val="10000"/>
                  </a:schemeClr>
                </a:solidFill>
                <a:latin typeface="+mj-lt"/>
                <a:ea typeface="ＭＳ Ｐゴシック" pitchFamily="34" charset="-128"/>
                <a:cs typeface="Arial" panose="020B0604020202020204" pitchFamily="34" charset="0"/>
              </a:rPr>
              <a:t>       -30     -30</a:t>
            </a:r>
          </a:p>
          <a:p>
            <a:pPr eaLnBrk="1" hangingPunct="1">
              <a:lnSpc>
                <a:spcPct val="170000"/>
              </a:lnSpc>
            </a:pPr>
            <a:r>
              <a:rPr lang="sv-SE" altLang="sv-SE" sz="2000" dirty="0">
                <a:solidFill>
                  <a:schemeClr val="tx1"/>
                </a:solidFill>
                <a:latin typeface="+mj-lt"/>
                <a:ea typeface="ＭＳ Ｐゴシック" pitchFamily="34" charset="-128"/>
                <a:cs typeface="Arial" panose="020B0604020202020204" pitchFamily="34" charset="0"/>
              </a:rPr>
              <a:t>Sockerbetor (var 4:e år)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-30       -50     -55</a:t>
            </a:r>
          </a:p>
          <a:p>
            <a:pPr eaLnBrk="1" hangingPunct="1">
              <a:lnSpc>
                <a:spcPct val="170000"/>
              </a:lnSpc>
            </a:pPr>
            <a:r>
              <a:rPr lang="sv-SE" altLang="sv-SE" sz="2000" dirty="0">
                <a:solidFill>
                  <a:schemeClr val="tx1"/>
                </a:solidFill>
                <a:latin typeface="+mj-lt"/>
                <a:ea typeface="ＭＳ Ｐゴシック" pitchFamily="34" charset="-128"/>
                <a:cs typeface="Arial" panose="020B0604020202020204" pitchFamily="34" charset="0"/>
              </a:rPr>
              <a:t>Potatis (var 4:e år) 	    	</a:t>
            </a:r>
            <a:r>
              <a:rPr lang="sv-SE" altLang="sv-SE" sz="2000" dirty="0">
                <a:solidFill>
                  <a:schemeClr val="accent5">
                    <a:lumMod val="10000"/>
                  </a:schemeClr>
                </a:solidFill>
                <a:latin typeface="+mj-lt"/>
                <a:ea typeface="ＭＳ Ｐゴシック" pitchFamily="34" charset="-128"/>
                <a:cs typeface="Arial" panose="020B0604020202020204" pitchFamily="34" charset="0"/>
              </a:rPr>
              <a:t>40       20      -10       -35     -75</a:t>
            </a:r>
          </a:p>
          <a:p>
            <a:pPr eaLnBrk="1" hangingPunct="1">
              <a:lnSpc>
                <a:spcPct val="170000"/>
              </a:lnSpc>
            </a:pPr>
            <a:r>
              <a:rPr lang="sv-SE" altLang="sv-SE" sz="2000" dirty="0">
                <a:solidFill>
                  <a:schemeClr val="tx1"/>
                </a:solidFill>
                <a:latin typeface="+mj-lt"/>
                <a:ea typeface="ＭＳ Ｐゴシック" pitchFamily="34" charset="-128"/>
                <a:cs typeface="Arial" panose="020B0604020202020204" pitchFamily="34" charset="0"/>
              </a:rPr>
              <a:t>Vall (3 år av 6)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-15      -45       -75    -115</a:t>
            </a:r>
          </a:p>
        </p:txBody>
      </p:sp>
      <p:sp>
        <p:nvSpPr>
          <p:cNvPr id="2" name="Rektangel 1"/>
          <p:cNvSpPr/>
          <p:nvPr/>
        </p:nvSpPr>
        <p:spPr>
          <a:xfrm>
            <a:off x="2270124" y="5463293"/>
            <a:ext cx="5470498" cy="769441"/>
          </a:xfrm>
          <a:prstGeom prst="rect">
            <a:avLst/>
          </a:prstGeom>
        </p:spPr>
        <p:txBody>
          <a:bodyPr wrap="square">
            <a:spAutoFit/>
          </a:bodyPr>
          <a:lstStyle/>
          <a:p>
            <a:pPr algn="ctr"/>
            <a:r>
              <a:rPr lang="sv-SE" altLang="sv-SE" sz="2200" dirty="0">
                <a:ea typeface="ＭＳ Ｐゴシック" pitchFamily="34" charset="-128"/>
              </a:rPr>
              <a:t>Uträknat vid medel avkastningsnivå utifrån </a:t>
            </a:r>
            <a:br>
              <a:rPr lang="sv-SE" altLang="sv-SE" sz="2200" dirty="0">
                <a:ea typeface="ＭＳ Ｐゴシック" pitchFamily="34" charset="-128"/>
              </a:rPr>
            </a:br>
            <a:r>
              <a:rPr lang="sv-SE" altLang="sv-SE" sz="2200" dirty="0">
                <a:ea typeface="ＭＳ Ｐゴシック" pitchFamily="34" charset="-128"/>
              </a:rPr>
              <a:t>gödslingsrekommendationerna</a:t>
            </a:r>
            <a:r>
              <a:rPr lang="sv-SE" altLang="sv-SE" sz="2200" dirty="0">
                <a:solidFill>
                  <a:srgbClr val="0066CC"/>
                </a:solidFill>
                <a:ea typeface="ＭＳ Ｐゴシック" pitchFamily="34" charset="-128"/>
              </a:rPr>
              <a:t> </a:t>
            </a:r>
          </a:p>
        </p:txBody>
      </p:sp>
    </p:spTree>
    <p:extLst>
      <p:ext uri="{BB962C8B-B14F-4D97-AF65-F5344CB8AC3E}">
        <p14:creationId xmlns:p14="http://schemas.microsoft.com/office/powerpoint/2010/main" val="2413780576"/>
      </p:ext>
    </p:extLst>
  </p:cSld>
  <p:clrMapOvr>
    <a:masterClrMapping/>
  </p:clrMapOvr>
  <p:transition/>
</p:sld>
</file>

<file path=ppt/theme/theme1.xml><?xml version="1.0" encoding="utf-8"?>
<a:theme xmlns:a="http://schemas.openxmlformats.org/drawingml/2006/main" name="Mall_powerpoint_klimat">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7A9164-F25E-44D7-BDDC-757B77F5F929}" vid="{5F3D0B69-D251-4BCD-AB9A-9A89F731C84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5262</TotalTime>
  <Words>539</Words>
  <Application>Microsoft Office PowerPoint</Application>
  <PresentationFormat>Bildspel på skärmen (4:3)</PresentationFormat>
  <Paragraphs>83</Paragraphs>
  <Slides>11</Slides>
  <Notes>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11</vt:i4>
      </vt:variant>
    </vt:vector>
  </HeadingPairs>
  <TitlesOfParts>
    <vt:vector size="18" baseType="lpstr">
      <vt:lpstr>Albertus Medium</vt:lpstr>
      <vt:lpstr>Arial</vt:lpstr>
      <vt:lpstr>Calibri</vt:lpstr>
      <vt:lpstr>Helvetica</vt:lpstr>
      <vt:lpstr>Times New Roman</vt:lpstr>
      <vt:lpstr>Wingdings</vt:lpstr>
      <vt:lpstr>Mall_powerpoint_klimat</vt:lpstr>
      <vt:lpstr>Köksbordsmaterial växtnäringsbalanser</vt:lpstr>
      <vt:lpstr>Flöden in och ut från gården</vt:lpstr>
      <vt:lpstr>Flöden inom gården</vt:lpstr>
      <vt:lpstr>Överskott = Förluster ?</vt:lpstr>
      <vt:lpstr>Rimlig fosforbalans i växtodlingen</vt:lpstr>
      <vt:lpstr>Fosforbalans i förhållande till djurtäthet på mjölkgården</vt:lpstr>
      <vt:lpstr>Fosforbalans i förhållande till djurtäthet på svingården</vt:lpstr>
      <vt:lpstr>Fosforbalans i förhållande till djurtäthet, fjäderfägården</vt:lpstr>
      <vt:lpstr>Rimlig kaliumbalans i växtodlingen</vt:lpstr>
      <vt:lpstr>Kaliumbalans i förhållande till djurtäthet på mjölkgården</vt:lpstr>
      <vt:lpstr>Kaliumbalans i förhållande till djurtäthet på svingården</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Djurhållning</dc:title>
  <dc:creator>Ulrika Listh</dc:creator>
  <cp:lastModifiedBy>Dan-Axel Danielsson</cp:lastModifiedBy>
  <cp:revision>297</cp:revision>
  <cp:lastPrinted>2016-03-01T14:42:54Z</cp:lastPrinted>
  <dcterms:created xsi:type="dcterms:W3CDTF">2015-10-01T10:45:58Z</dcterms:created>
  <dcterms:modified xsi:type="dcterms:W3CDTF">2022-08-31T12:18:09Z</dcterms:modified>
</cp:coreProperties>
</file>